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81B0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523"/>
            <a:ext cx="4257738" cy="68611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924050" y="0"/>
            <a:ext cx="10267950" cy="6858000"/>
          </a:xfrm>
          <a:custGeom>
            <a:avLst/>
            <a:gdLst/>
            <a:ahLst/>
            <a:cxnLst/>
            <a:rect l="l" t="t" r="r" b="b"/>
            <a:pathLst>
              <a:path w="10267950" h="6858000">
                <a:moveTo>
                  <a:pt x="0" y="0"/>
                </a:moveTo>
                <a:lnTo>
                  <a:pt x="0" y="6858000"/>
                </a:lnTo>
                <a:lnTo>
                  <a:pt x="10267950" y="6858000"/>
                </a:lnTo>
                <a:lnTo>
                  <a:pt x="102679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81B0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81B0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81B0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34726" y="14350"/>
            <a:ext cx="1533525" cy="552450"/>
          </a:xfrm>
          <a:custGeom>
            <a:avLst/>
            <a:gdLst/>
            <a:ahLst/>
            <a:cxnLst/>
            <a:rect l="l" t="t" r="r" b="b"/>
            <a:pathLst>
              <a:path w="1533525" h="552450">
                <a:moveTo>
                  <a:pt x="1533525" y="552450"/>
                </a:moveTo>
                <a:lnTo>
                  <a:pt x="1488493" y="529216"/>
                </a:lnTo>
                <a:lnTo>
                  <a:pt x="1443068" y="506447"/>
                </a:lnTo>
                <a:lnTo>
                  <a:pt x="1397268" y="484132"/>
                </a:lnTo>
                <a:lnTo>
                  <a:pt x="1351116" y="462266"/>
                </a:lnTo>
                <a:lnTo>
                  <a:pt x="1304632" y="440839"/>
                </a:lnTo>
                <a:lnTo>
                  <a:pt x="1257837" y="419844"/>
                </a:lnTo>
                <a:lnTo>
                  <a:pt x="1210751" y="399273"/>
                </a:lnTo>
                <a:lnTo>
                  <a:pt x="1163395" y="379118"/>
                </a:lnTo>
                <a:lnTo>
                  <a:pt x="1115790" y="359372"/>
                </a:lnTo>
                <a:lnTo>
                  <a:pt x="1067958" y="340027"/>
                </a:lnTo>
                <a:lnTo>
                  <a:pt x="1019918" y="321075"/>
                </a:lnTo>
                <a:lnTo>
                  <a:pt x="971691" y="302508"/>
                </a:lnTo>
                <a:lnTo>
                  <a:pt x="923299" y="284318"/>
                </a:lnTo>
                <a:lnTo>
                  <a:pt x="874761" y="266497"/>
                </a:lnTo>
                <a:lnTo>
                  <a:pt x="826100" y="249038"/>
                </a:lnTo>
                <a:lnTo>
                  <a:pt x="777335" y="231933"/>
                </a:lnTo>
                <a:lnTo>
                  <a:pt x="728487" y="215174"/>
                </a:lnTo>
                <a:lnTo>
                  <a:pt x="679578" y="198754"/>
                </a:lnTo>
                <a:lnTo>
                  <a:pt x="630628" y="182663"/>
                </a:lnTo>
                <a:lnTo>
                  <a:pt x="581657" y="166895"/>
                </a:lnTo>
                <a:lnTo>
                  <a:pt x="532687" y="151442"/>
                </a:lnTo>
                <a:lnTo>
                  <a:pt x="483738" y="136296"/>
                </a:lnTo>
                <a:lnTo>
                  <a:pt x="434832" y="121449"/>
                </a:lnTo>
                <a:lnTo>
                  <a:pt x="385988" y="106894"/>
                </a:lnTo>
                <a:lnTo>
                  <a:pt x="337228" y="92622"/>
                </a:lnTo>
                <a:lnTo>
                  <a:pt x="288573" y="78625"/>
                </a:lnTo>
                <a:lnTo>
                  <a:pt x="240043" y="64897"/>
                </a:lnTo>
                <a:lnTo>
                  <a:pt x="191659" y="51429"/>
                </a:lnTo>
                <a:lnTo>
                  <a:pt x="143442" y="38212"/>
                </a:lnTo>
                <a:lnTo>
                  <a:pt x="95412" y="25241"/>
                </a:lnTo>
                <a:lnTo>
                  <a:pt x="47591" y="12506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53726" y="5014976"/>
            <a:ext cx="1914525" cy="1838325"/>
          </a:xfrm>
          <a:custGeom>
            <a:avLst/>
            <a:gdLst/>
            <a:ahLst/>
            <a:cxnLst/>
            <a:rect l="l" t="t" r="r" b="b"/>
            <a:pathLst>
              <a:path w="1914525" h="1838325">
                <a:moveTo>
                  <a:pt x="0" y="1838261"/>
                </a:moveTo>
                <a:lnTo>
                  <a:pt x="39872" y="1807043"/>
                </a:lnTo>
                <a:lnTo>
                  <a:pt x="79669" y="1775645"/>
                </a:lnTo>
                <a:lnTo>
                  <a:pt x="119387" y="1744070"/>
                </a:lnTo>
                <a:lnTo>
                  <a:pt x="159024" y="1712317"/>
                </a:lnTo>
                <a:lnTo>
                  <a:pt x="198578" y="1680389"/>
                </a:lnTo>
                <a:lnTo>
                  <a:pt x="238044" y="1648285"/>
                </a:lnTo>
                <a:lnTo>
                  <a:pt x="277422" y="1616007"/>
                </a:lnTo>
                <a:lnTo>
                  <a:pt x="316708" y="1583557"/>
                </a:lnTo>
                <a:lnTo>
                  <a:pt x="355900" y="1550934"/>
                </a:lnTo>
                <a:lnTo>
                  <a:pt x="394995" y="1518141"/>
                </a:lnTo>
                <a:lnTo>
                  <a:pt x="433990" y="1485177"/>
                </a:lnTo>
                <a:lnTo>
                  <a:pt x="472883" y="1452045"/>
                </a:lnTo>
                <a:lnTo>
                  <a:pt x="511671" y="1418745"/>
                </a:lnTo>
                <a:lnTo>
                  <a:pt x="550351" y="1385278"/>
                </a:lnTo>
                <a:lnTo>
                  <a:pt x="588921" y="1351645"/>
                </a:lnTo>
                <a:lnTo>
                  <a:pt x="627379" y="1317847"/>
                </a:lnTo>
                <a:lnTo>
                  <a:pt x="665721" y="1283886"/>
                </a:lnTo>
                <a:lnTo>
                  <a:pt x="703945" y="1249762"/>
                </a:lnTo>
                <a:lnTo>
                  <a:pt x="742049" y="1215476"/>
                </a:lnTo>
                <a:lnTo>
                  <a:pt x="780029" y="1181029"/>
                </a:lnTo>
                <a:lnTo>
                  <a:pt x="817883" y="1146423"/>
                </a:lnTo>
                <a:lnTo>
                  <a:pt x="855609" y="1111658"/>
                </a:lnTo>
                <a:lnTo>
                  <a:pt x="893203" y="1076735"/>
                </a:lnTo>
                <a:lnTo>
                  <a:pt x="930664" y="1041656"/>
                </a:lnTo>
                <a:lnTo>
                  <a:pt x="967988" y="1006421"/>
                </a:lnTo>
                <a:lnTo>
                  <a:pt x="1005173" y="971032"/>
                </a:lnTo>
                <a:lnTo>
                  <a:pt x="1042216" y="935489"/>
                </a:lnTo>
                <a:lnTo>
                  <a:pt x="1079115" y="899794"/>
                </a:lnTo>
                <a:lnTo>
                  <a:pt x="1115867" y="863947"/>
                </a:lnTo>
                <a:lnTo>
                  <a:pt x="1152469" y="827949"/>
                </a:lnTo>
                <a:lnTo>
                  <a:pt x="1188919" y="791802"/>
                </a:lnTo>
                <a:lnTo>
                  <a:pt x="1225214" y="755507"/>
                </a:lnTo>
                <a:lnTo>
                  <a:pt x="1261351" y="719064"/>
                </a:lnTo>
                <a:lnTo>
                  <a:pt x="1297328" y="682475"/>
                </a:lnTo>
                <a:lnTo>
                  <a:pt x="1333143" y="645740"/>
                </a:lnTo>
                <a:lnTo>
                  <a:pt x="1368792" y="608861"/>
                </a:lnTo>
                <a:lnTo>
                  <a:pt x="1404273" y="571839"/>
                </a:lnTo>
                <a:lnTo>
                  <a:pt x="1439583" y="534674"/>
                </a:lnTo>
                <a:lnTo>
                  <a:pt x="1474720" y="497368"/>
                </a:lnTo>
                <a:lnTo>
                  <a:pt x="1509680" y="459922"/>
                </a:lnTo>
                <a:lnTo>
                  <a:pt x="1544463" y="422337"/>
                </a:lnTo>
                <a:lnTo>
                  <a:pt x="1579063" y="384613"/>
                </a:lnTo>
                <a:lnTo>
                  <a:pt x="1613481" y="346752"/>
                </a:lnTo>
                <a:lnTo>
                  <a:pt x="1647711" y="308755"/>
                </a:lnTo>
                <a:lnTo>
                  <a:pt x="1681752" y="270623"/>
                </a:lnTo>
                <a:lnTo>
                  <a:pt x="1715602" y="232357"/>
                </a:lnTo>
                <a:lnTo>
                  <a:pt x="1749257" y="193958"/>
                </a:lnTo>
                <a:lnTo>
                  <a:pt x="1782715" y="155426"/>
                </a:lnTo>
                <a:lnTo>
                  <a:pt x="1815974" y="116763"/>
                </a:lnTo>
                <a:lnTo>
                  <a:pt x="1849030" y="77971"/>
                </a:lnTo>
                <a:lnTo>
                  <a:pt x="1881881" y="39049"/>
                </a:lnTo>
                <a:lnTo>
                  <a:pt x="191452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206226" y="14350"/>
            <a:ext cx="962025" cy="371475"/>
          </a:xfrm>
          <a:custGeom>
            <a:avLst/>
            <a:gdLst/>
            <a:ahLst/>
            <a:cxnLst/>
            <a:rect l="l" t="t" r="r" b="b"/>
            <a:pathLst>
              <a:path w="962025" h="371475">
                <a:moveTo>
                  <a:pt x="962025" y="371475"/>
                </a:moveTo>
                <a:lnTo>
                  <a:pt x="915636" y="349250"/>
                </a:lnTo>
                <a:lnTo>
                  <a:pt x="868918" y="327452"/>
                </a:lnTo>
                <a:lnTo>
                  <a:pt x="821896" y="306074"/>
                </a:lnTo>
                <a:lnTo>
                  <a:pt x="774594" y="285109"/>
                </a:lnTo>
                <a:lnTo>
                  <a:pt x="727037" y="264550"/>
                </a:lnTo>
                <a:lnTo>
                  <a:pt x="679250" y="244390"/>
                </a:lnTo>
                <a:lnTo>
                  <a:pt x="631257" y="224621"/>
                </a:lnTo>
                <a:lnTo>
                  <a:pt x="583085" y="205237"/>
                </a:lnTo>
                <a:lnTo>
                  <a:pt x="534757" y="186229"/>
                </a:lnTo>
                <a:lnTo>
                  <a:pt x="486298" y="167592"/>
                </a:lnTo>
                <a:lnTo>
                  <a:pt x="437734" y="149317"/>
                </a:lnTo>
                <a:lnTo>
                  <a:pt x="389089" y="131399"/>
                </a:lnTo>
                <a:lnTo>
                  <a:pt x="340388" y="113829"/>
                </a:lnTo>
                <a:lnTo>
                  <a:pt x="291655" y="96600"/>
                </a:lnTo>
                <a:lnTo>
                  <a:pt x="242917" y="79706"/>
                </a:lnTo>
                <a:lnTo>
                  <a:pt x="194197" y="63139"/>
                </a:lnTo>
                <a:lnTo>
                  <a:pt x="145520" y="46892"/>
                </a:lnTo>
                <a:lnTo>
                  <a:pt x="96912" y="30958"/>
                </a:lnTo>
                <a:lnTo>
                  <a:pt x="48397" y="15329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507291" y="5281676"/>
            <a:ext cx="1661160" cy="1576705"/>
          </a:xfrm>
          <a:custGeom>
            <a:avLst/>
            <a:gdLst/>
            <a:ahLst/>
            <a:cxnLst/>
            <a:rect l="l" t="t" r="r" b="b"/>
            <a:pathLst>
              <a:path w="1661159" h="1576704">
                <a:moveTo>
                  <a:pt x="0" y="1576324"/>
                </a:moveTo>
                <a:lnTo>
                  <a:pt x="33621" y="1549258"/>
                </a:lnTo>
                <a:lnTo>
                  <a:pt x="73085" y="1517276"/>
                </a:lnTo>
                <a:lnTo>
                  <a:pt x="112474" y="1485139"/>
                </a:lnTo>
                <a:lnTo>
                  <a:pt x="151783" y="1452848"/>
                </a:lnTo>
                <a:lnTo>
                  <a:pt x="191011" y="1420402"/>
                </a:lnTo>
                <a:lnTo>
                  <a:pt x="230155" y="1387803"/>
                </a:lnTo>
                <a:lnTo>
                  <a:pt x="269211" y="1355051"/>
                </a:lnTo>
                <a:lnTo>
                  <a:pt x="308177" y="1322146"/>
                </a:lnTo>
                <a:lnTo>
                  <a:pt x="347051" y="1289088"/>
                </a:lnTo>
                <a:lnTo>
                  <a:pt x="385829" y="1255878"/>
                </a:lnTo>
                <a:lnTo>
                  <a:pt x="424508" y="1222516"/>
                </a:lnTo>
                <a:lnTo>
                  <a:pt x="463086" y="1189002"/>
                </a:lnTo>
                <a:lnTo>
                  <a:pt x="501560" y="1155336"/>
                </a:lnTo>
                <a:lnTo>
                  <a:pt x="539927" y="1121520"/>
                </a:lnTo>
                <a:lnTo>
                  <a:pt x="578185" y="1087552"/>
                </a:lnTo>
                <a:lnTo>
                  <a:pt x="616329" y="1053434"/>
                </a:lnTo>
                <a:lnTo>
                  <a:pt x="654359" y="1019167"/>
                </a:lnTo>
                <a:lnTo>
                  <a:pt x="692270" y="984749"/>
                </a:lnTo>
                <a:lnTo>
                  <a:pt x="730061" y="950182"/>
                </a:lnTo>
                <a:lnTo>
                  <a:pt x="767728" y="915465"/>
                </a:lnTo>
                <a:lnTo>
                  <a:pt x="805268" y="880600"/>
                </a:lnTo>
                <a:lnTo>
                  <a:pt x="842679" y="845586"/>
                </a:lnTo>
                <a:lnTo>
                  <a:pt x="879957" y="810424"/>
                </a:lnTo>
                <a:lnTo>
                  <a:pt x="917101" y="775114"/>
                </a:lnTo>
                <a:lnTo>
                  <a:pt x="954107" y="739657"/>
                </a:lnTo>
                <a:lnTo>
                  <a:pt x="990972" y="704052"/>
                </a:lnTo>
                <a:lnTo>
                  <a:pt x="1027694" y="668300"/>
                </a:lnTo>
                <a:lnTo>
                  <a:pt x="1064269" y="632401"/>
                </a:lnTo>
                <a:lnTo>
                  <a:pt x="1100696" y="596357"/>
                </a:lnTo>
                <a:lnTo>
                  <a:pt x="1136970" y="560166"/>
                </a:lnTo>
                <a:lnTo>
                  <a:pt x="1173090" y="523829"/>
                </a:lnTo>
                <a:lnTo>
                  <a:pt x="1209053" y="487348"/>
                </a:lnTo>
                <a:lnTo>
                  <a:pt x="1244855" y="450721"/>
                </a:lnTo>
                <a:lnTo>
                  <a:pt x="1280494" y="413949"/>
                </a:lnTo>
                <a:lnTo>
                  <a:pt x="1315968" y="377033"/>
                </a:lnTo>
                <a:lnTo>
                  <a:pt x="1351272" y="339973"/>
                </a:lnTo>
                <a:lnTo>
                  <a:pt x="1386405" y="302769"/>
                </a:lnTo>
                <a:lnTo>
                  <a:pt x="1421364" y="265422"/>
                </a:lnTo>
                <a:lnTo>
                  <a:pt x="1456146" y="227931"/>
                </a:lnTo>
                <a:lnTo>
                  <a:pt x="1490747" y="190298"/>
                </a:lnTo>
                <a:lnTo>
                  <a:pt x="1525166" y="152522"/>
                </a:lnTo>
                <a:lnTo>
                  <a:pt x="1559400" y="114604"/>
                </a:lnTo>
                <a:lnTo>
                  <a:pt x="1593445" y="76544"/>
                </a:lnTo>
                <a:lnTo>
                  <a:pt x="1627299" y="38342"/>
                </a:lnTo>
                <a:lnTo>
                  <a:pt x="1660958" y="0"/>
                </a:lnTo>
              </a:path>
            </a:pathLst>
          </a:custGeom>
          <a:ln w="952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511026" y="14350"/>
            <a:ext cx="657225" cy="257175"/>
          </a:xfrm>
          <a:custGeom>
            <a:avLst/>
            <a:gdLst/>
            <a:ahLst/>
            <a:cxnLst/>
            <a:rect l="l" t="t" r="r" b="b"/>
            <a:pathLst>
              <a:path w="657225" h="257175">
                <a:moveTo>
                  <a:pt x="657225" y="257175"/>
                </a:moveTo>
                <a:lnTo>
                  <a:pt x="611800" y="236910"/>
                </a:lnTo>
                <a:lnTo>
                  <a:pt x="566101" y="216936"/>
                </a:lnTo>
                <a:lnTo>
                  <a:pt x="520139" y="197254"/>
                </a:lnTo>
                <a:lnTo>
                  <a:pt x="473922" y="177864"/>
                </a:lnTo>
                <a:lnTo>
                  <a:pt x="427462" y="158766"/>
                </a:lnTo>
                <a:lnTo>
                  <a:pt x="380768" y="139959"/>
                </a:lnTo>
                <a:lnTo>
                  <a:pt x="333851" y="121443"/>
                </a:lnTo>
                <a:lnTo>
                  <a:pt x="286719" y="103219"/>
                </a:lnTo>
                <a:lnTo>
                  <a:pt x="239384" y="85287"/>
                </a:lnTo>
                <a:lnTo>
                  <a:pt x="191855" y="67646"/>
                </a:lnTo>
                <a:lnTo>
                  <a:pt x="144142" y="50297"/>
                </a:lnTo>
                <a:lnTo>
                  <a:pt x="96255" y="33240"/>
                </a:lnTo>
                <a:lnTo>
                  <a:pt x="48204" y="16474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644251" y="5415026"/>
            <a:ext cx="1524000" cy="1438275"/>
          </a:xfrm>
          <a:custGeom>
            <a:avLst/>
            <a:gdLst/>
            <a:ahLst/>
            <a:cxnLst/>
            <a:rect l="l" t="t" r="r" b="b"/>
            <a:pathLst>
              <a:path w="1524000" h="1438275">
                <a:moveTo>
                  <a:pt x="0" y="1438211"/>
                </a:moveTo>
                <a:lnTo>
                  <a:pt x="39553" y="1406075"/>
                </a:lnTo>
                <a:lnTo>
                  <a:pt x="79020" y="1373786"/>
                </a:lnTo>
                <a:lnTo>
                  <a:pt x="118397" y="1341345"/>
                </a:lnTo>
                <a:lnTo>
                  <a:pt x="157683" y="1308753"/>
                </a:lnTo>
                <a:lnTo>
                  <a:pt x="196874" y="1276009"/>
                </a:lnTo>
                <a:lnTo>
                  <a:pt x="235969" y="1243114"/>
                </a:lnTo>
                <a:lnTo>
                  <a:pt x="274964" y="1210068"/>
                </a:lnTo>
                <a:lnTo>
                  <a:pt x="313858" y="1176873"/>
                </a:lnTo>
                <a:lnTo>
                  <a:pt x="352648" y="1143528"/>
                </a:lnTo>
                <a:lnTo>
                  <a:pt x="391330" y="1110034"/>
                </a:lnTo>
                <a:lnTo>
                  <a:pt x="429904" y="1076391"/>
                </a:lnTo>
                <a:lnTo>
                  <a:pt x="468366" y="1042600"/>
                </a:lnTo>
                <a:lnTo>
                  <a:pt x="506714" y="1008660"/>
                </a:lnTo>
                <a:lnTo>
                  <a:pt x="544945" y="974574"/>
                </a:lnTo>
                <a:lnTo>
                  <a:pt x="583057" y="940340"/>
                </a:lnTo>
                <a:lnTo>
                  <a:pt x="621047" y="905959"/>
                </a:lnTo>
                <a:lnTo>
                  <a:pt x="658913" y="871432"/>
                </a:lnTo>
                <a:lnTo>
                  <a:pt x="696653" y="836759"/>
                </a:lnTo>
                <a:lnTo>
                  <a:pt x="734263" y="801941"/>
                </a:lnTo>
                <a:lnTo>
                  <a:pt x="771742" y="766978"/>
                </a:lnTo>
                <a:lnTo>
                  <a:pt x="809087" y="731870"/>
                </a:lnTo>
                <a:lnTo>
                  <a:pt x="846295" y="696619"/>
                </a:lnTo>
                <a:lnTo>
                  <a:pt x="883365" y="661223"/>
                </a:lnTo>
                <a:lnTo>
                  <a:pt x="920292" y="625684"/>
                </a:lnTo>
                <a:lnTo>
                  <a:pt x="957076" y="590002"/>
                </a:lnTo>
                <a:lnTo>
                  <a:pt x="993713" y="554178"/>
                </a:lnTo>
                <a:lnTo>
                  <a:pt x="1030202" y="518211"/>
                </a:lnTo>
                <a:lnTo>
                  <a:pt x="1066538" y="482103"/>
                </a:lnTo>
                <a:lnTo>
                  <a:pt x="1102721" y="445854"/>
                </a:lnTo>
                <a:lnTo>
                  <a:pt x="1138747" y="409464"/>
                </a:lnTo>
                <a:lnTo>
                  <a:pt x="1174615" y="372933"/>
                </a:lnTo>
                <a:lnTo>
                  <a:pt x="1210321" y="336263"/>
                </a:lnTo>
                <a:lnTo>
                  <a:pt x="1245863" y="299453"/>
                </a:lnTo>
                <a:lnTo>
                  <a:pt x="1281238" y="262504"/>
                </a:lnTo>
                <a:lnTo>
                  <a:pt x="1316445" y="225416"/>
                </a:lnTo>
                <a:lnTo>
                  <a:pt x="1351481" y="188190"/>
                </a:lnTo>
                <a:lnTo>
                  <a:pt x="1386342" y="150826"/>
                </a:lnTo>
                <a:lnTo>
                  <a:pt x="1421027" y="113324"/>
                </a:lnTo>
                <a:lnTo>
                  <a:pt x="1455533" y="75686"/>
                </a:lnTo>
                <a:lnTo>
                  <a:pt x="1489858" y="37911"/>
                </a:lnTo>
                <a:lnTo>
                  <a:pt x="1524000" y="0"/>
                </a:lnTo>
              </a:path>
              <a:path w="1524000" h="1438275">
                <a:moveTo>
                  <a:pt x="161925" y="1438211"/>
                </a:moveTo>
                <a:lnTo>
                  <a:pt x="199724" y="1405690"/>
                </a:lnTo>
                <a:lnTo>
                  <a:pt x="237443" y="1373031"/>
                </a:lnTo>
                <a:lnTo>
                  <a:pt x="275079" y="1340232"/>
                </a:lnTo>
                <a:lnTo>
                  <a:pt x="312631" y="1307294"/>
                </a:lnTo>
                <a:lnTo>
                  <a:pt x="350095" y="1274218"/>
                </a:lnTo>
                <a:lnTo>
                  <a:pt x="387470" y="1241002"/>
                </a:lnTo>
                <a:lnTo>
                  <a:pt x="424754" y="1207648"/>
                </a:lnTo>
                <a:lnTo>
                  <a:pt x="461945" y="1174154"/>
                </a:lnTo>
                <a:lnTo>
                  <a:pt x="499041" y="1140522"/>
                </a:lnTo>
                <a:lnTo>
                  <a:pt x="536039" y="1106751"/>
                </a:lnTo>
                <a:lnTo>
                  <a:pt x="572938" y="1072840"/>
                </a:lnTo>
                <a:lnTo>
                  <a:pt x="609735" y="1038791"/>
                </a:lnTo>
                <a:lnTo>
                  <a:pt x="646429" y="1004603"/>
                </a:lnTo>
                <a:lnTo>
                  <a:pt x="683017" y="970276"/>
                </a:lnTo>
                <a:lnTo>
                  <a:pt x="719497" y="935810"/>
                </a:lnTo>
                <a:lnTo>
                  <a:pt x="755867" y="901205"/>
                </a:lnTo>
                <a:lnTo>
                  <a:pt x="792126" y="866462"/>
                </a:lnTo>
                <a:lnTo>
                  <a:pt x="828270" y="831579"/>
                </a:lnTo>
                <a:lnTo>
                  <a:pt x="864298" y="796558"/>
                </a:lnTo>
                <a:lnTo>
                  <a:pt x="900208" y="761398"/>
                </a:lnTo>
                <a:lnTo>
                  <a:pt x="935998" y="726098"/>
                </a:lnTo>
                <a:lnTo>
                  <a:pt x="971665" y="690660"/>
                </a:lnTo>
                <a:lnTo>
                  <a:pt x="1007208" y="655084"/>
                </a:lnTo>
                <a:lnTo>
                  <a:pt x="1042624" y="619368"/>
                </a:lnTo>
                <a:lnTo>
                  <a:pt x="1077912" y="583513"/>
                </a:lnTo>
                <a:lnTo>
                  <a:pt x="1113069" y="547520"/>
                </a:lnTo>
                <a:lnTo>
                  <a:pt x="1148093" y="511388"/>
                </a:lnTo>
                <a:lnTo>
                  <a:pt x="1182982" y="475117"/>
                </a:lnTo>
                <a:lnTo>
                  <a:pt x="1217735" y="438707"/>
                </a:lnTo>
                <a:lnTo>
                  <a:pt x="1252348" y="402159"/>
                </a:lnTo>
                <a:lnTo>
                  <a:pt x="1286820" y="365471"/>
                </a:lnTo>
                <a:lnTo>
                  <a:pt x="1321149" y="328645"/>
                </a:lnTo>
                <a:lnTo>
                  <a:pt x="1355333" y="291680"/>
                </a:lnTo>
                <a:lnTo>
                  <a:pt x="1389369" y="254577"/>
                </a:lnTo>
                <a:lnTo>
                  <a:pt x="1423256" y="217334"/>
                </a:lnTo>
                <a:lnTo>
                  <a:pt x="1456992" y="179953"/>
                </a:lnTo>
                <a:lnTo>
                  <a:pt x="1490573" y="142433"/>
                </a:lnTo>
                <a:lnTo>
                  <a:pt x="1524000" y="1047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25" y="-1523"/>
            <a:ext cx="5172138" cy="686111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987151" y="5700712"/>
            <a:ext cx="1181100" cy="1152525"/>
          </a:xfrm>
          <a:custGeom>
            <a:avLst/>
            <a:gdLst/>
            <a:ahLst/>
            <a:cxnLst/>
            <a:rect l="l" t="t" r="r" b="b"/>
            <a:pathLst>
              <a:path w="1181100" h="1152525">
                <a:moveTo>
                  <a:pt x="0" y="1152525"/>
                </a:moveTo>
                <a:lnTo>
                  <a:pt x="37736" y="1119554"/>
                </a:lnTo>
                <a:lnTo>
                  <a:pt x="75367" y="1086454"/>
                </a:lnTo>
                <a:lnTo>
                  <a:pt x="112891" y="1053224"/>
                </a:lnTo>
                <a:lnTo>
                  <a:pt x="150307" y="1019865"/>
                </a:lnTo>
                <a:lnTo>
                  <a:pt x="187613" y="986378"/>
                </a:lnTo>
                <a:lnTo>
                  <a:pt x="224808" y="952764"/>
                </a:lnTo>
                <a:lnTo>
                  <a:pt x="261889" y="919024"/>
                </a:lnTo>
                <a:lnTo>
                  <a:pt x="298856" y="885158"/>
                </a:lnTo>
                <a:lnTo>
                  <a:pt x="335707" y="851167"/>
                </a:lnTo>
                <a:lnTo>
                  <a:pt x="372439" y="817052"/>
                </a:lnTo>
                <a:lnTo>
                  <a:pt x="409052" y="782813"/>
                </a:lnTo>
                <a:lnTo>
                  <a:pt x="445545" y="748453"/>
                </a:lnTo>
                <a:lnTo>
                  <a:pt x="481914" y="713970"/>
                </a:lnTo>
                <a:lnTo>
                  <a:pt x="518159" y="679367"/>
                </a:lnTo>
                <a:lnTo>
                  <a:pt x="554279" y="644644"/>
                </a:lnTo>
                <a:lnTo>
                  <a:pt x="590271" y="609801"/>
                </a:lnTo>
                <a:lnTo>
                  <a:pt x="626134" y="574840"/>
                </a:lnTo>
                <a:lnTo>
                  <a:pt x="661866" y="539761"/>
                </a:lnTo>
                <a:lnTo>
                  <a:pt x="697466" y="504566"/>
                </a:lnTo>
                <a:lnTo>
                  <a:pt x="732933" y="469254"/>
                </a:lnTo>
                <a:lnTo>
                  <a:pt x="768264" y="433827"/>
                </a:lnTo>
                <a:lnTo>
                  <a:pt x="803458" y="398286"/>
                </a:lnTo>
                <a:lnTo>
                  <a:pt x="838514" y="362630"/>
                </a:lnTo>
                <a:lnTo>
                  <a:pt x="873429" y="326862"/>
                </a:lnTo>
                <a:lnTo>
                  <a:pt x="908203" y="290982"/>
                </a:lnTo>
                <a:lnTo>
                  <a:pt x="942833" y="254991"/>
                </a:lnTo>
                <a:lnTo>
                  <a:pt x="977319" y="218888"/>
                </a:lnTo>
                <a:lnTo>
                  <a:pt x="1011658" y="182677"/>
                </a:lnTo>
                <a:lnTo>
                  <a:pt x="1045849" y="146356"/>
                </a:lnTo>
                <a:lnTo>
                  <a:pt x="1079890" y="109927"/>
                </a:lnTo>
                <a:lnTo>
                  <a:pt x="1113780" y="73391"/>
                </a:lnTo>
                <a:lnTo>
                  <a:pt x="1147517" y="36748"/>
                </a:lnTo>
                <a:lnTo>
                  <a:pt x="1181100" y="0"/>
                </a:lnTo>
              </a:path>
              <a:path w="1181100" h="1152525">
                <a:moveTo>
                  <a:pt x="304800" y="1152525"/>
                </a:moveTo>
                <a:lnTo>
                  <a:pt x="343685" y="1119323"/>
                </a:lnTo>
                <a:lnTo>
                  <a:pt x="382516" y="1085961"/>
                </a:lnTo>
                <a:lnTo>
                  <a:pt x="421290" y="1052440"/>
                </a:lnTo>
                <a:lnTo>
                  <a:pt x="460005" y="1018763"/>
                </a:lnTo>
                <a:lnTo>
                  <a:pt x="498659" y="984933"/>
                </a:lnTo>
                <a:lnTo>
                  <a:pt x="537248" y="950952"/>
                </a:lnTo>
                <a:lnTo>
                  <a:pt x="575771" y="916821"/>
                </a:lnTo>
                <a:lnTo>
                  <a:pt x="614225" y="882545"/>
                </a:lnTo>
                <a:lnTo>
                  <a:pt x="652608" y="848124"/>
                </a:lnTo>
                <a:lnTo>
                  <a:pt x="690917" y="813561"/>
                </a:lnTo>
                <a:lnTo>
                  <a:pt x="729149" y="778859"/>
                </a:lnTo>
                <a:lnTo>
                  <a:pt x="767303" y="744020"/>
                </a:lnTo>
                <a:lnTo>
                  <a:pt x="805375" y="709046"/>
                </a:lnTo>
                <a:lnTo>
                  <a:pt x="843364" y="673940"/>
                </a:lnTo>
                <a:lnTo>
                  <a:pt x="881267" y="638705"/>
                </a:lnTo>
                <a:lnTo>
                  <a:pt x="919082" y="603341"/>
                </a:lnTo>
                <a:lnTo>
                  <a:pt x="956805" y="567852"/>
                </a:lnTo>
                <a:lnTo>
                  <a:pt x="994435" y="532241"/>
                </a:lnTo>
                <a:lnTo>
                  <a:pt x="1031969" y="496509"/>
                </a:lnTo>
                <a:lnTo>
                  <a:pt x="1069405" y="460659"/>
                </a:lnTo>
                <a:lnTo>
                  <a:pt x="1106741" y="424694"/>
                </a:lnTo>
                <a:lnTo>
                  <a:pt x="1143973" y="388614"/>
                </a:lnTo>
                <a:lnTo>
                  <a:pt x="1181100" y="352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00100" y="1695450"/>
            <a:ext cx="3676650" cy="504825"/>
          </a:xfrm>
          <a:custGeom>
            <a:avLst/>
            <a:gdLst/>
            <a:ahLst/>
            <a:cxnLst/>
            <a:rect l="l" t="t" r="r" b="b"/>
            <a:pathLst>
              <a:path w="3676650" h="504825">
                <a:moveTo>
                  <a:pt x="3676650" y="0"/>
                </a:moveTo>
                <a:lnTo>
                  <a:pt x="0" y="0"/>
                </a:lnTo>
                <a:lnTo>
                  <a:pt x="0" y="504825"/>
                </a:lnTo>
                <a:lnTo>
                  <a:pt x="3676650" y="504825"/>
                </a:lnTo>
                <a:lnTo>
                  <a:pt x="3676650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8800" y="953769"/>
            <a:ext cx="235140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81B0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1639" y="2304669"/>
            <a:ext cx="5493384" cy="266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Rockwell"/>
                <a:cs typeface="Rockwel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586" y="-4762"/>
            <a:ext cx="12193650" cy="686752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048115" y="3351529"/>
            <a:ext cx="2394585" cy="586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50" spc="-150">
                <a:solidFill>
                  <a:srgbClr val="454545"/>
                </a:solidFill>
                <a:latin typeface="Calibri Light"/>
                <a:cs typeface="Calibri Light"/>
              </a:rPr>
              <a:t>ALLSTARCLUB</a:t>
            </a:r>
            <a:endParaRPr sz="3650">
              <a:latin typeface="Calibri Light"/>
              <a:cs typeface="Calibri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25179" y="4112577"/>
            <a:ext cx="2616200" cy="5041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110"/>
              </a:spcBef>
            </a:pPr>
            <a:r>
              <a:rPr dirty="0" sz="1550">
                <a:solidFill>
                  <a:srgbClr val="454545"/>
                </a:solidFill>
                <a:latin typeface="Rockwell"/>
                <a:cs typeface="Rockwell"/>
              </a:rPr>
              <a:t>Készítette:Szabó</a:t>
            </a:r>
            <a:r>
              <a:rPr dirty="0" sz="1550" spc="340">
                <a:solidFill>
                  <a:srgbClr val="454545"/>
                </a:solidFill>
                <a:latin typeface="Rockwell"/>
                <a:cs typeface="Rockwell"/>
              </a:rPr>
              <a:t> </a:t>
            </a:r>
            <a:r>
              <a:rPr dirty="0" sz="1550" spc="-10">
                <a:solidFill>
                  <a:srgbClr val="454545"/>
                </a:solidFill>
                <a:latin typeface="Rockwell"/>
                <a:cs typeface="Rockwell"/>
              </a:rPr>
              <a:t>Gábor,Kiss </a:t>
            </a:r>
            <a:r>
              <a:rPr dirty="0" sz="1550">
                <a:solidFill>
                  <a:srgbClr val="454545"/>
                </a:solidFill>
                <a:latin typeface="Rockwell"/>
                <a:cs typeface="Rockwell"/>
              </a:rPr>
              <a:t>Atilla,Adu</a:t>
            </a:r>
            <a:r>
              <a:rPr dirty="0" sz="1550" spc="100">
                <a:solidFill>
                  <a:srgbClr val="454545"/>
                </a:solidFill>
                <a:latin typeface="Rockwell"/>
                <a:cs typeface="Rockwell"/>
              </a:rPr>
              <a:t> </a:t>
            </a:r>
            <a:r>
              <a:rPr dirty="0" sz="1550">
                <a:solidFill>
                  <a:srgbClr val="454545"/>
                </a:solidFill>
                <a:latin typeface="Rockwell"/>
                <a:cs typeface="Rockwell"/>
              </a:rPr>
              <a:t>Milán</a:t>
            </a:r>
            <a:r>
              <a:rPr dirty="0" sz="1550" spc="175">
                <a:solidFill>
                  <a:srgbClr val="454545"/>
                </a:solidFill>
                <a:latin typeface="Rockwell"/>
                <a:cs typeface="Rockwell"/>
              </a:rPr>
              <a:t> </a:t>
            </a:r>
            <a:r>
              <a:rPr dirty="0" sz="1550" spc="-10">
                <a:solidFill>
                  <a:srgbClr val="454545"/>
                </a:solidFill>
                <a:latin typeface="Rockwell"/>
                <a:cs typeface="Rockwell"/>
              </a:rPr>
              <a:t>Renátó</a:t>
            </a:r>
            <a:endParaRPr sz="1550">
              <a:latin typeface="Rockwell"/>
              <a:cs typeface="Rockwel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633" y="466701"/>
            <a:ext cx="7762691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86025" y="4895850"/>
            <a:ext cx="314325" cy="276225"/>
          </a:xfrm>
          <a:custGeom>
            <a:avLst/>
            <a:gdLst/>
            <a:ahLst/>
            <a:cxnLst/>
            <a:rect l="l" t="t" r="r" b="b"/>
            <a:pathLst>
              <a:path w="314325" h="276225">
                <a:moveTo>
                  <a:pt x="314325" y="0"/>
                </a:moveTo>
                <a:lnTo>
                  <a:pt x="0" y="0"/>
                </a:lnTo>
                <a:lnTo>
                  <a:pt x="157225" y="276225"/>
                </a:lnTo>
                <a:lnTo>
                  <a:pt x="314325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09625" y="2276475"/>
            <a:ext cx="3667125" cy="2619375"/>
          </a:xfrm>
          <a:prstGeom prst="rect">
            <a:avLst/>
          </a:prstGeom>
          <a:solidFill>
            <a:srgbClr val="F81B01"/>
          </a:solidFill>
        </p:spPr>
        <p:txBody>
          <a:bodyPr wrap="square" lIns="0" tIns="504825" rIns="0" bIns="0" rtlCol="0" vert="horz">
            <a:spAutoFit/>
          </a:bodyPr>
          <a:lstStyle/>
          <a:p>
            <a:pPr algn="ctr" marL="327025" marR="313690">
              <a:lnSpc>
                <a:spcPct val="86300"/>
              </a:lnSpc>
              <a:spcBef>
                <a:spcPts val="3975"/>
              </a:spcBef>
            </a:pPr>
            <a:r>
              <a:rPr dirty="0" sz="3950">
                <a:solidFill>
                  <a:srgbClr val="FFFDFF"/>
                </a:solidFill>
                <a:latin typeface="Calibri Light"/>
                <a:cs typeface="Calibri Light"/>
              </a:rPr>
              <a:t>A</a:t>
            </a:r>
            <a:r>
              <a:rPr dirty="0" sz="3950" spc="-27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950" spc="-140">
                <a:solidFill>
                  <a:srgbClr val="FFFDFF"/>
                </a:solidFill>
                <a:latin typeface="Calibri Light"/>
                <a:cs typeface="Calibri Light"/>
              </a:rPr>
              <a:t>weboldal</a:t>
            </a:r>
            <a:r>
              <a:rPr dirty="0" sz="3950" spc="-24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950" spc="-90">
                <a:solidFill>
                  <a:srgbClr val="FFFDFF"/>
                </a:solidFill>
                <a:latin typeface="Calibri Light"/>
                <a:cs typeface="Calibri Light"/>
              </a:rPr>
              <a:t>célja </a:t>
            </a:r>
            <a:r>
              <a:rPr dirty="0" sz="3950" spc="-25">
                <a:solidFill>
                  <a:srgbClr val="FFFDFF"/>
                </a:solidFill>
                <a:latin typeface="Calibri Light"/>
                <a:cs typeface="Calibri Light"/>
              </a:rPr>
              <a:t>és </a:t>
            </a:r>
            <a:r>
              <a:rPr dirty="0" sz="3950" spc="-75">
                <a:solidFill>
                  <a:srgbClr val="FFFDFF"/>
                </a:solidFill>
                <a:latin typeface="Calibri Light"/>
                <a:cs typeface="Calibri Light"/>
              </a:rPr>
              <a:t>célközönségge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1284" y="822961"/>
            <a:ext cx="6045200" cy="1629410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60"/>
              </a:spcBef>
              <a:buClr>
                <a:srgbClr val="F81B01"/>
              </a:buClr>
              <a:buSzPct val="108823"/>
              <a:buFont typeface="Wingdings"/>
              <a:buChar char=""/>
              <a:tabLst>
                <a:tab pos="240665" algn="l"/>
              </a:tabLst>
            </a:pPr>
            <a:r>
              <a:rPr dirty="0" sz="1700" spc="-10">
                <a:latin typeface="Rockwell"/>
                <a:cs typeface="Rockwell"/>
              </a:rPr>
              <a:t>Cél:modern,</a:t>
            </a:r>
            <a:r>
              <a:rPr dirty="0" sz="1700" spc="-105">
                <a:latin typeface="Rockwell"/>
                <a:cs typeface="Rockwell"/>
              </a:rPr>
              <a:t> </a:t>
            </a:r>
            <a:r>
              <a:rPr dirty="0" sz="1700" spc="-10">
                <a:latin typeface="Rockwell"/>
                <a:cs typeface="Rockwell"/>
              </a:rPr>
              <a:t>motiváló weboldal</a:t>
            </a:r>
            <a:r>
              <a:rPr dirty="0" sz="1700" spc="-40">
                <a:latin typeface="Rockwell"/>
                <a:cs typeface="Rockwell"/>
              </a:rPr>
              <a:t> </a:t>
            </a:r>
            <a:r>
              <a:rPr dirty="0" sz="1700">
                <a:latin typeface="Rockwell"/>
                <a:cs typeface="Rockwell"/>
              </a:rPr>
              <a:t>a helyi</a:t>
            </a:r>
            <a:r>
              <a:rPr dirty="0" sz="1700" spc="-35">
                <a:latin typeface="Rockwell"/>
                <a:cs typeface="Rockwell"/>
              </a:rPr>
              <a:t> </a:t>
            </a:r>
            <a:r>
              <a:rPr dirty="0" sz="1700">
                <a:latin typeface="Rockwell"/>
                <a:cs typeface="Rockwell"/>
              </a:rPr>
              <a:t>focicsapat</a:t>
            </a:r>
            <a:r>
              <a:rPr dirty="0" sz="1700" spc="15">
                <a:latin typeface="Rockwell"/>
                <a:cs typeface="Rockwell"/>
              </a:rPr>
              <a:t> </a:t>
            </a:r>
            <a:r>
              <a:rPr dirty="0" sz="1700" spc="-10">
                <a:latin typeface="Rockwell"/>
                <a:cs typeface="Rockwell"/>
              </a:rPr>
              <a:t>számára</a:t>
            </a:r>
            <a:endParaRPr sz="1700">
              <a:latin typeface="Rockwell"/>
              <a:cs typeface="Rockwell"/>
            </a:endParaRPr>
          </a:p>
          <a:p>
            <a:pPr marL="241300" marR="203200" indent="-228600">
              <a:lnSpc>
                <a:spcPct val="121400"/>
              </a:lnSpc>
              <a:spcBef>
                <a:spcPts val="980"/>
              </a:spcBef>
              <a:buClr>
                <a:srgbClr val="F81B01"/>
              </a:buClr>
              <a:buSzPct val="108823"/>
              <a:buFont typeface="Wingdings"/>
              <a:buChar char=""/>
              <a:tabLst>
                <a:tab pos="241300" algn="l"/>
              </a:tabLst>
            </a:pPr>
            <a:r>
              <a:rPr dirty="0" sz="1700" spc="-10">
                <a:latin typeface="Rockwell"/>
                <a:cs typeface="Rockwell"/>
              </a:rPr>
              <a:t>Célközönség:fiatal</a:t>
            </a:r>
            <a:r>
              <a:rPr dirty="0" sz="1700" spc="-35">
                <a:latin typeface="Rockwell"/>
                <a:cs typeface="Rockwell"/>
              </a:rPr>
              <a:t> </a:t>
            </a:r>
            <a:r>
              <a:rPr dirty="0" sz="1700">
                <a:latin typeface="Rockwell"/>
                <a:cs typeface="Rockwell"/>
              </a:rPr>
              <a:t>sportolók,futball</a:t>
            </a:r>
            <a:r>
              <a:rPr dirty="0" sz="1700" spc="20">
                <a:latin typeface="Rockwell"/>
                <a:cs typeface="Rockwell"/>
              </a:rPr>
              <a:t> </a:t>
            </a:r>
            <a:r>
              <a:rPr dirty="0" sz="1700" spc="-10">
                <a:latin typeface="Rockwell"/>
                <a:cs typeface="Rockwell"/>
              </a:rPr>
              <a:t>rajongók,utánpótlás játékosok</a:t>
            </a:r>
            <a:endParaRPr sz="1700">
              <a:latin typeface="Rockwell"/>
              <a:cs typeface="Rockwell"/>
            </a:endParaRPr>
          </a:p>
          <a:p>
            <a:pPr marL="240665" indent="-227965">
              <a:lnSpc>
                <a:spcPct val="100000"/>
              </a:lnSpc>
              <a:spcBef>
                <a:spcPts val="1415"/>
              </a:spcBef>
              <a:buClr>
                <a:srgbClr val="F81B01"/>
              </a:buClr>
              <a:buSzPct val="108823"/>
              <a:buFont typeface="Wingdings"/>
              <a:buChar char=""/>
              <a:tabLst>
                <a:tab pos="240665" algn="l"/>
              </a:tabLst>
            </a:pPr>
            <a:r>
              <a:rPr dirty="0" sz="1700" spc="-10">
                <a:latin typeface="Rockwell"/>
                <a:cs typeface="Rockwell"/>
              </a:rPr>
              <a:t>Küldtetés:inspirálni,informálni,közösséget</a:t>
            </a:r>
            <a:r>
              <a:rPr dirty="0" sz="1700" spc="120">
                <a:latin typeface="Rockwell"/>
                <a:cs typeface="Rockwell"/>
              </a:rPr>
              <a:t> </a:t>
            </a:r>
            <a:r>
              <a:rPr dirty="0" sz="1700" spc="-10">
                <a:latin typeface="Rockwell"/>
                <a:cs typeface="Rockwell"/>
              </a:rPr>
              <a:t>építeni</a:t>
            </a:r>
            <a:endParaRPr sz="1700">
              <a:latin typeface="Rockwell"/>
              <a:cs typeface="Rockwel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63" y="3086100"/>
            <a:ext cx="6296025" cy="2981325"/>
            <a:chOff x="5105463" y="3086100"/>
            <a:chExt cx="6296025" cy="2981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925" y="3095625"/>
              <a:ext cx="6276848" cy="296227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110226" y="3090862"/>
              <a:ext cx="6286500" cy="2971800"/>
            </a:xfrm>
            <a:custGeom>
              <a:avLst/>
              <a:gdLst/>
              <a:ahLst/>
              <a:cxnLst/>
              <a:rect l="l" t="t" r="r" b="b"/>
              <a:pathLst>
                <a:path w="6286500" h="2971800">
                  <a:moveTo>
                    <a:pt x="0" y="2971800"/>
                  </a:moveTo>
                  <a:lnTo>
                    <a:pt x="6286500" y="2971800"/>
                  </a:lnTo>
                  <a:lnTo>
                    <a:pt x="6286500" y="0"/>
                  </a:lnTo>
                  <a:lnTo>
                    <a:pt x="0" y="0"/>
                  </a:lnTo>
                  <a:lnTo>
                    <a:pt x="0" y="2971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486025" y="4895850"/>
            <a:ext cx="314325" cy="276225"/>
          </a:xfrm>
          <a:custGeom>
            <a:avLst/>
            <a:gdLst/>
            <a:ahLst/>
            <a:cxnLst/>
            <a:rect l="l" t="t" r="r" b="b"/>
            <a:pathLst>
              <a:path w="314325" h="276225">
                <a:moveTo>
                  <a:pt x="314325" y="0"/>
                </a:moveTo>
                <a:lnTo>
                  <a:pt x="0" y="0"/>
                </a:lnTo>
                <a:lnTo>
                  <a:pt x="157225" y="276225"/>
                </a:lnTo>
                <a:lnTo>
                  <a:pt x="314325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09625" y="2276475"/>
            <a:ext cx="3667125" cy="2619375"/>
          </a:xfrm>
          <a:prstGeom prst="rect">
            <a:avLst/>
          </a:prstGeom>
          <a:solidFill>
            <a:srgbClr val="F81B01"/>
          </a:solidFill>
        </p:spPr>
        <p:txBody>
          <a:bodyPr wrap="square" lIns="0" tIns="1866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3950">
              <a:latin typeface="Times New Roman"/>
              <a:cs typeface="Times New Roman"/>
            </a:endParaRPr>
          </a:p>
          <a:p>
            <a:pPr marL="814069" marR="790575" indent="179705">
              <a:lnSpc>
                <a:spcPts val="4060"/>
              </a:lnSpc>
              <a:spcBef>
                <a:spcPts val="5"/>
              </a:spcBef>
            </a:pPr>
            <a:r>
              <a:rPr dirty="0" sz="3950" spc="-390">
                <a:solidFill>
                  <a:srgbClr val="FFFDFF"/>
                </a:solidFill>
                <a:latin typeface="Calibri Light"/>
                <a:cs typeface="Calibri Light"/>
              </a:rPr>
              <a:t>T</a:t>
            </a:r>
            <a:r>
              <a:rPr dirty="0" sz="3950" spc="-60">
                <a:solidFill>
                  <a:srgbClr val="FFFDFF"/>
                </a:solidFill>
                <a:latin typeface="Calibri Light"/>
                <a:cs typeface="Calibri Light"/>
              </a:rPr>
              <a:t>e</a:t>
            </a:r>
            <a:r>
              <a:rPr dirty="0" sz="3950" spc="10">
                <a:solidFill>
                  <a:srgbClr val="FFFDFF"/>
                </a:solidFill>
                <a:latin typeface="Calibri Light"/>
                <a:cs typeface="Calibri Light"/>
              </a:rPr>
              <a:t>r</a:t>
            </a:r>
            <a:r>
              <a:rPr dirty="0" sz="3950" spc="-65">
                <a:solidFill>
                  <a:srgbClr val="FFFDFF"/>
                </a:solidFill>
                <a:latin typeface="Calibri Light"/>
                <a:cs typeface="Calibri Light"/>
              </a:rPr>
              <a:t>v</a:t>
            </a:r>
            <a:r>
              <a:rPr dirty="0" sz="3950" spc="-60">
                <a:solidFill>
                  <a:srgbClr val="FFFDFF"/>
                </a:solidFill>
                <a:latin typeface="Calibri Light"/>
                <a:cs typeface="Calibri Light"/>
              </a:rPr>
              <a:t>e</a:t>
            </a:r>
            <a:r>
              <a:rPr dirty="0" sz="3950" spc="-110">
                <a:solidFill>
                  <a:srgbClr val="FFFDFF"/>
                </a:solidFill>
                <a:latin typeface="Calibri Light"/>
                <a:cs typeface="Calibri Light"/>
              </a:rPr>
              <a:t>z</a:t>
            </a:r>
            <a:r>
              <a:rPr dirty="0" sz="3950" spc="-60">
                <a:solidFill>
                  <a:srgbClr val="FFFDFF"/>
                </a:solidFill>
                <a:latin typeface="Calibri Light"/>
                <a:cs typeface="Calibri Light"/>
              </a:rPr>
              <a:t>é</a:t>
            </a:r>
            <a:r>
              <a:rPr dirty="0" sz="3950" spc="-5">
                <a:solidFill>
                  <a:srgbClr val="FFFDFF"/>
                </a:solidFill>
                <a:latin typeface="Calibri Light"/>
                <a:cs typeface="Calibri Light"/>
              </a:rPr>
              <a:t>s</a:t>
            </a:r>
            <a:r>
              <a:rPr dirty="0" sz="3950" spc="110">
                <a:solidFill>
                  <a:srgbClr val="FFFDFF"/>
                </a:solidFill>
                <a:latin typeface="Calibri Light"/>
                <a:cs typeface="Calibri Light"/>
              </a:rPr>
              <a:t>i</a:t>
            </a:r>
            <a:r>
              <a:rPr dirty="0" sz="3950" spc="-7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950" spc="-140">
                <a:solidFill>
                  <a:srgbClr val="FFFDFF"/>
                </a:solidFill>
                <a:latin typeface="Calibri Light"/>
                <a:cs typeface="Calibri Light"/>
              </a:rPr>
              <a:t>módszerek</a:t>
            </a:r>
            <a:endParaRPr sz="3950">
              <a:latin typeface="Calibri Light"/>
              <a:cs typeface="Calibri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01284" y="1335722"/>
            <a:ext cx="6125845" cy="369824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41300" marR="78740" indent="-228600">
              <a:lnSpc>
                <a:spcPct val="120000"/>
              </a:lnSpc>
              <a:spcBef>
                <a:spcPts val="60"/>
              </a:spcBef>
              <a:buClr>
                <a:srgbClr val="F81B01"/>
              </a:buClr>
              <a:buSzPct val="108333"/>
              <a:buFont typeface="Wingdings"/>
              <a:buChar char=""/>
              <a:tabLst>
                <a:tab pos="241300" algn="l"/>
              </a:tabLst>
            </a:pPr>
            <a:r>
              <a:rPr dirty="0" sz="1800">
                <a:latin typeface="Rockwell"/>
                <a:cs typeface="Rockwell"/>
              </a:rPr>
              <a:t>Közösen</a:t>
            </a:r>
            <a:r>
              <a:rPr dirty="0" sz="1800" spc="-3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választottuk</a:t>
            </a:r>
            <a:r>
              <a:rPr dirty="0" sz="1800" spc="-2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ki</a:t>
            </a:r>
            <a:r>
              <a:rPr dirty="0" sz="1800" spc="-4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a</a:t>
            </a:r>
            <a:r>
              <a:rPr dirty="0" sz="1800" spc="-2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témához</a:t>
            </a:r>
            <a:r>
              <a:rPr dirty="0" sz="1800" spc="-2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és</a:t>
            </a:r>
            <a:r>
              <a:rPr dirty="0" sz="1800" spc="-4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az</a:t>
            </a:r>
            <a:r>
              <a:rPr dirty="0" sz="1800" spc="-25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érdekeltségi </a:t>
            </a:r>
            <a:r>
              <a:rPr dirty="0" sz="1800">
                <a:latin typeface="Rockwell"/>
                <a:cs typeface="Rockwell"/>
              </a:rPr>
              <a:t>körünkhöz</a:t>
            </a:r>
            <a:r>
              <a:rPr dirty="0" sz="1800" spc="-90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legközelebb</a:t>
            </a:r>
            <a:r>
              <a:rPr dirty="0" sz="1800" spc="-7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álló</a:t>
            </a:r>
            <a:r>
              <a:rPr dirty="0" sz="1800" spc="-2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sablont</a:t>
            </a:r>
            <a:r>
              <a:rPr dirty="0" sz="1800" spc="-5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ami</a:t>
            </a:r>
            <a:r>
              <a:rPr dirty="0" sz="1800" spc="-3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az</a:t>
            </a:r>
            <a:r>
              <a:rPr dirty="0" sz="1800" spc="-1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Elite</a:t>
            </a:r>
            <a:r>
              <a:rPr dirty="0" sz="1800" spc="-20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Soccer </a:t>
            </a:r>
            <a:r>
              <a:rPr dirty="0" sz="1800">
                <a:latin typeface="Rockwell"/>
                <a:cs typeface="Rockwell"/>
              </a:rPr>
              <a:t>Club</a:t>
            </a:r>
            <a:r>
              <a:rPr dirty="0" sz="1800" spc="-40">
                <a:latin typeface="Rockwell"/>
                <a:cs typeface="Rockwell"/>
              </a:rPr>
              <a:t> </a:t>
            </a:r>
            <a:r>
              <a:rPr dirty="0" sz="1800" spc="-20">
                <a:latin typeface="Rockwell"/>
                <a:cs typeface="Rockwell"/>
              </a:rPr>
              <a:t>volt.</a:t>
            </a:r>
            <a:endParaRPr sz="1800">
              <a:latin typeface="Rockwell"/>
              <a:cs typeface="Rockwell"/>
            </a:endParaRPr>
          </a:p>
          <a:p>
            <a:pPr marL="241300" marR="1328420" indent="-228600">
              <a:lnSpc>
                <a:spcPct val="118300"/>
              </a:lnSpc>
              <a:spcBef>
                <a:spcPts val="1050"/>
              </a:spcBef>
              <a:buClr>
                <a:srgbClr val="F81B01"/>
              </a:buClr>
              <a:buSzPct val="108333"/>
              <a:buFont typeface="Wingdings"/>
              <a:buChar char=""/>
              <a:tabLst>
                <a:tab pos="241300" algn="l"/>
              </a:tabLst>
            </a:pPr>
            <a:r>
              <a:rPr dirty="0" sz="1800" spc="-10">
                <a:latin typeface="Rockwell"/>
                <a:cs typeface="Rockwell"/>
              </a:rPr>
              <a:t>Eltávolítottuk</a:t>
            </a:r>
            <a:r>
              <a:rPr dirty="0" sz="1800" spc="-8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róla</a:t>
            </a:r>
            <a:r>
              <a:rPr dirty="0" sz="1800" spc="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a felesleges</a:t>
            </a:r>
            <a:r>
              <a:rPr dirty="0" sz="1800" spc="-15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elemeket,</a:t>
            </a:r>
            <a:r>
              <a:rPr dirty="0" sz="1800" spc="-155">
                <a:latin typeface="Rockwell"/>
                <a:cs typeface="Rockwell"/>
              </a:rPr>
              <a:t> </a:t>
            </a:r>
            <a:r>
              <a:rPr dirty="0" sz="1800" spc="-25">
                <a:latin typeface="Rockwell"/>
                <a:cs typeface="Rockwell"/>
              </a:rPr>
              <a:t>és </a:t>
            </a:r>
            <a:r>
              <a:rPr dirty="0" sz="1800">
                <a:latin typeface="Rockwell"/>
                <a:cs typeface="Rockwell"/>
              </a:rPr>
              <a:t>átdolgoztuk/átírtuk</a:t>
            </a:r>
            <a:r>
              <a:rPr dirty="0" sz="1800" spc="-3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a</a:t>
            </a:r>
            <a:r>
              <a:rPr dirty="0" sz="1800" spc="-95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szövegeket.</a:t>
            </a:r>
            <a:endParaRPr sz="1800">
              <a:latin typeface="Rockwell"/>
              <a:cs typeface="Rockwell"/>
            </a:endParaRPr>
          </a:p>
          <a:p>
            <a:pPr marL="241300" marR="941705" indent="-228600">
              <a:lnSpc>
                <a:spcPct val="121600"/>
              </a:lnSpc>
              <a:spcBef>
                <a:spcPts val="980"/>
              </a:spcBef>
              <a:buClr>
                <a:srgbClr val="F81B01"/>
              </a:buClr>
              <a:buSzPct val="108333"/>
              <a:buFont typeface="Wingdings"/>
              <a:buChar char=""/>
              <a:tabLst>
                <a:tab pos="241300" algn="l"/>
              </a:tabLst>
            </a:pPr>
            <a:r>
              <a:rPr dirty="0" sz="1800">
                <a:latin typeface="Rockwell"/>
                <a:cs typeface="Rockwell"/>
              </a:rPr>
              <a:t>Menüpontokat</a:t>
            </a:r>
            <a:r>
              <a:rPr dirty="0" sz="1800" spc="-30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megterveztük</a:t>
            </a:r>
            <a:r>
              <a:rPr dirty="0" sz="1800" spc="-6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hogy</a:t>
            </a:r>
            <a:r>
              <a:rPr dirty="0" sz="1800" spc="-4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minden</a:t>
            </a:r>
            <a:r>
              <a:rPr dirty="0" sz="1800" spc="-60">
                <a:latin typeface="Rockwell"/>
                <a:cs typeface="Rockwell"/>
              </a:rPr>
              <a:t> </a:t>
            </a:r>
            <a:r>
              <a:rPr dirty="0" sz="1800" spc="-25">
                <a:latin typeface="Rockwell"/>
                <a:cs typeface="Rockwell"/>
              </a:rPr>
              <a:t>egy </a:t>
            </a:r>
            <a:r>
              <a:rPr dirty="0" sz="1800">
                <a:latin typeface="Rockwell"/>
                <a:cs typeface="Rockwell"/>
              </a:rPr>
              <a:t>kattintásra</a:t>
            </a:r>
            <a:r>
              <a:rPr dirty="0" sz="1800" spc="-100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m</a:t>
            </a:r>
            <a:r>
              <a:rPr dirty="0" sz="1800" spc="-10">
                <a:latin typeface="Cambria"/>
                <a:cs typeface="Cambria"/>
              </a:rPr>
              <a:t>ű</a:t>
            </a:r>
            <a:r>
              <a:rPr dirty="0" sz="1800" spc="-10">
                <a:latin typeface="Rockwell"/>
                <a:cs typeface="Rockwell"/>
              </a:rPr>
              <a:t>ködjön.</a:t>
            </a:r>
            <a:endParaRPr sz="1800">
              <a:latin typeface="Rockwell"/>
              <a:cs typeface="Rockwell"/>
            </a:endParaRPr>
          </a:p>
          <a:p>
            <a:pPr marL="241300" marR="5080" indent="-228600">
              <a:lnSpc>
                <a:spcPct val="120000"/>
              </a:lnSpc>
              <a:spcBef>
                <a:spcPts val="1010"/>
              </a:spcBef>
              <a:buClr>
                <a:srgbClr val="F81B01"/>
              </a:buClr>
              <a:buSzPct val="108333"/>
              <a:buFont typeface="Wingdings"/>
              <a:buChar char=""/>
              <a:tabLst>
                <a:tab pos="241300" algn="l"/>
              </a:tabLst>
            </a:pPr>
            <a:r>
              <a:rPr dirty="0" sz="1800">
                <a:latin typeface="Rockwell"/>
                <a:cs typeface="Rockwell"/>
              </a:rPr>
              <a:t>Az</a:t>
            </a:r>
            <a:r>
              <a:rPr dirty="0" sz="1800" spc="-1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alábbi</a:t>
            </a:r>
            <a:r>
              <a:rPr dirty="0" sz="1800" spc="-20">
                <a:latin typeface="Rockwell"/>
                <a:cs typeface="Rockwell"/>
              </a:rPr>
              <a:t> </a:t>
            </a:r>
            <a:r>
              <a:rPr dirty="0" sz="1800" spc="-25">
                <a:latin typeface="Rockwell"/>
                <a:cs typeface="Rockwell"/>
              </a:rPr>
              <a:t>b</a:t>
            </a:r>
            <a:r>
              <a:rPr dirty="0" sz="1800" spc="-25">
                <a:latin typeface="Cambria"/>
                <a:cs typeface="Cambria"/>
              </a:rPr>
              <a:t>ő</a:t>
            </a:r>
            <a:r>
              <a:rPr dirty="0" sz="1800" spc="-25">
                <a:latin typeface="Rockwell"/>
                <a:cs typeface="Rockwell"/>
              </a:rPr>
              <a:t>vítményeket</a:t>
            </a:r>
            <a:r>
              <a:rPr dirty="0" sz="1800" spc="-4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használtuk</a:t>
            </a:r>
            <a:r>
              <a:rPr dirty="0" sz="1800" spc="-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a</a:t>
            </a:r>
            <a:r>
              <a:rPr dirty="0" sz="1800" spc="-40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weboldalon:Sport Press,Kirki</a:t>
            </a:r>
            <a:r>
              <a:rPr dirty="0" sz="1800" spc="-7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Costumizer</a:t>
            </a:r>
            <a:r>
              <a:rPr dirty="0" sz="1800" spc="-25">
                <a:latin typeface="Rockwell"/>
                <a:cs typeface="Rockwell"/>
              </a:rPr>
              <a:t> </a:t>
            </a:r>
            <a:r>
              <a:rPr dirty="0" sz="1800" spc="-35">
                <a:latin typeface="Rockwell"/>
                <a:cs typeface="Rockwell"/>
              </a:rPr>
              <a:t>Framework,</a:t>
            </a:r>
            <a:r>
              <a:rPr dirty="0" sz="1800" spc="-114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Ultimate</a:t>
            </a:r>
            <a:r>
              <a:rPr dirty="0" sz="1800" spc="-25">
                <a:latin typeface="Rockwell"/>
                <a:cs typeface="Rockwell"/>
              </a:rPr>
              <a:t> </a:t>
            </a:r>
            <a:r>
              <a:rPr dirty="0" sz="1800" spc="-10">
                <a:latin typeface="Rockwell"/>
                <a:cs typeface="Rockwell"/>
              </a:rPr>
              <a:t>member, </a:t>
            </a:r>
            <a:r>
              <a:rPr dirty="0" sz="1800">
                <a:latin typeface="Rockwell"/>
                <a:cs typeface="Rockwell"/>
              </a:rPr>
              <a:t>WP</a:t>
            </a:r>
            <a:r>
              <a:rPr dirty="0" sz="1800" spc="-5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Go</a:t>
            </a:r>
            <a:r>
              <a:rPr dirty="0" sz="1800" spc="-1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Maps</a:t>
            </a:r>
            <a:r>
              <a:rPr dirty="0" sz="1800" spc="-4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,</a:t>
            </a:r>
            <a:r>
              <a:rPr dirty="0" sz="1800" spc="-290">
                <a:latin typeface="Rockwell"/>
                <a:cs typeface="Rockwell"/>
              </a:rPr>
              <a:t> </a:t>
            </a:r>
            <a:r>
              <a:rPr dirty="0" sz="1800">
                <a:latin typeface="Rockwell"/>
                <a:cs typeface="Rockwell"/>
              </a:rPr>
              <a:t>Wp</a:t>
            </a:r>
            <a:r>
              <a:rPr dirty="0" sz="1800" spc="-10">
                <a:latin typeface="Rockwell"/>
                <a:cs typeface="Rockwell"/>
              </a:rPr>
              <a:t> Discuz.</a:t>
            </a:r>
            <a:endParaRPr sz="1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60"/>
              <a:t>Szolgáltatások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819275" y="933450"/>
            <a:ext cx="257175" cy="304800"/>
          </a:xfrm>
          <a:custGeom>
            <a:avLst/>
            <a:gdLst/>
            <a:ahLst/>
            <a:cxnLst/>
            <a:rect l="l" t="t" r="r" b="b"/>
            <a:pathLst>
              <a:path w="257175" h="304800">
                <a:moveTo>
                  <a:pt x="0" y="0"/>
                </a:moveTo>
                <a:lnTo>
                  <a:pt x="0" y="304800"/>
                </a:lnTo>
                <a:lnTo>
                  <a:pt x="257175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240665" algn="l"/>
              </a:tabLst>
            </a:pPr>
            <a:r>
              <a:rPr dirty="0"/>
              <a:t>Szolgáltatások:Bármikor</a:t>
            </a:r>
            <a:r>
              <a:rPr dirty="0" spc="200"/>
              <a:t> </a:t>
            </a:r>
            <a:r>
              <a:rPr dirty="0"/>
              <a:t>elérhet</a:t>
            </a:r>
            <a:r>
              <a:rPr dirty="0">
                <a:latin typeface="Cambria"/>
                <a:cs typeface="Cambria"/>
              </a:rPr>
              <a:t>ő</a:t>
            </a:r>
            <a:r>
              <a:rPr dirty="0"/>
              <a:t>,</a:t>
            </a:r>
            <a:r>
              <a:rPr dirty="0" spc="25"/>
              <a:t> </a:t>
            </a:r>
            <a:r>
              <a:rPr dirty="0"/>
              <a:t>HD</a:t>
            </a:r>
            <a:r>
              <a:rPr dirty="0" spc="215"/>
              <a:t> </a:t>
            </a:r>
            <a:r>
              <a:rPr dirty="0"/>
              <a:t>min</a:t>
            </a:r>
            <a:r>
              <a:rPr dirty="0">
                <a:latin typeface="Cambria"/>
                <a:cs typeface="Cambria"/>
              </a:rPr>
              <a:t>ő</a:t>
            </a:r>
            <a:r>
              <a:rPr dirty="0"/>
              <a:t>ség</a:t>
            </a:r>
            <a:r>
              <a:rPr dirty="0">
                <a:latin typeface="Cambria"/>
                <a:cs typeface="Cambria"/>
              </a:rPr>
              <a:t>ű</a:t>
            </a:r>
            <a:r>
              <a:rPr dirty="0" spc="250">
                <a:latin typeface="Cambria"/>
                <a:cs typeface="Cambria"/>
              </a:rPr>
              <a:t> </a:t>
            </a:r>
            <a:r>
              <a:rPr dirty="0" spc="-10"/>
              <a:t>videók</a:t>
            </a:r>
          </a:p>
          <a:p>
            <a:pPr marL="240665" indent="-227965">
              <a:lnSpc>
                <a:spcPct val="100000"/>
              </a:lnSpc>
              <a:spcBef>
                <a:spcPts val="1440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240665" algn="l"/>
              </a:tabLst>
            </a:pPr>
            <a:r>
              <a:rPr dirty="0"/>
              <a:t>Lépésr</a:t>
            </a:r>
            <a:r>
              <a:rPr dirty="0">
                <a:latin typeface="Cambria"/>
                <a:cs typeface="Cambria"/>
              </a:rPr>
              <a:t>ő</a:t>
            </a:r>
            <a:r>
              <a:rPr dirty="0"/>
              <a:t>l</a:t>
            </a:r>
            <a:r>
              <a:rPr dirty="0" spc="170"/>
              <a:t> </a:t>
            </a:r>
            <a:r>
              <a:rPr dirty="0"/>
              <a:t>lépésre</a:t>
            </a:r>
            <a:r>
              <a:rPr dirty="0" spc="90"/>
              <a:t> </a:t>
            </a:r>
            <a:r>
              <a:rPr dirty="0"/>
              <a:t>bemutatott</a:t>
            </a:r>
            <a:r>
              <a:rPr dirty="0" spc="150"/>
              <a:t> </a:t>
            </a:r>
            <a:r>
              <a:rPr dirty="0" spc="-10"/>
              <a:t>gyakorlatok</a:t>
            </a:r>
          </a:p>
          <a:p>
            <a:pPr marL="240665" indent="-227965">
              <a:lnSpc>
                <a:spcPct val="100000"/>
              </a:lnSpc>
              <a:spcBef>
                <a:spcPts val="1445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240665" algn="l"/>
              </a:tabLst>
            </a:pPr>
            <a:r>
              <a:rPr dirty="0"/>
              <a:t>Otthoni</a:t>
            </a:r>
            <a:r>
              <a:rPr dirty="0" spc="120"/>
              <a:t> </a:t>
            </a:r>
            <a:r>
              <a:rPr dirty="0"/>
              <a:t>edzéshez</a:t>
            </a:r>
            <a:r>
              <a:rPr dirty="0" spc="100"/>
              <a:t> </a:t>
            </a:r>
            <a:r>
              <a:rPr dirty="0"/>
              <a:t>ideális</a:t>
            </a:r>
            <a:r>
              <a:rPr dirty="0" spc="185"/>
              <a:t> </a:t>
            </a:r>
            <a:r>
              <a:rPr dirty="0" spc="-10"/>
              <a:t>megoldás</a:t>
            </a:r>
          </a:p>
          <a:p>
            <a:pPr marL="240665" indent="-227965">
              <a:lnSpc>
                <a:spcPct val="100000"/>
              </a:lnSpc>
              <a:spcBef>
                <a:spcPts val="1445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240665" algn="l"/>
              </a:tabLst>
            </a:pPr>
            <a:r>
              <a:rPr dirty="0"/>
              <a:t>Folyamatosan</a:t>
            </a:r>
            <a:r>
              <a:rPr dirty="0" spc="90"/>
              <a:t> </a:t>
            </a:r>
            <a:r>
              <a:rPr dirty="0"/>
              <a:t>frissül</a:t>
            </a:r>
            <a:r>
              <a:rPr dirty="0">
                <a:latin typeface="Cambria"/>
                <a:cs typeface="Cambria"/>
              </a:rPr>
              <a:t>ő</a:t>
            </a:r>
            <a:r>
              <a:rPr dirty="0" spc="190">
                <a:latin typeface="Cambria"/>
                <a:cs typeface="Cambria"/>
              </a:rPr>
              <a:t> </a:t>
            </a:r>
            <a:r>
              <a:rPr dirty="0" spc="-10"/>
              <a:t>videótár</a:t>
            </a:r>
          </a:p>
          <a:p>
            <a:pPr marL="240665" indent="-227965">
              <a:lnSpc>
                <a:spcPct val="100000"/>
              </a:lnSpc>
              <a:spcBef>
                <a:spcPts val="1445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240665" algn="l"/>
              </a:tabLst>
            </a:pPr>
            <a:r>
              <a:rPr dirty="0"/>
              <a:t>Tagjaink</a:t>
            </a:r>
            <a:r>
              <a:rPr dirty="0" spc="125"/>
              <a:t> </a:t>
            </a:r>
            <a:r>
              <a:rPr dirty="0"/>
              <a:t>inspirálják</a:t>
            </a:r>
            <a:r>
              <a:rPr dirty="0" spc="135"/>
              <a:t> </a:t>
            </a:r>
            <a:r>
              <a:rPr dirty="0" spc="-10"/>
              <a:t>egymást</a:t>
            </a:r>
          </a:p>
          <a:p>
            <a:pPr marL="241300" marR="5080" indent="-228600">
              <a:lnSpc>
                <a:spcPct val="125200"/>
              </a:lnSpc>
              <a:spcBef>
                <a:spcPts val="980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241300" algn="l"/>
              </a:tabLst>
            </a:pPr>
            <a:r>
              <a:rPr dirty="0"/>
              <a:t>Online</a:t>
            </a:r>
            <a:r>
              <a:rPr dirty="0" spc="50"/>
              <a:t> </a:t>
            </a:r>
            <a:r>
              <a:rPr dirty="0"/>
              <a:t>kihívások</a:t>
            </a:r>
            <a:r>
              <a:rPr dirty="0" spc="55"/>
              <a:t> </a:t>
            </a:r>
            <a:r>
              <a:rPr dirty="0"/>
              <a:t>és</a:t>
            </a:r>
            <a:r>
              <a:rPr dirty="0" spc="100"/>
              <a:t> </a:t>
            </a:r>
            <a:r>
              <a:rPr dirty="0"/>
              <a:t>közös</a:t>
            </a:r>
            <a:r>
              <a:rPr dirty="0" spc="95"/>
              <a:t> </a:t>
            </a:r>
            <a:r>
              <a:rPr dirty="0"/>
              <a:t>edzések</a:t>
            </a:r>
            <a:r>
              <a:rPr dirty="0" spc="145"/>
              <a:t> </a:t>
            </a:r>
            <a:r>
              <a:rPr dirty="0"/>
              <a:t>amit</a:t>
            </a:r>
            <a:r>
              <a:rPr dirty="0" spc="35"/>
              <a:t> </a:t>
            </a:r>
            <a:r>
              <a:rPr dirty="0"/>
              <a:t>igénybe</a:t>
            </a:r>
            <a:r>
              <a:rPr dirty="0" spc="155"/>
              <a:t> </a:t>
            </a:r>
            <a:r>
              <a:rPr dirty="0"/>
              <a:t>is</a:t>
            </a:r>
            <a:r>
              <a:rPr dirty="0" spc="95"/>
              <a:t> </a:t>
            </a:r>
            <a:r>
              <a:rPr dirty="0" spc="-10"/>
              <a:t>lehet </a:t>
            </a:r>
            <a:r>
              <a:rPr dirty="0"/>
              <a:t>venni</a:t>
            </a:r>
            <a:r>
              <a:rPr dirty="0" spc="120"/>
              <a:t> </a:t>
            </a:r>
            <a:r>
              <a:rPr dirty="0"/>
              <a:t>a</a:t>
            </a:r>
            <a:r>
              <a:rPr dirty="0" spc="125"/>
              <a:t> </a:t>
            </a:r>
            <a:r>
              <a:rPr dirty="0"/>
              <a:t>szolgáltatásaink</a:t>
            </a:r>
            <a:r>
              <a:rPr dirty="0" spc="40"/>
              <a:t> </a:t>
            </a:r>
            <a:r>
              <a:rPr dirty="0" spc="-10"/>
              <a:t>között.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9625" y="2276474"/>
            <a:ext cx="3667125" cy="2895600"/>
          </a:xfrm>
          <a:custGeom>
            <a:avLst/>
            <a:gdLst/>
            <a:ahLst/>
            <a:cxnLst/>
            <a:rect l="l" t="t" r="r" b="b"/>
            <a:pathLst>
              <a:path w="3667125" h="2895600">
                <a:moveTo>
                  <a:pt x="3667125" y="0"/>
                </a:moveTo>
                <a:lnTo>
                  <a:pt x="0" y="0"/>
                </a:lnTo>
                <a:lnTo>
                  <a:pt x="0" y="2619375"/>
                </a:lnTo>
                <a:lnTo>
                  <a:pt x="1676400" y="2619375"/>
                </a:lnTo>
                <a:lnTo>
                  <a:pt x="1833626" y="2895600"/>
                </a:lnTo>
                <a:lnTo>
                  <a:pt x="1990725" y="2619375"/>
                </a:lnTo>
                <a:lnTo>
                  <a:pt x="3667125" y="2619375"/>
                </a:lnTo>
                <a:lnTo>
                  <a:pt x="3667125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2025-10-07T20:33:50Z</dcterms:created>
  <dcterms:modified xsi:type="dcterms:W3CDTF">2025-10-07T20:33:50Z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2025-10-07T00:00:00Z</vt:filetime>
  </property>
  <property fmtid="{D5CDD505-2E9C-101B-9397-08002B2CF9AE}" pid="3" name="LastSaved">
    <vt:filetime>2025-10-07T00:00:00Z</vt:filetime>
  </property>
  <property fmtid="{D5CDD505-2E9C-101B-9397-08002B2CF9AE}" pid="4" name="Producer">
    <vt:lpwstr>3-Heights(TM) PDF Security Shell 4.8.25.2 (http://www.pdf-tools.com)</vt:lpwstr>
  </property>
</Properties>
</file>