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59" r:id="rId3"/>
    <p:sldId id="277" r:id="rId4"/>
    <p:sldId id="264" r:id="rId5"/>
    <p:sldId id="280" r:id="rId6"/>
    <p:sldId id="260" r:id="rId7"/>
    <p:sldId id="279"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1FF6-877B-4F13-A377-0F29BA31272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D9A5D015-74AB-42F7-8DFF-2BC02F05682B}">
      <dgm:prSet phldrT="[Text]">
        <dgm:style>
          <a:lnRef idx="1">
            <a:schemeClr val="accent3"/>
          </a:lnRef>
          <a:fillRef idx="3">
            <a:schemeClr val="accent3"/>
          </a:fillRef>
          <a:effectRef idx="2">
            <a:schemeClr val="accent3"/>
          </a:effectRef>
          <a:fontRef idx="minor">
            <a:schemeClr val="lt1"/>
          </a:fontRef>
        </dgm:style>
      </dgm:prSet>
      <dgm:spPr/>
      <dgm:t>
        <a:bodyPr/>
        <a:lstStyle/>
        <a:p>
          <a:r>
            <a:rPr lang="en-IN">
              <a:solidFill>
                <a:schemeClr val="tx1"/>
              </a:solidFill>
            </a:rPr>
            <a:t>Dataset</a:t>
          </a:r>
        </a:p>
      </dgm:t>
    </dgm:pt>
    <dgm:pt modelId="{A9E1098A-07AB-47F0-97F4-1C44FD20AB48}" type="parTrans" cxnId="{F741DD11-50C1-46B5-9571-D817A05A955B}">
      <dgm:prSet/>
      <dgm:spPr/>
      <dgm:t>
        <a:bodyPr/>
        <a:lstStyle/>
        <a:p>
          <a:endParaRPr lang="en-IN"/>
        </a:p>
      </dgm:t>
    </dgm:pt>
    <dgm:pt modelId="{F0B03490-8ED4-446A-90C4-C97F3CFA0713}" type="sibTrans" cxnId="{F741DD11-50C1-46B5-9571-D817A05A955B}">
      <dgm:prSet/>
      <dgm:spPr/>
      <dgm:t>
        <a:bodyPr/>
        <a:lstStyle/>
        <a:p>
          <a:endParaRPr lang="en-IN"/>
        </a:p>
      </dgm:t>
    </dgm:pt>
    <dgm:pt modelId="{09AD7B6F-977C-43FF-A37D-0ACC72290903}">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r>
            <a:rPr lang="en-IN">
              <a:solidFill>
                <a:schemeClr val="tx1"/>
              </a:solidFill>
            </a:rPr>
            <a:t>Take available Hindi dataset to train our model.</a:t>
          </a:r>
        </a:p>
      </dgm:t>
    </dgm:pt>
    <dgm:pt modelId="{A096902B-A11C-4629-9E75-11025161AC19}" type="parTrans" cxnId="{3D51F573-91DA-45DE-A8DC-9F0F43413F5E}">
      <dgm:prSet/>
      <dgm:spPr/>
      <dgm:t>
        <a:bodyPr/>
        <a:lstStyle/>
        <a:p>
          <a:endParaRPr lang="en-IN"/>
        </a:p>
      </dgm:t>
    </dgm:pt>
    <dgm:pt modelId="{86A83A02-0E43-4F11-A3B8-46F571EA9A9D}" type="sibTrans" cxnId="{3D51F573-91DA-45DE-A8DC-9F0F43413F5E}">
      <dgm:prSet/>
      <dgm:spPr/>
      <dgm:t>
        <a:bodyPr/>
        <a:lstStyle/>
        <a:p>
          <a:endParaRPr lang="en-IN"/>
        </a:p>
      </dgm:t>
    </dgm:pt>
    <dgm:pt modelId="{3F4A65D3-20FE-437E-AC20-9A0390F88BFD}">
      <dgm:prSet phldrT="[Text]">
        <dgm:style>
          <a:lnRef idx="1">
            <a:schemeClr val="accent3"/>
          </a:lnRef>
          <a:fillRef idx="3">
            <a:schemeClr val="accent3"/>
          </a:fillRef>
          <a:effectRef idx="2">
            <a:schemeClr val="accent3"/>
          </a:effectRef>
          <a:fontRef idx="minor">
            <a:schemeClr val="lt1"/>
          </a:fontRef>
        </dgm:style>
      </dgm:prSet>
      <dgm:spPr/>
      <dgm:t>
        <a:bodyPr/>
        <a:lstStyle/>
        <a:p>
          <a:r>
            <a:rPr lang="en-IN">
              <a:solidFill>
                <a:schemeClr val="tx1"/>
              </a:solidFill>
            </a:rPr>
            <a:t>Model</a:t>
          </a:r>
        </a:p>
      </dgm:t>
    </dgm:pt>
    <dgm:pt modelId="{7B44CC32-C8EC-4748-ABF6-AE0F7119DFA1}" type="parTrans" cxnId="{9E38CB60-7650-480F-AF38-85F92B128AF7}">
      <dgm:prSet/>
      <dgm:spPr/>
      <dgm:t>
        <a:bodyPr/>
        <a:lstStyle/>
        <a:p>
          <a:endParaRPr lang="en-IN"/>
        </a:p>
      </dgm:t>
    </dgm:pt>
    <dgm:pt modelId="{15F4CBFE-C4B2-4E46-B5D6-E9120E04A4FC}" type="sibTrans" cxnId="{9E38CB60-7650-480F-AF38-85F92B128AF7}">
      <dgm:prSet/>
      <dgm:spPr/>
      <dgm:t>
        <a:bodyPr/>
        <a:lstStyle/>
        <a:p>
          <a:endParaRPr lang="en-IN"/>
        </a:p>
      </dgm:t>
    </dgm:pt>
    <dgm:pt modelId="{EBD9EF3E-CC22-4E59-B121-CD4C1897667C}">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r>
            <a:rPr lang="en-IN">
              <a:solidFill>
                <a:schemeClr val="tx1"/>
              </a:solidFill>
            </a:rPr>
            <a:t>Design model using TensorFlow to work on Hindi input.</a:t>
          </a:r>
        </a:p>
      </dgm:t>
    </dgm:pt>
    <dgm:pt modelId="{AAACD56B-4B67-4F68-BE49-C90F75E4ADEA}" type="parTrans" cxnId="{73C331E0-9090-49A8-8A74-5D628F34E486}">
      <dgm:prSet/>
      <dgm:spPr/>
      <dgm:t>
        <a:bodyPr/>
        <a:lstStyle/>
        <a:p>
          <a:endParaRPr lang="en-IN"/>
        </a:p>
      </dgm:t>
    </dgm:pt>
    <dgm:pt modelId="{498A38BF-E216-42C3-845B-22F10B202E7A}" type="sibTrans" cxnId="{73C331E0-9090-49A8-8A74-5D628F34E486}">
      <dgm:prSet/>
      <dgm:spPr/>
      <dgm:t>
        <a:bodyPr/>
        <a:lstStyle/>
        <a:p>
          <a:endParaRPr lang="en-IN"/>
        </a:p>
      </dgm:t>
    </dgm:pt>
    <dgm:pt modelId="{91DD0E4B-6DA9-4765-B7FF-519D34AA6008}">
      <dgm:prSet phldrT="[Text]">
        <dgm:style>
          <a:lnRef idx="1">
            <a:schemeClr val="accent3"/>
          </a:lnRef>
          <a:fillRef idx="3">
            <a:schemeClr val="accent3"/>
          </a:fillRef>
          <a:effectRef idx="2">
            <a:schemeClr val="accent3"/>
          </a:effectRef>
          <a:fontRef idx="minor">
            <a:schemeClr val="lt1"/>
          </a:fontRef>
        </dgm:style>
      </dgm:prSet>
      <dgm:spPr/>
      <dgm:t>
        <a:bodyPr/>
        <a:lstStyle/>
        <a:p>
          <a:r>
            <a:rPr lang="en-IN">
              <a:solidFill>
                <a:schemeClr val="tx1"/>
              </a:solidFill>
            </a:rPr>
            <a:t>OCR</a:t>
          </a:r>
        </a:p>
      </dgm:t>
    </dgm:pt>
    <dgm:pt modelId="{1FD4D9B1-986A-41D8-B880-525A1BBF5774}" type="parTrans" cxnId="{5B20A874-F291-49F5-A111-C43F923658D1}">
      <dgm:prSet/>
      <dgm:spPr/>
      <dgm:t>
        <a:bodyPr/>
        <a:lstStyle/>
        <a:p>
          <a:endParaRPr lang="en-IN"/>
        </a:p>
      </dgm:t>
    </dgm:pt>
    <dgm:pt modelId="{3D058379-ADE9-410C-8E48-96C4D117C995}" type="sibTrans" cxnId="{5B20A874-F291-49F5-A111-C43F923658D1}">
      <dgm:prSet/>
      <dgm:spPr/>
      <dgm:t>
        <a:bodyPr/>
        <a:lstStyle/>
        <a:p>
          <a:endParaRPr lang="en-IN"/>
        </a:p>
      </dgm:t>
    </dgm:pt>
    <dgm:pt modelId="{A8549C46-3B0D-4F51-91A2-95AD5702805B}">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r>
            <a:rPr lang="en-IN">
              <a:solidFill>
                <a:schemeClr val="tx1"/>
              </a:solidFill>
            </a:rPr>
            <a:t>Take input in the form of Image or Text and generate abbreviated texts using Deep Learning.</a:t>
          </a:r>
        </a:p>
      </dgm:t>
    </dgm:pt>
    <dgm:pt modelId="{49CCB908-C800-4BF8-9F33-DD9924D9632B}" type="parTrans" cxnId="{7B1657B0-F355-43D9-8AFE-21ADA3DA6B8E}">
      <dgm:prSet/>
      <dgm:spPr/>
      <dgm:t>
        <a:bodyPr/>
        <a:lstStyle/>
        <a:p>
          <a:endParaRPr lang="en-IN"/>
        </a:p>
      </dgm:t>
    </dgm:pt>
    <dgm:pt modelId="{AC57C66B-25A7-4DF8-A611-11B3A126B54F}" type="sibTrans" cxnId="{7B1657B0-F355-43D9-8AFE-21ADA3DA6B8E}">
      <dgm:prSet/>
      <dgm:spPr/>
      <dgm:t>
        <a:bodyPr/>
        <a:lstStyle/>
        <a:p>
          <a:endParaRPr lang="en-IN"/>
        </a:p>
      </dgm:t>
    </dgm:pt>
    <dgm:pt modelId="{9EA1A118-BF03-4380-AC50-3F7C4387E642}">
      <dgm:prSet phldrT="[Text]">
        <dgm:style>
          <a:lnRef idx="1">
            <a:schemeClr val="accent3"/>
          </a:lnRef>
          <a:fillRef idx="3">
            <a:schemeClr val="accent3"/>
          </a:fillRef>
          <a:effectRef idx="2">
            <a:schemeClr val="accent3"/>
          </a:effectRef>
          <a:fontRef idx="minor">
            <a:schemeClr val="lt1"/>
          </a:fontRef>
        </dgm:style>
      </dgm:prSet>
      <dgm:spPr/>
      <dgm:t>
        <a:bodyPr/>
        <a:lstStyle/>
        <a:p>
          <a:r>
            <a:rPr lang="en-IN">
              <a:solidFill>
                <a:schemeClr val="tx1"/>
              </a:solidFill>
            </a:rPr>
            <a:t>Algo</a:t>
          </a:r>
        </a:p>
      </dgm:t>
    </dgm:pt>
    <dgm:pt modelId="{D28CF330-10A9-4935-9A2F-C649238A27A9}" type="parTrans" cxnId="{94F8F10F-50CF-4F0D-9391-7DE26EE33424}">
      <dgm:prSet/>
      <dgm:spPr/>
      <dgm:t>
        <a:bodyPr/>
        <a:lstStyle/>
        <a:p>
          <a:endParaRPr lang="en-IN"/>
        </a:p>
      </dgm:t>
    </dgm:pt>
    <dgm:pt modelId="{B09C2FB3-5A44-4333-AA41-1124530AF57A}" type="sibTrans" cxnId="{94F8F10F-50CF-4F0D-9391-7DE26EE33424}">
      <dgm:prSet/>
      <dgm:spPr/>
      <dgm:t>
        <a:bodyPr/>
        <a:lstStyle/>
        <a:p>
          <a:endParaRPr lang="en-IN"/>
        </a:p>
      </dgm:t>
    </dgm:pt>
    <dgm:pt modelId="{9349B534-0B38-4B0E-A2AC-17D9A8AA2B6D}">
      <dgm:prSet phldrT="[Text]">
        <dgm:style>
          <a:lnRef idx="1">
            <a:schemeClr val="accent3"/>
          </a:lnRef>
          <a:fillRef idx="3">
            <a:schemeClr val="accent3"/>
          </a:fillRef>
          <a:effectRef idx="2">
            <a:schemeClr val="accent3"/>
          </a:effectRef>
          <a:fontRef idx="minor">
            <a:schemeClr val="lt1"/>
          </a:fontRef>
        </dgm:style>
      </dgm:prSet>
      <dgm:spPr/>
      <dgm:t>
        <a:bodyPr/>
        <a:lstStyle/>
        <a:p>
          <a:r>
            <a:rPr lang="en-IN">
              <a:solidFill>
                <a:schemeClr val="tx1"/>
              </a:solidFill>
            </a:rPr>
            <a:t>Rishi</a:t>
          </a:r>
        </a:p>
      </dgm:t>
    </dgm:pt>
    <dgm:pt modelId="{E0A4CCFD-740B-416F-8AB2-14D48177328F}" type="parTrans" cxnId="{DE3C0E47-F582-42CB-9431-AF8F06115259}">
      <dgm:prSet/>
      <dgm:spPr/>
      <dgm:t>
        <a:bodyPr/>
        <a:lstStyle/>
        <a:p>
          <a:endParaRPr lang="en-IN"/>
        </a:p>
      </dgm:t>
    </dgm:pt>
    <dgm:pt modelId="{8A48093B-0089-4D92-9505-ED9C2FBBC978}" type="sibTrans" cxnId="{DE3C0E47-F582-42CB-9431-AF8F06115259}">
      <dgm:prSet/>
      <dgm:spPr/>
      <dgm:t>
        <a:bodyPr/>
        <a:lstStyle/>
        <a:p>
          <a:endParaRPr lang="en-IN"/>
        </a:p>
      </dgm:t>
    </dgm:pt>
    <dgm:pt modelId="{18AEDC2B-F6D2-4944-9045-ADCF6937CA00}">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r>
            <a:rPr lang="en-IN">
              <a:solidFill>
                <a:schemeClr val="tx1"/>
              </a:solidFill>
            </a:rPr>
            <a:t>Using Proprietary algorithm for abbreviated text.</a:t>
          </a:r>
        </a:p>
      </dgm:t>
    </dgm:pt>
    <dgm:pt modelId="{938C583F-C3AF-4926-9D9A-116A8DEEF1B4}" type="parTrans" cxnId="{980C98CA-1F80-4B61-9B64-FC2FB0B07630}">
      <dgm:prSet/>
      <dgm:spPr/>
      <dgm:t>
        <a:bodyPr/>
        <a:lstStyle/>
        <a:p>
          <a:endParaRPr lang="en-IN"/>
        </a:p>
      </dgm:t>
    </dgm:pt>
    <dgm:pt modelId="{8C26423C-92BB-4680-B1C6-1E0229253750}" type="sibTrans" cxnId="{980C98CA-1F80-4B61-9B64-FC2FB0B07630}">
      <dgm:prSet/>
      <dgm:spPr/>
      <dgm:t>
        <a:bodyPr/>
        <a:lstStyle/>
        <a:p>
          <a:endParaRPr lang="en-IN"/>
        </a:p>
      </dgm:t>
    </dgm:pt>
    <dgm:pt modelId="{A46FE29E-DE8F-4E30-B9E2-05E180FFE46C}">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r>
            <a:rPr lang="en-IN">
              <a:solidFill>
                <a:schemeClr val="tx1"/>
              </a:solidFill>
            </a:rPr>
            <a:t>Output in the form of Rishi Pranali.</a:t>
          </a:r>
        </a:p>
      </dgm:t>
    </dgm:pt>
    <dgm:pt modelId="{B2C266DE-3B85-41A1-8FBC-197356884E6C}" type="parTrans" cxnId="{D2353626-EF22-4F24-8B6A-23C929F81A47}">
      <dgm:prSet/>
      <dgm:spPr/>
      <dgm:t>
        <a:bodyPr/>
        <a:lstStyle/>
        <a:p>
          <a:endParaRPr lang="en-IN"/>
        </a:p>
      </dgm:t>
    </dgm:pt>
    <dgm:pt modelId="{12A0ADB0-FC62-4949-A749-7EEB142A66B0}" type="sibTrans" cxnId="{D2353626-EF22-4F24-8B6A-23C929F81A47}">
      <dgm:prSet/>
      <dgm:spPr/>
      <dgm:t>
        <a:bodyPr/>
        <a:lstStyle/>
        <a:p>
          <a:endParaRPr lang="en-IN"/>
        </a:p>
      </dgm:t>
    </dgm:pt>
    <dgm:pt modelId="{EF4A18DB-E019-40CC-AC23-F3BF729A5F44}" type="pres">
      <dgm:prSet presAssocID="{55C01FF6-877B-4F13-A377-0F29BA312728}" presName="linearFlow" presStyleCnt="0">
        <dgm:presLayoutVars>
          <dgm:dir/>
          <dgm:animLvl val="lvl"/>
          <dgm:resizeHandles val="exact"/>
        </dgm:presLayoutVars>
      </dgm:prSet>
      <dgm:spPr/>
    </dgm:pt>
    <dgm:pt modelId="{95BD850A-1225-44F0-854B-13F5AF5705B4}" type="pres">
      <dgm:prSet presAssocID="{D9A5D015-74AB-42F7-8DFF-2BC02F05682B}" presName="composite" presStyleCnt="0"/>
      <dgm:spPr/>
    </dgm:pt>
    <dgm:pt modelId="{E2723199-7141-41DA-B209-61BCB3BDBACA}" type="pres">
      <dgm:prSet presAssocID="{D9A5D015-74AB-42F7-8DFF-2BC02F05682B}" presName="parentText" presStyleLbl="alignNode1" presStyleIdx="0" presStyleCnt="5">
        <dgm:presLayoutVars>
          <dgm:chMax val="1"/>
          <dgm:bulletEnabled val="1"/>
        </dgm:presLayoutVars>
      </dgm:prSet>
      <dgm:spPr/>
    </dgm:pt>
    <dgm:pt modelId="{26E8DA1F-B55B-4C57-9106-CA5C040ED374}" type="pres">
      <dgm:prSet presAssocID="{D9A5D015-74AB-42F7-8DFF-2BC02F05682B}" presName="descendantText" presStyleLbl="alignAcc1" presStyleIdx="0" presStyleCnt="5">
        <dgm:presLayoutVars>
          <dgm:bulletEnabled val="1"/>
        </dgm:presLayoutVars>
      </dgm:prSet>
      <dgm:spPr/>
    </dgm:pt>
    <dgm:pt modelId="{80B5EBBF-ABC8-4BA7-9882-0F7B2D3508EC}" type="pres">
      <dgm:prSet presAssocID="{F0B03490-8ED4-446A-90C4-C97F3CFA0713}" presName="sp" presStyleCnt="0"/>
      <dgm:spPr/>
    </dgm:pt>
    <dgm:pt modelId="{891198A2-1F5D-4EC3-BFA8-42623DA2DF7D}" type="pres">
      <dgm:prSet presAssocID="{3F4A65D3-20FE-437E-AC20-9A0390F88BFD}" presName="composite" presStyleCnt="0"/>
      <dgm:spPr/>
    </dgm:pt>
    <dgm:pt modelId="{291EEEC0-4852-499E-9A8D-4A339491DC54}" type="pres">
      <dgm:prSet presAssocID="{3F4A65D3-20FE-437E-AC20-9A0390F88BFD}" presName="parentText" presStyleLbl="alignNode1" presStyleIdx="1" presStyleCnt="5">
        <dgm:presLayoutVars>
          <dgm:chMax val="1"/>
          <dgm:bulletEnabled val="1"/>
        </dgm:presLayoutVars>
      </dgm:prSet>
      <dgm:spPr/>
    </dgm:pt>
    <dgm:pt modelId="{B14B622C-2AC9-48A8-BC21-D765661F6E64}" type="pres">
      <dgm:prSet presAssocID="{3F4A65D3-20FE-437E-AC20-9A0390F88BFD}" presName="descendantText" presStyleLbl="alignAcc1" presStyleIdx="1" presStyleCnt="5">
        <dgm:presLayoutVars>
          <dgm:bulletEnabled val="1"/>
        </dgm:presLayoutVars>
      </dgm:prSet>
      <dgm:spPr/>
    </dgm:pt>
    <dgm:pt modelId="{08FD93AA-6FAD-40EF-ACFF-113B363981B7}" type="pres">
      <dgm:prSet presAssocID="{15F4CBFE-C4B2-4E46-B5D6-E9120E04A4FC}" presName="sp" presStyleCnt="0"/>
      <dgm:spPr/>
    </dgm:pt>
    <dgm:pt modelId="{1EF5C0FD-391C-497F-87D7-C629B32265AB}" type="pres">
      <dgm:prSet presAssocID="{91DD0E4B-6DA9-4765-B7FF-519D34AA6008}" presName="composite" presStyleCnt="0"/>
      <dgm:spPr/>
    </dgm:pt>
    <dgm:pt modelId="{5A041FFC-717B-4326-9C83-492C64D585A5}" type="pres">
      <dgm:prSet presAssocID="{91DD0E4B-6DA9-4765-B7FF-519D34AA6008}" presName="parentText" presStyleLbl="alignNode1" presStyleIdx="2" presStyleCnt="5">
        <dgm:presLayoutVars>
          <dgm:chMax val="1"/>
          <dgm:bulletEnabled val="1"/>
        </dgm:presLayoutVars>
      </dgm:prSet>
      <dgm:spPr/>
    </dgm:pt>
    <dgm:pt modelId="{8570F223-C699-4F73-9536-ED647C4EDCCE}" type="pres">
      <dgm:prSet presAssocID="{91DD0E4B-6DA9-4765-B7FF-519D34AA6008}" presName="descendantText" presStyleLbl="alignAcc1" presStyleIdx="2" presStyleCnt="5">
        <dgm:presLayoutVars>
          <dgm:bulletEnabled val="1"/>
        </dgm:presLayoutVars>
      </dgm:prSet>
      <dgm:spPr/>
    </dgm:pt>
    <dgm:pt modelId="{2C8E5B5E-5E7F-4602-9231-975249799B6C}" type="pres">
      <dgm:prSet presAssocID="{3D058379-ADE9-410C-8E48-96C4D117C995}" presName="sp" presStyleCnt="0"/>
      <dgm:spPr/>
    </dgm:pt>
    <dgm:pt modelId="{9F84C62B-F7CB-40CC-A22D-EDA43DDBA213}" type="pres">
      <dgm:prSet presAssocID="{9EA1A118-BF03-4380-AC50-3F7C4387E642}" presName="composite" presStyleCnt="0"/>
      <dgm:spPr/>
    </dgm:pt>
    <dgm:pt modelId="{C73A8620-6C4F-4BDE-95B4-3F9790A9D262}" type="pres">
      <dgm:prSet presAssocID="{9EA1A118-BF03-4380-AC50-3F7C4387E642}" presName="parentText" presStyleLbl="alignNode1" presStyleIdx="3" presStyleCnt="5">
        <dgm:presLayoutVars>
          <dgm:chMax val="1"/>
          <dgm:bulletEnabled val="1"/>
        </dgm:presLayoutVars>
      </dgm:prSet>
      <dgm:spPr/>
    </dgm:pt>
    <dgm:pt modelId="{D8294AED-0A43-4969-A924-ED1691527DC0}" type="pres">
      <dgm:prSet presAssocID="{9EA1A118-BF03-4380-AC50-3F7C4387E642}" presName="descendantText" presStyleLbl="alignAcc1" presStyleIdx="3" presStyleCnt="5">
        <dgm:presLayoutVars>
          <dgm:bulletEnabled val="1"/>
        </dgm:presLayoutVars>
      </dgm:prSet>
      <dgm:spPr/>
    </dgm:pt>
    <dgm:pt modelId="{1F85D1CB-FE4D-45DA-AFBB-2816FE98FF5B}" type="pres">
      <dgm:prSet presAssocID="{B09C2FB3-5A44-4333-AA41-1124530AF57A}" presName="sp" presStyleCnt="0"/>
      <dgm:spPr/>
    </dgm:pt>
    <dgm:pt modelId="{F9A51D16-2757-4108-9BEC-B798812CA996}" type="pres">
      <dgm:prSet presAssocID="{9349B534-0B38-4B0E-A2AC-17D9A8AA2B6D}" presName="composite" presStyleCnt="0"/>
      <dgm:spPr/>
    </dgm:pt>
    <dgm:pt modelId="{AE7B14A3-050F-4D9A-8134-E286A02FF2B7}" type="pres">
      <dgm:prSet presAssocID="{9349B534-0B38-4B0E-A2AC-17D9A8AA2B6D}" presName="parentText" presStyleLbl="alignNode1" presStyleIdx="4" presStyleCnt="5">
        <dgm:presLayoutVars>
          <dgm:chMax val="1"/>
          <dgm:bulletEnabled val="1"/>
        </dgm:presLayoutVars>
      </dgm:prSet>
      <dgm:spPr/>
    </dgm:pt>
    <dgm:pt modelId="{AB38C7F1-F0A3-4442-8061-454CF78D5AC5}" type="pres">
      <dgm:prSet presAssocID="{9349B534-0B38-4B0E-A2AC-17D9A8AA2B6D}" presName="descendantText" presStyleLbl="alignAcc1" presStyleIdx="4" presStyleCnt="5">
        <dgm:presLayoutVars>
          <dgm:bulletEnabled val="1"/>
        </dgm:presLayoutVars>
      </dgm:prSet>
      <dgm:spPr/>
    </dgm:pt>
  </dgm:ptLst>
  <dgm:cxnLst>
    <dgm:cxn modelId="{94F8F10F-50CF-4F0D-9391-7DE26EE33424}" srcId="{55C01FF6-877B-4F13-A377-0F29BA312728}" destId="{9EA1A118-BF03-4380-AC50-3F7C4387E642}" srcOrd="3" destOrd="0" parTransId="{D28CF330-10A9-4935-9A2F-C649238A27A9}" sibTransId="{B09C2FB3-5A44-4333-AA41-1124530AF57A}"/>
    <dgm:cxn modelId="{F741DD11-50C1-46B5-9571-D817A05A955B}" srcId="{55C01FF6-877B-4F13-A377-0F29BA312728}" destId="{D9A5D015-74AB-42F7-8DFF-2BC02F05682B}" srcOrd="0" destOrd="0" parTransId="{A9E1098A-07AB-47F0-97F4-1C44FD20AB48}" sibTransId="{F0B03490-8ED4-446A-90C4-C97F3CFA0713}"/>
    <dgm:cxn modelId="{97B4ED12-1170-4036-A399-9027DED99F45}" type="presOf" srcId="{A8549C46-3B0D-4F51-91A2-95AD5702805B}" destId="{8570F223-C699-4F73-9536-ED647C4EDCCE}" srcOrd="0" destOrd="0" presId="urn:microsoft.com/office/officeart/2005/8/layout/chevron2"/>
    <dgm:cxn modelId="{D2353626-EF22-4F24-8B6A-23C929F81A47}" srcId="{9349B534-0B38-4B0E-A2AC-17D9A8AA2B6D}" destId="{A46FE29E-DE8F-4E30-B9E2-05E180FFE46C}" srcOrd="0" destOrd="0" parTransId="{B2C266DE-3B85-41A1-8FBC-197356884E6C}" sibTransId="{12A0ADB0-FC62-4949-A749-7EEB142A66B0}"/>
    <dgm:cxn modelId="{F8747234-25D8-4312-B683-742F378CBB75}" type="presOf" srcId="{55C01FF6-877B-4F13-A377-0F29BA312728}" destId="{EF4A18DB-E019-40CC-AC23-F3BF729A5F44}" srcOrd="0" destOrd="0" presId="urn:microsoft.com/office/officeart/2005/8/layout/chevron2"/>
    <dgm:cxn modelId="{FB668D39-94B2-440A-9915-A50542AE37E2}" type="presOf" srcId="{3F4A65D3-20FE-437E-AC20-9A0390F88BFD}" destId="{291EEEC0-4852-499E-9A8D-4A339491DC54}" srcOrd="0" destOrd="0" presId="urn:microsoft.com/office/officeart/2005/8/layout/chevron2"/>
    <dgm:cxn modelId="{9E38CB60-7650-480F-AF38-85F92B128AF7}" srcId="{55C01FF6-877B-4F13-A377-0F29BA312728}" destId="{3F4A65D3-20FE-437E-AC20-9A0390F88BFD}" srcOrd="1" destOrd="0" parTransId="{7B44CC32-C8EC-4748-ABF6-AE0F7119DFA1}" sibTransId="{15F4CBFE-C4B2-4E46-B5D6-E9120E04A4FC}"/>
    <dgm:cxn modelId="{DE3C0E47-F582-42CB-9431-AF8F06115259}" srcId="{55C01FF6-877B-4F13-A377-0F29BA312728}" destId="{9349B534-0B38-4B0E-A2AC-17D9A8AA2B6D}" srcOrd="4" destOrd="0" parTransId="{E0A4CCFD-740B-416F-8AB2-14D48177328F}" sibTransId="{8A48093B-0089-4D92-9505-ED9C2FBBC978}"/>
    <dgm:cxn modelId="{F7F19447-9A4A-4C2C-A5CA-ADB47C8D772D}" type="presOf" srcId="{91DD0E4B-6DA9-4765-B7FF-519D34AA6008}" destId="{5A041FFC-717B-4326-9C83-492C64D585A5}" srcOrd="0" destOrd="0" presId="urn:microsoft.com/office/officeart/2005/8/layout/chevron2"/>
    <dgm:cxn modelId="{3D51F573-91DA-45DE-A8DC-9F0F43413F5E}" srcId="{D9A5D015-74AB-42F7-8DFF-2BC02F05682B}" destId="{09AD7B6F-977C-43FF-A37D-0ACC72290903}" srcOrd="0" destOrd="0" parTransId="{A096902B-A11C-4629-9E75-11025161AC19}" sibTransId="{86A83A02-0E43-4F11-A3B8-46F571EA9A9D}"/>
    <dgm:cxn modelId="{5B20A874-F291-49F5-A111-C43F923658D1}" srcId="{55C01FF6-877B-4F13-A377-0F29BA312728}" destId="{91DD0E4B-6DA9-4765-B7FF-519D34AA6008}" srcOrd="2" destOrd="0" parTransId="{1FD4D9B1-986A-41D8-B880-525A1BBF5774}" sibTransId="{3D058379-ADE9-410C-8E48-96C4D117C995}"/>
    <dgm:cxn modelId="{30FC558B-15A5-4987-9BAB-ADB771088017}" type="presOf" srcId="{EBD9EF3E-CC22-4E59-B121-CD4C1897667C}" destId="{B14B622C-2AC9-48A8-BC21-D765661F6E64}" srcOrd="0" destOrd="0" presId="urn:microsoft.com/office/officeart/2005/8/layout/chevron2"/>
    <dgm:cxn modelId="{EEFBCC97-13BF-4F2C-95D7-A2B56E3A8448}" type="presOf" srcId="{A46FE29E-DE8F-4E30-B9E2-05E180FFE46C}" destId="{AB38C7F1-F0A3-4442-8061-454CF78D5AC5}" srcOrd="0" destOrd="0" presId="urn:microsoft.com/office/officeart/2005/8/layout/chevron2"/>
    <dgm:cxn modelId="{7B1657B0-F355-43D9-8AFE-21ADA3DA6B8E}" srcId="{91DD0E4B-6DA9-4765-B7FF-519D34AA6008}" destId="{A8549C46-3B0D-4F51-91A2-95AD5702805B}" srcOrd="0" destOrd="0" parTransId="{49CCB908-C800-4BF8-9F33-DD9924D9632B}" sibTransId="{AC57C66B-25A7-4DF8-A611-11B3A126B54F}"/>
    <dgm:cxn modelId="{B82138C9-1291-400B-AC56-EF6FDBF99529}" type="presOf" srcId="{9EA1A118-BF03-4380-AC50-3F7C4387E642}" destId="{C73A8620-6C4F-4BDE-95B4-3F9790A9D262}" srcOrd="0" destOrd="0" presId="urn:microsoft.com/office/officeart/2005/8/layout/chevron2"/>
    <dgm:cxn modelId="{980C98CA-1F80-4B61-9B64-FC2FB0B07630}" srcId="{9EA1A118-BF03-4380-AC50-3F7C4387E642}" destId="{18AEDC2B-F6D2-4944-9045-ADCF6937CA00}" srcOrd="0" destOrd="0" parTransId="{938C583F-C3AF-4926-9D9A-116A8DEEF1B4}" sibTransId="{8C26423C-92BB-4680-B1C6-1E0229253750}"/>
    <dgm:cxn modelId="{54A2D8CD-7166-4326-B63D-03FB05022B65}" type="presOf" srcId="{18AEDC2B-F6D2-4944-9045-ADCF6937CA00}" destId="{D8294AED-0A43-4969-A924-ED1691527DC0}" srcOrd="0" destOrd="0" presId="urn:microsoft.com/office/officeart/2005/8/layout/chevron2"/>
    <dgm:cxn modelId="{73C331E0-9090-49A8-8A74-5D628F34E486}" srcId="{3F4A65D3-20FE-437E-AC20-9A0390F88BFD}" destId="{EBD9EF3E-CC22-4E59-B121-CD4C1897667C}" srcOrd="0" destOrd="0" parTransId="{AAACD56B-4B67-4F68-BE49-C90F75E4ADEA}" sibTransId="{498A38BF-E216-42C3-845B-22F10B202E7A}"/>
    <dgm:cxn modelId="{26FDDDE7-49EC-4B48-9971-592756F49631}" type="presOf" srcId="{09AD7B6F-977C-43FF-A37D-0ACC72290903}" destId="{26E8DA1F-B55B-4C57-9106-CA5C040ED374}" srcOrd="0" destOrd="0" presId="urn:microsoft.com/office/officeart/2005/8/layout/chevron2"/>
    <dgm:cxn modelId="{7BB678F5-F0FF-43B3-A712-921CCB96CB84}" type="presOf" srcId="{9349B534-0B38-4B0E-A2AC-17D9A8AA2B6D}" destId="{AE7B14A3-050F-4D9A-8134-E286A02FF2B7}" srcOrd="0" destOrd="0" presId="urn:microsoft.com/office/officeart/2005/8/layout/chevron2"/>
    <dgm:cxn modelId="{360900F7-AA07-4209-8BCB-54D905F42D88}" type="presOf" srcId="{D9A5D015-74AB-42F7-8DFF-2BC02F05682B}" destId="{E2723199-7141-41DA-B209-61BCB3BDBACA}" srcOrd="0" destOrd="0" presId="urn:microsoft.com/office/officeart/2005/8/layout/chevron2"/>
    <dgm:cxn modelId="{EF41CC84-29A4-4AD2-9055-FC0941A0DA79}" type="presParOf" srcId="{EF4A18DB-E019-40CC-AC23-F3BF729A5F44}" destId="{95BD850A-1225-44F0-854B-13F5AF5705B4}" srcOrd="0" destOrd="0" presId="urn:microsoft.com/office/officeart/2005/8/layout/chevron2"/>
    <dgm:cxn modelId="{D4B3E20B-2CC5-416B-A8E9-BD2BBBE7F86E}" type="presParOf" srcId="{95BD850A-1225-44F0-854B-13F5AF5705B4}" destId="{E2723199-7141-41DA-B209-61BCB3BDBACA}" srcOrd="0" destOrd="0" presId="urn:microsoft.com/office/officeart/2005/8/layout/chevron2"/>
    <dgm:cxn modelId="{025D7C86-9648-4ABB-8BEC-53F06AD5C524}" type="presParOf" srcId="{95BD850A-1225-44F0-854B-13F5AF5705B4}" destId="{26E8DA1F-B55B-4C57-9106-CA5C040ED374}" srcOrd="1" destOrd="0" presId="urn:microsoft.com/office/officeart/2005/8/layout/chevron2"/>
    <dgm:cxn modelId="{3C6FFDB7-FDFC-4234-9D86-FFA7385AD1D1}" type="presParOf" srcId="{EF4A18DB-E019-40CC-AC23-F3BF729A5F44}" destId="{80B5EBBF-ABC8-4BA7-9882-0F7B2D3508EC}" srcOrd="1" destOrd="0" presId="urn:microsoft.com/office/officeart/2005/8/layout/chevron2"/>
    <dgm:cxn modelId="{CF8E3A94-56D3-495E-BA2A-33EF7AEA49F7}" type="presParOf" srcId="{EF4A18DB-E019-40CC-AC23-F3BF729A5F44}" destId="{891198A2-1F5D-4EC3-BFA8-42623DA2DF7D}" srcOrd="2" destOrd="0" presId="urn:microsoft.com/office/officeart/2005/8/layout/chevron2"/>
    <dgm:cxn modelId="{175AA034-AC95-4508-A413-95CD8B077C27}" type="presParOf" srcId="{891198A2-1F5D-4EC3-BFA8-42623DA2DF7D}" destId="{291EEEC0-4852-499E-9A8D-4A339491DC54}" srcOrd="0" destOrd="0" presId="urn:microsoft.com/office/officeart/2005/8/layout/chevron2"/>
    <dgm:cxn modelId="{664A9657-99E4-401B-9B7C-28BA248C5FC2}" type="presParOf" srcId="{891198A2-1F5D-4EC3-BFA8-42623DA2DF7D}" destId="{B14B622C-2AC9-48A8-BC21-D765661F6E64}" srcOrd="1" destOrd="0" presId="urn:microsoft.com/office/officeart/2005/8/layout/chevron2"/>
    <dgm:cxn modelId="{9AA89540-E946-4BDE-98E2-D04ADE653ADE}" type="presParOf" srcId="{EF4A18DB-E019-40CC-AC23-F3BF729A5F44}" destId="{08FD93AA-6FAD-40EF-ACFF-113B363981B7}" srcOrd="3" destOrd="0" presId="urn:microsoft.com/office/officeart/2005/8/layout/chevron2"/>
    <dgm:cxn modelId="{5C80A51D-6FF7-4775-9B08-5C5BA4B39BF3}" type="presParOf" srcId="{EF4A18DB-E019-40CC-AC23-F3BF729A5F44}" destId="{1EF5C0FD-391C-497F-87D7-C629B32265AB}" srcOrd="4" destOrd="0" presId="urn:microsoft.com/office/officeart/2005/8/layout/chevron2"/>
    <dgm:cxn modelId="{24E49C73-9F9E-4623-915A-220B419F6EA3}" type="presParOf" srcId="{1EF5C0FD-391C-497F-87D7-C629B32265AB}" destId="{5A041FFC-717B-4326-9C83-492C64D585A5}" srcOrd="0" destOrd="0" presId="urn:microsoft.com/office/officeart/2005/8/layout/chevron2"/>
    <dgm:cxn modelId="{7ACAD9B0-FC76-4BBE-BE36-3D58D218F202}" type="presParOf" srcId="{1EF5C0FD-391C-497F-87D7-C629B32265AB}" destId="{8570F223-C699-4F73-9536-ED647C4EDCCE}" srcOrd="1" destOrd="0" presId="urn:microsoft.com/office/officeart/2005/8/layout/chevron2"/>
    <dgm:cxn modelId="{F8BC4391-32E8-427F-8907-CFBD30B6E151}" type="presParOf" srcId="{EF4A18DB-E019-40CC-AC23-F3BF729A5F44}" destId="{2C8E5B5E-5E7F-4602-9231-975249799B6C}" srcOrd="5" destOrd="0" presId="urn:microsoft.com/office/officeart/2005/8/layout/chevron2"/>
    <dgm:cxn modelId="{CFA9CAF0-5D27-4171-9161-2033B0BE57B6}" type="presParOf" srcId="{EF4A18DB-E019-40CC-AC23-F3BF729A5F44}" destId="{9F84C62B-F7CB-40CC-A22D-EDA43DDBA213}" srcOrd="6" destOrd="0" presId="urn:microsoft.com/office/officeart/2005/8/layout/chevron2"/>
    <dgm:cxn modelId="{7F5BB7A9-9C91-462E-B162-5479D2DECFD4}" type="presParOf" srcId="{9F84C62B-F7CB-40CC-A22D-EDA43DDBA213}" destId="{C73A8620-6C4F-4BDE-95B4-3F9790A9D262}" srcOrd="0" destOrd="0" presId="urn:microsoft.com/office/officeart/2005/8/layout/chevron2"/>
    <dgm:cxn modelId="{7DB75717-2A41-4B6E-B0F5-3A065FF38625}" type="presParOf" srcId="{9F84C62B-F7CB-40CC-A22D-EDA43DDBA213}" destId="{D8294AED-0A43-4969-A924-ED1691527DC0}" srcOrd="1" destOrd="0" presId="urn:microsoft.com/office/officeart/2005/8/layout/chevron2"/>
    <dgm:cxn modelId="{CB312F04-3ACA-453A-8CF0-66CB5B69B5AA}" type="presParOf" srcId="{EF4A18DB-E019-40CC-AC23-F3BF729A5F44}" destId="{1F85D1CB-FE4D-45DA-AFBB-2816FE98FF5B}" srcOrd="7" destOrd="0" presId="urn:microsoft.com/office/officeart/2005/8/layout/chevron2"/>
    <dgm:cxn modelId="{18514B20-05B0-4F5B-938E-54CA4A9B3444}" type="presParOf" srcId="{EF4A18DB-E019-40CC-AC23-F3BF729A5F44}" destId="{F9A51D16-2757-4108-9BEC-B798812CA996}" srcOrd="8" destOrd="0" presId="urn:microsoft.com/office/officeart/2005/8/layout/chevron2"/>
    <dgm:cxn modelId="{13AC96F0-B376-4C59-8A83-E50A6D835D27}" type="presParOf" srcId="{F9A51D16-2757-4108-9BEC-B798812CA996}" destId="{AE7B14A3-050F-4D9A-8134-E286A02FF2B7}" srcOrd="0" destOrd="0" presId="urn:microsoft.com/office/officeart/2005/8/layout/chevron2"/>
    <dgm:cxn modelId="{AB730DA1-90EF-46FC-A98E-2058DE39AE35}" type="presParOf" srcId="{F9A51D16-2757-4108-9BEC-B798812CA996}" destId="{AB38C7F1-F0A3-4442-8061-454CF78D5AC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69D6B-FC96-4E51-AD80-919C60B25648}" type="doc">
      <dgm:prSet loTypeId="urn:microsoft.com/office/officeart/2005/8/layout/process1" loCatId="process" qsTypeId="urn:microsoft.com/office/officeart/2005/8/quickstyle/simple1" qsCatId="simple" csTypeId="urn:microsoft.com/office/officeart/2005/8/colors/accent1_2" csCatId="accent1" phldr="1"/>
      <dgm:spPr/>
    </dgm:pt>
    <dgm:pt modelId="{AE429E87-800D-4D2E-804A-71747D800576}">
      <dgm:prSet phldrT="[Text]">
        <dgm:style>
          <a:lnRef idx="0">
            <a:scrgbClr r="0" g="0" b="0"/>
          </a:lnRef>
          <a:fillRef idx="0">
            <a:scrgbClr r="0" g="0" b="0"/>
          </a:fillRef>
          <a:effectRef idx="0">
            <a:scrgbClr r="0" g="0" b="0"/>
          </a:effectRef>
          <a:fontRef idx="minor">
            <a:schemeClr val="accent2"/>
          </a:fontRef>
        </dgm:style>
      </dgm:prSet>
      <dgm:spPr>
        <a:noFill/>
        <a:ln w="9525" cap="flat" cmpd="sng" algn="ctr">
          <a:solidFill>
            <a:schemeClr val="accent2"/>
          </a:solidFill>
          <a:prstDash val="solid"/>
          <a:round/>
          <a:headEnd type="none" w="med" len="med"/>
          <a:tailEnd type="none" w="med" len="med"/>
        </a:ln>
      </dgm:spPr>
      <dgm:t>
        <a:bodyPr/>
        <a:lstStyle/>
        <a:p>
          <a:r>
            <a:rPr lang="en-IN" dirty="0">
              <a:solidFill>
                <a:schemeClr val="bg1"/>
              </a:solidFill>
              <a:latin typeface="Abril Fatface" panose="02000503000000020003" pitchFamily="2" charset="0"/>
            </a:rPr>
            <a:t>P1</a:t>
          </a:r>
        </a:p>
      </dgm:t>
    </dgm:pt>
    <dgm:pt modelId="{E9CC6EDF-BE45-463E-8ED3-CDC0CEFE28FC}" type="parTrans" cxnId="{89179CBD-DBA2-41DF-8CFF-3C4C65822D3D}">
      <dgm:prSet/>
      <dgm:spPr/>
      <dgm:t>
        <a:bodyPr/>
        <a:lstStyle/>
        <a:p>
          <a:endParaRPr lang="en-IN"/>
        </a:p>
      </dgm:t>
    </dgm:pt>
    <dgm:pt modelId="{E6C41FB2-AB0C-4378-BFD5-59DCF61490E4}" type="sibTrans" cxnId="{89179CBD-DBA2-41DF-8CFF-3C4C65822D3D}">
      <dgm:prSet/>
      <dgm:spPr/>
      <dgm:t>
        <a:bodyPr/>
        <a:lstStyle/>
        <a:p>
          <a:endParaRPr lang="en-IN"/>
        </a:p>
      </dgm:t>
    </dgm:pt>
    <dgm:pt modelId="{8C4DA20E-AC7C-4E2D-B5A4-90D4B2DEF677}">
      <dgm:prSet phldrT="[Tex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IN" dirty="0">
              <a:solidFill>
                <a:schemeClr val="bg1"/>
              </a:solidFill>
              <a:latin typeface="Abril Fatface" panose="02000503000000020003" pitchFamily="2" charset="0"/>
            </a:rPr>
            <a:t>P2</a:t>
          </a:r>
        </a:p>
      </dgm:t>
    </dgm:pt>
    <dgm:pt modelId="{E2172B06-C7AD-45BD-BFF9-8553492BDEF9}" type="parTrans" cxnId="{4AD37564-5C4D-4103-A6CA-3F8FA5A88E95}">
      <dgm:prSet/>
      <dgm:spPr/>
      <dgm:t>
        <a:bodyPr/>
        <a:lstStyle/>
        <a:p>
          <a:endParaRPr lang="en-IN"/>
        </a:p>
      </dgm:t>
    </dgm:pt>
    <dgm:pt modelId="{45706A45-D72D-400C-9A26-1F0D360570A1}" type="sibTrans" cxnId="{4AD37564-5C4D-4103-A6CA-3F8FA5A88E95}">
      <dgm:prSet/>
      <dgm:spPr/>
      <dgm:t>
        <a:bodyPr/>
        <a:lstStyle/>
        <a:p>
          <a:endParaRPr lang="en-IN"/>
        </a:p>
      </dgm:t>
    </dgm:pt>
    <dgm:pt modelId="{1DE5FA8F-32E5-4AEE-8798-0B9F097AC121}">
      <dgm:prSet phldrT="[Text]">
        <dgm:style>
          <a:lnRef idx="0">
            <a:scrgbClr r="0" g="0" b="0"/>
          </a:lnRef>
          <a:fillRef idx="0">
            <a:scrgbClr r="0" g="0" b="0"/>
          </a:fillRef>
          <a:effectRef idx="0">
            <a:scrgbClr r="0" g="0" b="0"/>
          </a:effectRef>
          <a:fontRef idx="minor">
            <a:schemeClr val="accent4"/>
          </a:fontRef>
        </dgm:style>
      </dgm:prSet>
      <dgm:spPr>
        <a:noFill/>
        <a:ln w="9525" cap="flat" cmpd="sng" algn="ctr">
          <a:solidFill>
            <a:schemeClr val="accent4"/>
          </a:solidFill>
          <a:prstDash val="solid"/>
          <a:round/>
          <a:headEnd type="none" w="med" len="med"/>
          <a:tailEnd type="none" w="med" len="med"/>
        </a:ln>
      </dgm:spPr>
      <dgm:t>
        <a:bodyPr/>
        <a:lstStyle/>
        <a:p>
          <a:r>
            <a:rPr lang="en-IN">
              <a:solidFill>
                <a:schemeClr val="bg1"/>
              </a:solidFill>
              <a:latin typeface="Abril Fatface" panose="02000503000000020003" pitchFamily="2" charset="0"/>
            </a:rPr>
            <a:t>P2</a:t>
          </a:r>
        </a:p>
      </dgm:t>
    </dgm:pt>
    <dgm:pt modelId="{82324B86-F7B0-454F-8E36-8A0027C373EA}" type="parTrans" cxnId="{518995E0-736E-401F-86CA-189B9E7ABDF9}">
      <dgm:prSet/>
      <dgm:spPr/>
      <dgm:t>
        <a:bodyPr/>
        <a:lstStyle/>
        <a:p>
          <a:endParaRPr lang="en-IN"/>
        </a:p>
      </dgm:t>
    </dgm:pt>
    <dgm:pt modelId="{3D0D3397-2892-45B0-A8F7-48C8DE8C0134}" type="sibTrans" cxnId="{518995E0-736E-401F-86CA-189B9E7ABDF9}">
      <dgm:prSet/>
      <dgm:spPr/>
      <dgm:t>
        <a:bodyPr/>
        <a:lstStyle/>
        <a:p>
          <a:endParaRPr lang="en-IN"/>
        </a:p>
      </dgm:t>
    </dgm:pt>
    <dgm:pt modelId="{B9F2B6CB-DCA2-45B7-9F37-3562DE995024}">
      <dgm:prSet phldrT="[Text]">
        <dgm:style>
          <a:lnRef idx="0">
            <a:scrgbClr r="0" g="0" b="0"/>
          </a:lnRef>
          <a:fillRef idx="0">
            <a:scrgbClr r="0" g="0" b="0"/>
          </a:fillRef>
          <a:effectRef idx="0">
            <a:scrgbClr r="0" g="0" b="0"/>
          </a:effectRef>
          <a:fontRef idx="minor">
            <a:schemeClr val="accent5"/>
          </a:fontRef>
        </dgm:style>
      </dgm:prSet>
      <dgm:spPr>
        <a:noFill/>
        <a:ln w="9525" cap="flat" cmpd="sng" algn="ctr">
          <a:solidFill>
            <a:schemeClr val="accent5"/>
          </a:solidFill>
          <a:prstDash val="solid"/>
          <a:round/>
          <a:headEnd type="none" w="med" len="med"/>
          <a:tailEnd type="none" w="med" len="med"/>
        </a:ln>
      </dgm:spPr>
      <dgm:t>
        <a:bodyPr/>
        <a:lstStyle/>
        <a:p>
          <a:r>
            <a:rPr lang="en-IN" dirty="0">
              <a:solidFill>
                <a:schemeClr val="bg1"/>
              </a:solidFill>
              <a:latin typeface="Abril Fatface" panose="02000503000000020003" pitchFamily="2" charset="0"/>
            </a:rPr>
            <a:t>P2</a:t>
          </a:r>
        </a:p>
      </dgm:t>
    </dgm:pt>
    <dgm:pt modelId="{4604668A-244B-489E-BC96-44D2B4ABA7C2}" type="parTrans" cxnId="{75AABAD2-086A-44BB-94F2-2DBAEF279E1B}">
      <dgm:prSet/>
      <dgm:spPr/>
      <dgm:t>
        <a:bodyPr/>
        <a:lstStyle/>
        <a:p>
          <a:endParaRPr lang="en-IN"/>
        </a:p>
      </dgm:t>
    </dgm:pt>
    <dgm:pt modelId="{89E7EE1B-9E0A-4609-9D0E-4888DF1C26E5}" type="sibTrans" cxnId="{75AABAD2-086A-44BB-94F2-2DBAEF279E1B}">
      <dgm:prSet/>
      <dgm:spPr/>
      <dgm:t>
        <a:bodyPr/>
        <a:lstStyle/>
        <a:p>
          <a:endParaRPr lang="en-IN"/>
        </a:p>
      </dgm:t>
    </dgm:pt>
    <dgm:pt modelId="{D77EECA9-B3AD-488E-92A5-D507E9DF133F}">
      <dgm:prSet phldrT="[Text]">
        <dgm:style>
          <a:lnRef idx="0">
            <a:scrgbClr r="0" g="0" b="0"/>
          </a:lnRef>
          <a:fillRef idx="0">
            <a:scrgbClr r="0" g="0" b="0"/>
          </a:fillRef>
          <a:effectRef idx="0">
            <a:scrgbClr r="0" g="0" b="0"/>
          </a:effectRef>
          <a:fontRef idx="minor">
            <a:schemeClr val="accent6"/>
          </a:fontRef>
        </dgm:style>
      </dgm:prSet>
      <dgm:spPr>
        <a:noFill/>
        <a:ln w="9525" cap="flat" cmpd="sng" algn="ctr">
          <a:solidFill>
            <a:schemeClr val="accent2">
              <a:lumMod val="75000"/>
            </a:schemeClr>
          </a:solidFill>
          <a:prstDash val="solid"/>
          <a:round/>
          <a:headEnd type="none" w="med" len="med"/>
          <a:tailEnd type="none" w="med" len="med"/>
        </a:ln>
      </dgm:spPr>
      <dgm:t>
        <a:bodyPr/>
        <a:lstStyle/>
        <a:p>
          <a:r>
            <a:rPr lang="en-IN" dirty="0">
              <a:solidFill>
                <a:schemeClr val="bg1"/>
              </a:solidFill>
              <a:latin typeface="Abril Fatface" panose="02000503000000020003" pitchFamily="2" charset="0"/>
            </a:rPr>
            <a:t>P3</a:t>
          </a:r>
        </a:p>
      </dgm:t>
    </dgm:pt>
    <dgm:pt modelId="{99DC5CB0-6DB4-4BC3-8752-CE49DF5F755F}" type="parTrans" cxnId="{A289C01F-EB9E-4267-ADD5-E8774055BC2C}">
      <dgm:prSet/>
      <dgm:spPr/>
      <dgm:t>
        <a:bodyPr/>
        <a:lstStyle/>
        <a:p>
          <a:endParaRPr lang="en-IN"/>
        </a:p>
      </dgm:t>
    </dgm:pt>
    <dgm:pt modelId="{09A7986F-2AD4-48E6-9362-80A82F5D564B}" type="sibTrans" cxnId="{A289C01F-EB9E-4267-ADD5-E8774055BC2C}">
      <dgm:prSet/>
      <dgm:spPr/>
      <dgm:t>
        <a:bodyPr/>
        <a:lstStyle/>
        <a:p>
          <a:endParaRPr lang="en-IN"/>
        </a:p>
      </dgm:t>
    </dgm:pt>
    <dgm:pt modelId="{7F5F41D7-7B25-4E26-B9C0-700EA9FF4468}">
      <dgm:prSet phldrT="[Text]">
        <dgm:style>
          <a:lnRef idx="0">
            <a:scrgbClr r="0" g="0" b="0"/>
          </a:lnRef>
          <a:fillRef idx="0">
            <a:scrgbClr r="0" g="0" b="0"/>
          </a:fillRef>
          <a:effectRef idx="0">
            <a:scrgbClr r="0" g="0" b="0"/>
          </a:effectRef>
          <a:fontRef idx="minor">
            <a:schemeClr val="accent2"/>
          </a:fontRef>
        </dgm:style>
      </dgm:prSet>
      <dgm:spPr>
        <a:noFill/>
        <a:ln w="9525" cap="flat" cmpd="sng" algn="ctr">
          <a:solidFill>
            <a:srgbClr val="92D050"/>
          </a:solidFill>
          <a:prstDash val="solid"/>
          <a:round/>
          <a:headEnd type="none" w="med" len="med"/>
          <a:tailEnd type="none" w="med" len="med"/>
        </a:ln>
      </dgm:spPr>
      <dgm:t>
        <a:bodyPr/>
        <a:lstStyle/>
        <a:p>
          <a:r>
            <a:rPr lang="en-IN" dirty="0">
              <a:solidFill>
                <a:schemeClr val="bg1"/>
              </a:solidFill>
              <a:latin typeface="Abril Fatface" panose="02000503000000020003" pitchFamily="2" charset="0"/>
            </a:rPr>
            <a:t>P3</a:t>
          </a:r>
        </a:p>
      </dgm:t>
    </dgm:pt>
    <dgm:pt modelId="{CAD3D853-431C-4C43-BC42-28D6D8476A13}" type="parTrans" cxnId="{7C6753F3-19A6-4581-9A37-9831BA34619F}">
      <dgm:prSet/>
      <dgm:spPr/>
      <dgm:t>
        <a:bodyPr/>
        <a:lstStyle/>
        <a:p>
          <a:endParaRPr lang="en-IN"/>
        </a:p>
      </dgm:t>
    </dgm:pt>
    <dgm:pt modelId="{1E9759BD-F10B-43BB-B51D-57674B517A93}" type="sibTrans" cxnId="{7C6753F3-19A6-4581-9A37-9831BA34619F}">
      <dgm:prSet/>
      <dgm:spPr/>
      <dgm:t>
        <a:bodyPr/>
        <a:lstStyle/>
        <a:p>
          <a:endParaRPr lang="en-IN"/>
        </a:p>
      </dgm:t>
    </dgm:pt>
    <dgm:pt modelId="{DB4F1211-395C-4BC9-8516-6347C4C676A6}" type="pres">
      <dgm:prSet presAssocID="{C0D69D6B-FC96-4E51-AD80-919C60B25648}" presName="Name0" presStyleCnt="0">
        <dgm:presLayoutVars>
          <dgm:dir/>
          <dgm:resizeHandles val="exact"/>
        </dgm:presLayoutVars>
      </dgm:prSet>
      <dgm:spPr/>
    </dgm:pt>
    <dgm:pt modelId="{99123BF4-58CA-472D-AB30-813E3FA354DB}" type="pres">
      <dgm:prSet presAssocID="{AE429E87-800D-4D2E-804A-71747D800576}" presName="node" presStyleLbl="node1" presStyleIdx="0" presStyleCnt="6">
        <dgm:presLayoutVars>
          <dgm:bulletEnabled val="1"/>
        </dgm:presLayoutVars>
      </dgm:prSet>
      <dgm:spPr/>
    </dgm:pt>
    <dgm:pt modelId="{096B0D0E-DED7-42DE-B2FF-F69084341F45}" type="pres">
      <dgm:prSet presAssocID="{E6C41FB2-AB0C-4378-BFD5-59DCF61490E4}" presName="sibTrans" presStyleLbl="sibTrans2D1" presStyleIdx="0" presStyleCnt="5" custLinFactY="100000" custLinFactNeighborX="17105" custLinFactNeighborY="195371"/>
      <dgm:spPr/>
    </dgm:pt>
    <dgm:pt modelId="{9F88D0C8-C574-4C4D-B9B9-95D6138EDF00}" type="pres">
      <dgm:prSet presAssocID="{E6C41FB2-AB0C-4378-BFD5-59DCF61490E4}" presName="connectorText" presStyleLbl="sibTrans2D1" presStyleIdx="0" presStyleCnt="5"/>
      <dgm:spPr/>
    </dgm:pt>
    <dgm:pt modelId="{10DCA1C6-EBEB-446C-AF96-8F3EDDF59B23}" type="pres">
      <dgm:prSet presAssocID="{8C4DA20E-AC7C-4E2D-B5A4-90D4B2DEF677}" presName="node" presStyleLbl="node1" presStyleIdx="1" presStyleCnt="6">
        <dgm:presLayoutVars>
          <dgm:bulletEnabled val="1"/>
        </dgm:presLayoutVars>
      </dgm:prSet>
      <dgm:spPr/>
    </dgm:pt>
    <dgm:pt modelId="{859683F5-C2D5-4BD4-8DD5-681682732218}" type="pres">
      <dgm:prSet presAssocID="{45706A45-D72D-400C-9A26-1F0D360570A1}" presName="sibTrans" presStyleLbl="sibTrans2D1" presStyleIdx="1" presStyleCnt="5" custLinFactY="100000" custLinFactNeighborX="17105" custLinFactNeighborY="195371"/>
      <dgm:spPr/>
    </dgm:pt>
    <dgm:pt modelId="{85527479-C4C4-4726-A149-71BB678191DC}" type="pres">
      <dgm:prSet presAssocID="{45706A45-D72D-400C-9A26-1F0D360570A1}" presName="connectorText" presStyleLbl="sibTrans2D1" presStyleIdx="1" presStyleCnt="5"/>
      <dgm:spPr/>
    </dgm:pt>
    <dgm:pt modelId="{BC7F28B8-144B-438F-AC77-7555C23233D6}" type="pres">
      <dgm:prSet presAssocID="{1DE5FA8F-32E5-4AEE-8798-0B9F097AC121}" presName="node" presStyleLbl="node1" presStyleIdx="2" presStyleCnt="6">
        <dgm:presLayoutVars>
          <dgm:bulletEnabled val="1"/>
        </dgm:presLayoutVars>
      </dgm:prSet>
      <dgm:spPr/>
    </dgm:pt>
    <dgm:pt modelId="{D4208A18-0E8E-44A0-BF37-03E64BA5DEDA}" type="pres">
      <dgm:prSet presAssocID="{3D0D3397-2892-45B0-A8F7-48C8DE8C0134}" presName="sibTrans" presStyleLbl="sibTrans2D1" presStyleIdx="2" presStyleCnt="5" custLinFactY="100000" custLinFactNeighborX="17105" custLinFactNeighborY="195371"/>
      <dgm:spPr/>
    </dgm:pt>
    <dgm:pt modelId="{F8C3D78A-573C-4501-8547-1542AFE9AACA}" type="pres">
      <dgm:prSet presAssocID="{3D0D3397-2892-45B0-A8F7-48C8DE8C0134}" presName="connectorText" presStyleLbl="sibTrans2D1" presStyleIdx="2" presStyleCnt="5"/>
      <dgm:spPr/>
    </dgm:pt>
    <dgm:pt modelId="{B91CAF56-E0CC-4EAA-89A2-EBD004528829}" type="pres">
      <dgm:prSet presAssocID="{B9F2B6CB-DCA2-45B7-9F37-3562DE995024}" presName="node" presStyleLbl="node1" presStyleIdx="3" presStyleCnt="6">
        <dgm:presLayoutVars>
          <dgm:bulletEnabled val="1"/>
        </dgm:presLayoutVars>
      </dgm:prSet>
      <dgm:spPr/>
    </dgm:pt>
    <dgm:pt modelId="{2A987AEB-E5C9-4CF8-81D4-39A508388147}" type="pres">
      <dgm:prSet presAssocID="{89E7EE1B-9E0A-4609-9D0E-4888DF1C26E5}" presName="sibTrans" presStyleLbl="sibTrans2D1" presStyleIdx="3" presStyleCnt="5" custLinFactY="100000" custLinFactNeighborX="17105" custLinFactNeighborY="195371"/>
      <dgm:spPr/>
    </dgm:pt>
    <dgm:pt modelId="{D6751BB8-21EE-4866-9775-768E41E779AC}" type="pres">
      <dgm:prSet presAssocID="{89E7EE1B-9E0A-4609-9D0E-4888DF1C26E5}" presName="connectorText" presStyleLbl="sibTrans2D1" presStyleIdx="3" presStyleCnt="5"/>
      <dgm:spPr/>
    </dgm:pt>
    <dgm:pt modelId="{773A427C-B37A-4851-B575-094E1FAF2251}" type="pres">
      <dgm:prSet presAssocID="{D77EECA9-B3AD-488E-92A5-D507E9DF133F}" presName="node" presStyleLbl="node1" presStyleIdx="4" presStyleCnt="6">
        <dgm:presLayoutVars>
          <dgm:bulletEnabled val="1"/>
        </dgm:presLayoutVars>
      </dgm:prSet>
      <dgm:spPr/>
    </dgm:pt>
    <dgm:pt modelId="{0B6DA999-7E33-45BE-8972-A293E00A9E58}" type="pres">
      <dgm:prSet presAssocID="{09A7986F-2AD4-48E6-9362-80A82F5D564B}" presName="sibTrans" presStyleLbl="sibTrans2D1" presStyleIdx="4" presStyleCnt="5" custLinFactY="100000" custLinFactNeighborX="17105" custLinFactNeighborY="195371"/>
      <dgm:spPr/>
    </dgm:pt>
    <dgm:pt modelId="{8596518C-4ABD-4E3A-BAEA-CCBA3C75C3E0}" type="pres">
      <dgm:prSet presAssocID="{09A7986F-2AD4-48E6-9362-80A82F5D564B}" presName="connectorText" presStyleLbl="sibTrans2D1" presStyleIdx="4" presStyleCnt="5"/>
      <dgm:spPr/>
    </dgm:pt>
    <dgm:pt modelId="{B6DA2776-BFD7-48B9-9C2E-D16AFFB6954C}" type="pres">
      <dgm:prSet presAssocID="{7F5F41D7-7B25-4E26-B9C0-700EA9FF4468}" presName="node" presStyleLbl="node1" presStyleIdx="5" presStyleCnt="6">
        <dgm:presLayoutVars>
          <dgm:bulletEnabled val="1"/>
        </dgm:presLayoutVars>
      </dgm:prSet>
      <dgm:spPr/>
    </dgm:pt>
  </dgm:ptLst>
  <dgm:cxnLst>
    <dgm:cxn modelId="{8FC1400A-B8B7-4EA9-9967-847F09032B03}" type="presOf" srcId="{8C4DA20E-AC7C-4E2D-B5A4-90D4B2DEF677}" destId="{10DCA1C6-EBEB-446C-AF96-8F3EDDF59B23}" srcOrd="0" destOrd="0" presId="urn:microsoft.com/office/officeart/2005/8/layout/process1"/>
    <dgm:cxn modelId="{A289C01F-EB9E-4267-ADD5-E8774055BC2C}" srcId="{C0D69D6B-FC96-4E51-AD80-919C60B25648}" destId="{D77EECA9-B3AD-488E-92A5-D507E9DF133F}" srcOrd="4" destOrd="0" parTransId="{99DC5CB0-6DB4-4BC3-8752-CE49DF5F755F}" sibTransId="{09A7986F-2AD4-48E6-9362-80A82F5D564B}"/>
    <dgm:cxn modelId="{B319B620-E08B-471F-9BC6-48EE77DAE6C6}" type="presOf" srcId="{C0D69D6B-FC96-4E51-AD80-919C60B25648}" destId="{DB4F1211-395C-4BC9-8516-6347C4C676A6}" srcOrd="0" destOrd="0" presId="urn:microsoft.com/office/officeart/2005/8/layout/process1"/>
    <dgm:cxn modelId="{53FF8827-DFD5-42A0-96DB-7C8F684EB254}" type="presOf" srcId="{B9F2B6CB-DCA2-45B7-9F37-3562DE995024}" destId="{B91CAF56-E0CC-4EAA-89A2-EBD004528829}" srcOrd="0" destOrd="0" presId="urn:microsoft.com/office/officeart/2005/8/layout/process1"/>
    <dgm:cxn modelId="{DCF85743-733A-48A6-A507-C186BD7FF36B}" type="presOf" srcId="{3D0D3397-2892-45B0-A8F7-48C8DE8C0134}" destId="{D4208A18-0E8E-44A0-BF37-03E64BA5DEDA}" srcOrd="0" destOrd="0" presId="urn:microsoft.com/office/officeart/2005/8/layout/process1"/>
    <dgm:cxn modelId="{4AD37564-5C4D-4103-A6CA-3F8FA5A88E95}" srcId="{C0D69D6B-FC96-4E51-AD80-919C60B25648}" destId="{8C4DA20E-AC7C-4E2D-B5A4-90D4B2DEF677}" srcOrd="1" destOrd="0" parTransId="{E2172B06-C7AD-45BD-BFF9-8553492BDEF9}" sibTransId="{45706A45-D72D-400C-9A26-1F0D360570A1}"/>
    <dgm:cxn modelId="{CB782D65-83E4-4D48-9B7F-5FE1E8CE88E9}" type="presOf" srcId="{7F5F41D7-7B25-4E26-B9C0-700EA9FF4468}" destId="{B6DA2776-BFD7-48B9-9C2E-D16AFFB6954C}" srcOrd="0" destOrd="0" presId="urn:microsoft.com/office/officeart/2005/8/layout/process1"/>
    <dgm:cxn modelId="{340FF047-1248-4E1B-B2F6-A4A86AE1C4FC}" type="presOf" srcId="{3D0D3397-2892-45B0-A8F7-48C8DE8C0134}" destId="{F8C3D78A-573C-4501-8547-1542AFE9AACA}" srcOrd="1" destOrd="0" presId="urn:microsoft.com/office/officeart/2005/8/layout/process1"/>
    <dgm:cxn modelId="{828C2248-48CD-49B5-B489-9129043CD60F}" type="presOf" srcId="{D77EECA9-B3AD-488E-92A5-D507E9DF133F}" destId="{773A427C-B37A-4851-B575-094E1FAF2251}" srcOrd="0" destOrd="0" presId="urn:microsoft.com/office/officeart/2005/8/layout/process1"/>
    <dgm:cxn modelId="{1ACB6B70-86E9-49A9-BB6C-B67D74A226B8}" type="presOf" srcId="{89E7EE1B-9E0A-4609-9D0E-4888DF1C26E5}" destId="{D6751BB8-21EE-4866-9775-768E41E779AC}" srcOrd="1" destOrd="0" presId="urn:microsoft.com/office/officeart/2005/8/layout/process1"/>
    <dgm:cxn modelId="{E0ABC270-B755-42E6-BB61-FE2FA493487D}" type="presOf" srcId="{45706A45-D72D-400C-9A26-1F0D360570A1}" destId="{85527479-C4C4-4726-A149-71BB678191DC}" srcOrd="1" destOrd="0" presId="urn:microsoft.com/office/officeart/2005/8/layout/process1"/>
    <dgm:cxn modelId="{9F75BA56-E03D-431E-A73C-6DAF27E937DB}" type="presOf" srcId="{AE429E87-800D-4D2E-804A-71747D800576}" destId="{99123BF4-58CA-472D-AB30-813E3FA354DB}" srcOrd="0" destOrd="0" presId="urn:microsoft.com/office/officeart/2005/8/layout/process1"/>
    <dgm:cxn modelId="{BA36B877-1701-4FE7-9C04-E9F4BA3FBF8D}" type="presOf" srcId="{09A7986F-2AD4-48E6-9362-80A82F5D564B}" destId="{8596518C-4ABD-4E3A-BAEA-CCBA3C75C3E0}" srcOrd="1" destOrd="0" presId="urn:microsoft.com/office/officeart/2005/8/layout/process1"/>
    <dgm:cxn modelId="{AB3F3890-2A47-427B-88E0-F2F7D8ACF204}" type="presOf" srcId="{89E7EE1B-9E0A-4609-9D0E-4888DF1C26E5}" destId="{2A987AEB-E5C9-4CF8-81D4-39A508388147}" srcOrd="0" destOrd="0" presId="urn:microsoft.com/office/officeart/2005/8/layout/process1"/>
    <dgm:cxn modelId="{36E8FF9C-8C55-4D47-8834-93E6F913421F}" type="presOf" srcId="{1DE5FA8F-32E5-4AEE-8798-0B9F097AC121}" destId="{BC7F28B8-144B-438F-AC77-7555C23233D6}" srcOrd="0" destOrd="0" presId="urn:microsoft.com/office/officeart/2005/8/layout/process1"/>
    <dgm:cxn modelId="{2E7F37AC-CF3A-46F1-A3AE-D49411E2D7DE}" type="presOf" srcId="{09A7986F-2AD4-48E6-9362-80A82F5D564B}" destId="{0B6DA999-7E33-45BE-8972-A293E00A9E58}" srcOrd="0" destOrd="0" presId="urn:microsoft.com/office/officeart/2005/8/layout/process1"/>
    <dgm:cxn modelId="{0BB417AD-6079-4487-B61C-1A31DF044CC4}" type="presOf" srcId="{E6C41FB2-AB0C-4378-BFD5-59DCF61490E4}" destId="{9F88D0C8-C574-4C4D-B9B9-95D6138EDF00}" srcOrd="1" destOrd="0" presId="urn:microsoft.com/office/officeart/2005/8/layout/process1"/>
    <dgm:cxn modelId="{63BE90BC-C6FA-498E-A630-AC26C9BA8515}" type="presOf" srcId="{45706A45-D72D-400C-9A26-1F0D360570A1}" destId="{859683F5-C2D5-4BD4-8DD5-681682732218}" srcOrd="0" destOrd="0" presId="urn:microsoft.com/office/officeart/2005/8/layout/process1"/>
    <dgm:cxn modelId="{89179CBD-DBA2-41DF-8CFF-3C4C65822D3D}" srcId="{C0D69D6B-FC96-4E51-AD80-919C60B25648}" destId="{AE429E87-800D-4D2E-804A-71747D800576}" srcOrd="0" destOrd="0" parTransId="{E9CC6EDF-BE45-463E-8ED3-CDC0CEFE28FC}" sibTransId="{E6C41FB2-AB0C-4378-BFD5-59DCF61490E4}"/>
    <dgm:cxn modelId="{75AABAD2-086A-44BB-94F2-2DBAEF279E1B}" srcId="{C0D69D6B-FC96-4E51-AD80-919C60B25648}" destId="{B9F2B6CB-DCA2-45B7-9F37-3562DE995024}" srcOrd="3" destOrd="0" parTransId="{4604668A-244B-489E-BC96-44D2B4ABA7C2}" sibTransId="{89E7EE1B-9E0A-4609-9D0E-4888DF1C26E5}"/>
    <dgm:cxn modelId="{518995E0-736E-401F-86CA-189B9E7ABDF9}" srcId="{C0D69D6B-FC96-4E51-AD80-919C60B25648}" destId="{1DE5FA8F-32E5-4AEE-8798-0B9F097AC121}" srcOrd="2" destOrd="0" parTransId="{82324B86-F7B0-454F-8E36-8A0027C373EA}" sibTransId="{3D0D3397-2892-45B0-A8F7-48C8DE8C0134}"/>
    <dgm:cxn modelId="{7C6753F3-19A6-4581-9A37-9831BA34619F}" srcId="{C0D69D6B-FC96-4E51-AD80-919C60B25648}" destId="{7F5F41D7-7B25-4E26-B9C0-700EA9FF4468}" srcOrd="5" destOrd="0" parTransId="{CAD3D853-431C-4C43-BC42-28D6D8476A13}" sibTransId="{1E9759BD-F10B-43BB-B51D-57674B517A93}"/>
    <dgm:cxn modelId="{3AEEE9F8-1C70-4BD0-B0AD-D4E748040C33}" type="presOf" srcId="{E6C41FB2-AB0C-4378-BFD5-59DCF61490E4}" destId="{096B0D0E-DED7-42DE-B2FF-F69084341F45}" srcOrd="0" destOrd="0" presId="urn:microsoft.com/office/officeart/2005/8/layout/process1"/>
    <dgm:cxn modelId="{EB9A9315-A6B7-4F44-B106-FF818F4238B1}" type="presParOf" srcId="{DB4F1211-395C-4BC9-8516-6347C4C676A6}" destId="{99123BF4-58CA-472D-AB30-813E3FA354DB}" srcOrd="0" destOrd="0" presId="urn:microsoft.com/office/officeart/2005/8/layout/process1"/>
    <dgm:cxn modelId="{862742E0-7D6C-4DF1-A414-E290C3A486C9}" type="presParOf" srcId="{DB4F1211-395C-4BC9-8516-6347C4C676A6}" destId="{096B0D0E-DED7-42DE-B2FF-F69084341F45}" srcOrd="1" destOrd="0" presId="urn:microsoft.com/office/officeart/2005/8/layout/process1"/>
    <dgm:cxn modelId="{034F02CD-D637-48A5-AAE9-26ED3D85BE31}" type="presParOf" srcId="{096B0D0E-DED7-42DE-B2FF-F69084341F45}" destId="{9F88D0C8-C574-4C4D-B9B9-95D6138EDF00}" srcOrd="0" destOrd="0" presId="urn:microsoft.com/office/officeart/2005/8/layout/process1"/>
    <dgm:cxn modelId="{56AE77F4-9718-464E-8CA7-5F06F3235C33}" type="presParOf" srcId="{DB4F1211-395C-4BC9-8516-6347C4C676A6}" destId="{10DCA1C6-EBEB-446C-AF96-8F3EDDF59B23}" srcOrd="2" destOrd="0" presId="urn:microsoft.com/office/officeart/2005/8/layout/process1"/>
    <dgm:cxn modelId="{78B18A3C-F0BE-451B-882C-D51862BF199D}" type="presParOf" srcId="{DB4F1211-395C-4BC9-8516-6347C4C676A6}" destId="{859683F5-C2D5-4BD4-8DD5-681682732218}" srcOrd="3" destOrd="0" presId="urn:microsoft.com/office/officeart/2005/8/layout/process1"/>
    <dgm:cxn modelId="{7CDEF6C6-FCDB-4550-B2BB-5248BD2F6800}" type="presParOf" srcId="{859683F5-C2D5-4BD4-8DD5-681682732218}" destId="{85527479-C4C4-4726-A149-71BB678191DC}" srcOrd="0" destOrd="0" presId="urn:microsoft.com/office/officeart/2005/8/layout/process1"/>
    <dgm:cxn modelId="{8C236B3E-BDA2-43C6-AD8C-867823CF7797}" type="presParOf" srcId="{DB4F1211-395C-4BC9-8516-6347C4C676A6}" destId="{BC7F28B8-144B-438F-AC77-7555C23233D6}" srcOrd="4" destOrd="0" presId="urn:microsoft.com/office/officeart/2005/8/layout/process1"/>
    <dgm:cxn modelId="{7826055A-D2F1-4690-9FBD-936ACFDC1C8C}" type="presParOf" srcId="{DB4F1211-395C-4BC9-8516-6347C4C676A6}" destId="{D4208A18-0E8E-44A0-BF37-03E64BA5DEDA}" srcOrd="5" destOrd="0" presId="urn:microsoft.com/office/officeart/2005/8/layout/process1"/>
    <dgm:cxn modelId="{80E83474-BE0C-495C-BE3B-C2B80A4CF04D}" type="presParOf" srcId="{D4208A18-0E8E-44A0-BF37-03E64BA5DEDA}" destId="{F8C3D78A-573C-4501-8547-1542AFE9AACA}" srcOrd="0" destOrd="0" presId="urn:microsoft.com/office/officeart/2005/8/layout/process1"/>
    <dgm:cxn modelId="{6B013111-E727-4145-B0E9-2BE9D4712C50}" type="presParOf" srcId="{DB4F1211-395C-4BC9-8516-6347C4C676A6}" destId="{B91CAF56-E0CC-4EAA-89A2-EBD004528829}" srcOrd="6" destOrd="0" presId="urn:microsoft.com/office/officeart/2005/8/layout/process1"/>
    <dgm:cxn modelId="{D494DF92-F178-4884-A72E-7A7CB4330080}" type="presParOf" srcId="{DB4F1211-395C-4BC9-8516-6347C4C676A6}" destId="{2A987AEB-E5C9-4CF8-81D4-39A508388147}" srcOrd="7" destOrd="0" presId="urn:microsoft.com/office/officeart/2005/8/layout/process1"/>
    <dgm:cxn modelId="{07FEE716-6A4D-4271-AC48-03BBC22FA5D3}" type="presParOf" srcId="{2A987AEB-E5C9-4CF8-81D4-39A508388147}" destId="{D6751BB8-21EE-4866-9775-768E41E779AC}" srcOrd="0" destOrd="0" presId="urn:microsoft.com/office/officeart/2005/8/layout/process1"/>
    <dgm:cxn modelId="{E4B0C32F-39BC-4F88-86AB-AE1D0DEFC535}" type="presParOf" srcId="{DB4F1211-395C-4BC9-8516-6347C4C676A6}" destId="{773A427C-B37A-4851-B575-094E1FAF2251}" srcOrd="8" destOrd="0" presId="urn:microsoft.com/office/officeart/2005/8/layout/process1"/>
    <dgm:cxn modelId="{64604081-FDDF-4990-AA85-850620CFE146}" type="presParOf" srcId="{DB4F1211-395C-4BC9-8516-6347C4C676A6}" destId="{0B6DA999-7E33-45BE-8972-A293E00A9E58}" srcOrd="9" destOrd="0" presId="urn:microsoft.com/office/officeart/2005/8/layout/process1"/>
    <dgm:cxn modelId="{1D7A30C7-7FE7-4BFC-884F-7F5273E0F85D}" type="presParOf" srcId="{0B6DA999-7E33-45BE-8972-A293E00A9E58}" destId="{8596518C-4ABD-4E3A-BAEA-CCBA3C75C3E0}" srcOrd="0" destOrd="0" presId="urn:microsoft.com/office/officeart/2005/8/layout/process1"/>
    <dgm:cxn modelId="{CC1F4323-304C-4C4B-9D04-515D134CCA5B}" type="presParOf" srcId="{DB4F1211-395C-4BC9-8516-6347C4C676A6}" destId="{B6DA2776-BFD7-48B9-9C2E-D16AFFB6954C}"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B93D6D-C97C-4C80-9193-D8515851292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pt>
    <dgm:pt modelId="{9F3B7C5C-D047-4945-AB6F-5125B0A29489}">
      <dgm:prSet phldrT="[Text]"/>
      <dgm:spPr/>
      <dgm:t>
        <a:bodyPr/>
        <a:lstStyle/>
        <a:p>
          <a:pPr>
            <a:lnSpc>
              <a:spcPct val="100000"/>
            </a:lnSpc>
          </a:pPr>
          <a:r>
            <a:rPr lang="en-IN" dirty="0">
              <a:solidFill>
                <a:schemeClr val="bg1"/>
              </a:solidFill>
              <a:latin typeface="Abril Fatface" panose="02000503000000020003" pitchFamily="2" charset="0"/>
            </a:rPr>
            <a:t>Research</a:t>
          </a:r>
        </a:p>
      </dgm:t>
    </dgm:pt>
    <dgm:pt modelId="{C96DA571-A16E-4F90-980D-D0AB2D740C8F}" type="parTrans" cxnId="{A4DEA915-F20F-4FD5-AF41-7135F755E4F6}">
      <dgm:prSet/>
      <dgm:spPr/>
      <dgm:t>
        <a:bodyPr/>
        <a:lstStyle/>
        <a:p>
          <a:endParaRPr lang="en-IN"/>
        </a:p>
      </dgm:t>
    </dgm:pt>
    <dgm:pt modelId="{0255329A-5F05-41AD-9C17-F9623B569CBC}" type="sibTrans" cxnId="{A4DEA915-F20F-4FD5-AF41-7135F755E4F6}">
      <dgm:prSet/>
      <dgm:spPr/>
      <dgm:t>
        <a:bodyPr/>
        <a:lstStyle/>
        <a:p>
          <a:endParaRPr lang="en-IN"/>
        </a:p>
      </dgm:t>
    </dgm:pt>
    <dgm:pt modelId="{55541B2E-7BD5-4514-B696-A86A56ADA591}">
      <dgm:prSet phldrT="[Text]"/>
      <dgm:spPr/>
      <dgm:t>
        <a:bodyPr/>
        <a:lstStyle/>
        <a:p>
          <a:pPr>
            <a:lnSpc>
              <a:spcPct val="100000"/>
            </a:lnSpc>
          </a:pPr>
          <a:r>
            <a:rPr lang="en-IN" dirty="0">
              <a:solidFill>
                <a:schemeClr val="bg1"/>
              </a:solidFill>
              <a:latin typeface="Abril Fatface" panose="02000503000000020003" pitchFamily="2" charset="0"/>
            </a:rPr>
            <a:t>Creating Dataset</a:t>
          </a:r>
        </a:p>
      </dgm:t>
    </dgm:pt>
    <dgm:pt modelId="{A64491B2-E517-49CC-A2AC-9EC4453A769D}" type="parTrans" cxnId="{2EF8BFA8-D385-468A-B0AA-30F36BAB88E7}">
      <dgm:prSet/>
      <dgm:spPr/>
      <dgm:t>
        <a:bodyPr/>
        <a:lstStyle/>
        <a:p>
          <a:endParaRPr lang="en-IN"/>
        </a:p>
      </dgm:t>
    </dgm:pt>
    <dgm:pt modelId="{27506F2D-B213-4F66-80FE-CF40DD828333}" type="sibTrans" cxnId="{2EF8BFA8-D385-468A-B0AA-30F36BAB88E7}">
      <dgm:prSet/>
      <dgm:spPr/>
      <dgm:t>
        <a:bodyPr/>
        <a:lstStyle/>
        <a:p>
          <a:endParaRPr lang="en-IN"/>
        </a:p>
      </dgm:t>
    </dgm:pt>
    <dgm:pt modelId="{65BFFF90-8D60-43D2-997A-80DAEEA1D638}">
      <dgm:prSet phldrT="[Text]"/>
      <dgm:spPr/>
      <dgm:t>
        <a:bodyPr/>
        <a:lstStyle/>
        <a:p>
          <a:pPr>
            <a:lnSpc>
              <a:spcPct val="100000"/>
            </a:lnSpc>
          </a:pPr>
          <a:r>
            <a:rPr lang="en-IN" dirty="0">
              <a:solidFill>
                <a:schemeClr val="bg1"/>
              </a:solidFill>
              <a:latin typeface="Abril Fatface" panose="02000503000000020003" pitchFamily="2" charset="0"/>
            </a:rPr>
            <a:t>Working on Responses</a:t>
          </a:r>
        </a:p>
      </dgm:t>
    </dgm:pt>
    <dgm:pt modelId="{4C52862D-2329-42D6-BD59-6BD7F3BCA0AD}" type="parTrans" cxnId="{607D4998-F15D-45A4-9471-68AFBAB0A965}">
      <dgm:prSet/>
      <dgm:spPr/>
      <dgm:t>
        <a:bodyPr/>
        <a:lstStyle/>
        <a:p>
          <a:endParaRPr lang="en-IN"/>
        </a:p>
      </dgm:t>
    </dgm:pt>
    <dgm:pt modelId="{5F9D634B-7F14-486A-9B19-6E869785B659}" type="sibTrans" cxnId="{607D4998-F15D-45A4-9471-68AFBAB0A965}">
      <dgm:prSet/>
      <dgm:spPr/>
      <dgm:t>
        <a:bodyPr/>
        <a:lstStyle/>
        <a:p>
          <a:endParaRPr lang="en-IN"/>
        </a:p>
      </dgm:t>
    </dgm:pt>
    <dgm:pt modelId="{9E4DDA9D-E809-4FC7-B8DF-5E59ABE82B29}">
      <dgm:prSet phldrT="[Text]"/>
      <dgm:spPr/>
      <dgm:t>
        <a:bodyPr/>
        <a:lstStyle/>
        <a:p>
          <a:pPr>
            <a:lnSpc>
              <a:spcPct val="100000"/>
            </a:lnSpc>
          </a:pPr>
          <a:r>
            <a:rPr lang="en-IN" dirty="0">
              <a:solidFill>
                <a:schemeClr val="bg1"/>
              </a:solidFill>
              <a:latin typeface="Abril Fatface" panose="02000503000000020003" pitchFamily="2" charset="0"/>
            </a:rPr>
            <a:t>Training Model</a:t>
          </a:r>
        </a:p>
      </dgm:t>
    </dgm:pt>
    <dgm:pt modelId="{2996E1D3-0805-44D7-AC7E-3504FD4F45EA}" type="parTrans" cxnId="{85D5708F-BC29-4B55-8C05-E9CF692CA6AD}">
      <dgm:prSet/>
      <dgm:spPr/>
      <dgm:t>
        <a:bodyPr/>
        <a:lstStyle/>
        <a:p>
          <a:endParaRPr lang="en-IN"/>
        </a:p>
      </dgm:t>
    </dgm:pt>
    <dgm:pt modelId="{DCE80814-9B4A-4C89-A03D-0EF6E8633750}" type="sibTrans" cxnId="{85D5708F-BC29-4B55-8C05-E9CF692CA6AD}">
      <dgm:prSet/>
      <dgm:spPr/>
      <dgm:t>
        <a:bodyPr/>
        <a:lstStyle/>
        <a:p>
          <a:endParaRPr lang="en-IN"/>
        </a:p>
      </dgm:t>
    </dgm:pt>
    <dgm:pt modelId="{3024ABC8-58C4-45BD-83EA-162BBE5DCE31}">
      <dgm:prSet phldrT="[Text]"/>
      <dgm:spPr/>
      <dgm:t>
        <a:bodyPr/>
        <a:lstStyle/>
        <a:p>
          <a:pPr>
            <a:lnSpc>
              <a:spcPct val="100000"/>
            </a:lnSpc>
          </a:pPr>
          <a:r>
            <a:rPr lang="en-IN" dirty="0">
              <a:solidFill>
                <a:schemeClr val="bg1"/>
              </a:solidFill>
              <a:latin typeface="Abril Fatface" panose="02000503000000020003" pitchFamily="2" charset="0"/>
            </a:rPr>
            <a:t>Fine Tuning</a:t>
          </a:r>
        </a:p>
      </dgm:t>
    </dgm:pt>
    <dgm:pt modelId="{968C54E3-A263-413B-9A80-9C70B5E4ACC4}" type="parTrans" cxnId="{63A07259-824A-4451-8015-7A6686DB5EC4}">
      <dgm:prSet/>
      <dgm:spPr/>
      <dgm:t>
        <a:bodyPr/>
        <a:lstStyle/>
        <a:p>
          <a:endParaRPr lang="en-IN"/>
        </a:p>
      </dgm:t>
    </dgm:pt>
    <dgm:pt modelId="{6D284535-64FE-4F98-82AB-39446691A2D9}" type="sibTrans" cxnId="{63A07259-824A-4451-8015-7A6686DB5EC4}">
      <dgm:prSet/>
      <dgm:spPr/>
      <dgm:t>
        <a:bodyPr/>
        <a:lstStyle/>
        <a:p>
          <a:endParaRPr lang="en-IN"/>
        </a:p>
      </dgm:t>
    </dgm:pt>
    <dgm:pt modelId="{497F644A-715A-4CC4-B0B1-A21E869ABDBA}">
      <dgm:prSet phldrT="[Text]"/>
      <dgm:spPr/>
      <dgm:t>
        <a:bodyPr/>
        <a:lstStyle/>
        <a:p>
          <a:pPr>
            <a:lnSpc>
              <a:spcPct val="100000"/>
            </a:lnSpc>
          </a:pPr>
          <a:r>
            <a:rPr lang="en-IN" dirty="0">
              <a:solidFill>
                <a:schemeClr val="bg1"/>
              </a:solidFill>
              <a:latin typeface="Abril Fatface" panose="02000503000000020003" pitchFamily="2" charset="0"/>
            </a:rPr>
            <a:t>Final Application</a:t>
          </a:r>
        </a:p>
      </dgm:t>
    </dgm:pt>
    <dgm:pt modelId="{C4B4B137-1670-421B-BB47-BE7C7FDFAE64}" type="parTrans" cxnId="{3940124B-1324-43A7-A436-604A762A1A0C}">
      <dgm:prSet/>
      <dgm:spPr/>
      <dgm:t>
        <a:bodyPr/>
        <a:lstStyle/>
        <a:p>
          <a:endParaRPr lang="en-IN"/>
        </a:p>
      </dgm:t>
    </dgm:pt>
    <dgm:pt modelId="{8BAB6158-3097-4765-9EF2-F14C59CB6D1C}" type="sibTrans" cxnId="{3940124B-1324-43A7-A436-604A762A1A0C}">
      <dgm:prSet/>
      <dgm:spPr/>
      <dgm:t>
        <a:bodyPr/>
        <a:lstStyle/>
        <a:p>
          <a:endParaRPr lang="en-IN"/>
        </a:p>
      </dgm:t>
    </dgm:pt>
    <dgm:pt modelId="{1E66C2CD-16B7-4CF6-9C85-705556E3409E}" type="pres">
      <dgm:prSet presAssocID="{3EB93D6D-C97C-4C80-9193-D85158512924}" presName="root" presStyleCnt="0">
        <dgm:presLayoutVars>
          <dgm:dir/>
          <dgm:resizeHandles val="exact"/>
        </dgm:presLayoutVars>
      </dgm:prSet>
      <dgm:spPr/>
    </dgm:pt>
    <dgm:pt modelId="{F1D9E13F-AE36-4D0E-8693-D6A7133E78F8}" type="pres">
      <dgm:prSet presAssocID="{9F3B7C5C-D047-4945-AB6F-5125B0A29489}" presName="compNode" presStyleCnt="0"/>
      <dgm:spPr/>
    </dgm:pt>
    <dgm:pt modelId="{BADB8AC6-E87D-4430-849F-B77CF04DDA59}" type="pres">
      <dgm:prSet presAssocID="{9F3B7C5C-D047-4945-AB6F-5125B0A2948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72E54DDE-9F37-479B-AB85-6F8C54D5BEB5}" type="pres">
      <dgm:prSet presAssocID="{9F3B7C5C-D047-4945-AB6F-5125B0A29489}" presName="spaceRect" presStyleCnt="0"/>
      <dgm:spPr/>
    </dgm:pt>
    <dgm:pt modelId="{F0EA22CA-8995-43CB-9C51-A002B1ED4620}" type="pres">
      <dgm:prSet presAssocID="{9F3B7C5C-D047-4945-AB6F-5125B0A29489}" presName="textRect" presStyleLbl="revTx" presStyleIdx="0" presStyleCnt="6">
        <dgm:presLayoutVars>
          <dgm:chMax val="1"/>
          <dgm:chPref val="1"/>
        </dgm:presLayoutVars>
      </dgm:prSet>
      <dgm:spPr/>
    </dgm:pt>
    <dgm:pt modelId="{255FBDA3-D725-42C9-A727-9BC8E3804BFF}" type="pres">
      <dgm:prSet presAssocID="{0255329A-5F05-41AD-9C17-F9623B569CBC}" presName="sibTrans" presStyleCnt="0"/>
      <dgm:spPr/>
    </dgm:pt>
    <dgm:pt modelId="{27033653-2772-4DB1-87EB-E10FE922617C}" type="pres">
      <dgm:prSet presAssocID="{55541B2E-7BD5-4514-B696-A86A56ADA591}" presName="compNode" presStyleCnt="0"/>
      <dgm:spPr/>
    </dgm:pt>
    <dgm:pt modelId="{3F59665A-9A16-4AE8-9B6C-C4AA3F1718F7}" type="pres">
      <dgm:prSet presAssocID="{55541B2E-7BD5-4514-B696-A86A56ADA591}"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atabase outline"/>
        </a:ext>
      </dgm:extLst>
    </dgm:pt>
    <dgm:pt modelId="{0FC9D28C-49B7-412D-BAF4-4B161590FCA4}" type="pres">
      <dgm:prSet presAssocID="{55541B2E-7BD5-4514-B696-A86A56ADA591}" presName="spaceRect" presStyleCnt="0"/>
      <dgm:spPr/>
    </dgm:pt>
    <dgm:pt modelId="{8DDDABA9-7867-459B-B662-1CB9B3066BA5}" type="pres">
      <dgm:prSet presAssocID="{55541B2E-7BD5-4514-B696-A86A56ADA591}" presName="textRect" presStyleLbl="revTx" presStyleIdx="1" presStyleCnt="6">
        <dgm:presLayoutVars>
          <dgm:chMax val="1"/>
          <dgm:chPref val="1"/>
        </dgm:presLayoutVars>
      </dgm:prSet>
      <dgm:spPr/>
    </dgm:pt>
    <dgm:pt modelId="{AF620665-619A-421D-A715-D9B1626B5CE3}" type="pres">
      <dgm:prSet presAssocID="{27506F2D-B213-4F66-80FE-CF40DD828333}" presName="sibTrans" presStyleCnt="0"/>
      <dgm:spPr/>
    </dgm:pt>
    <dgm:pt modelId="{A349C690-04C2-4C43-823F-5D056B0EE264}" type="pres">
      <dgm:prSet presAssocID="{9E4DDA9D-E809-4FC7-B8DF-5E59ABE82B29}" presName="compNode" presStyleCnt="0"/>
      <dgm:spPr/>
    </dgm:pt>
    <dgm:pt modelId="{774C30A9-5018-4A85-8D29-B6B33F651DC7}" type="pres">
      <dgm:prSet presAssocID="{9E4DDA9D-E809-4FC7-B8DF-5E59ABE82B2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79021A7-8D2E-400C-A0A9-BC61630073A5}" type="pres">
      <dgm:prSet presAssocID="{9E4DDA9D-E809-4FC7-B8DF-5E59ABE82B29}" presName="spaceRect" presStyleCnt="0"/>
      <dgm:spPr/>
    </dgm:pt>
    <dgm:pt modelId="{FE025D98-5E8F-4C16-8C7F-C300526115CE}" type="pres">
      <dgm:prSet presAssocID="{9E4DDA9D-E809-4FC7-B8DF-5E59ABE82B29}" presName="textRect" presStyleLbl="revTx" presStyleIdx="2" presStyleCnt="6">
        <dgm:presLayoutVars>
          <dgm:chMax val="1"/>
          <dgm:chPref val="1"/>
        </dgm:presLayoutVars>
      </dgm:prSet>
      <dgm:spPr/>
    </dgm:pt>
    <dgm:pt modelId="{3FC44979-D3A5-42EC-A591-BABAC0A297C6}" type="pres">
      <dgm:prSet presAssocID="{DCE80814-9B4A-4C89-A03D-0EF6E8633750}" presName="sibTrans" presStyleCnt="0"/>
      <dgm:spPr/>
    </dgm:pt>
    <dgm:pt modelId="{1895423F-782C-4ACE-8608-BA9590FDE94D}" type="pres">
      <dgm:prSet presAssocID="{65BFFF90-8D60-43D2-997A-80DAEEA1D638}" presName="compNode" presStyleCnt="0"/>
      <dgm:spPr/>
    </dgm:pt>
    <dgm:pt modelId="{19641F90-FEA5-4684-B904-022F020A0727}" type="pres">
      <dgm:prSet presAssocID="{65BFFF90-8D60-43D2-997A-80DAEEA1D638}"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at bubble with solid fill"/>
        </a:ext>
      </dgm:extLst>
    </dgm:pt>
    <dgm:pt modelId="{FA2534E3-C6E9-421E-B521-329725D384BF}" type="pres">
      <dgm:prSet presAssocID="{65BFFF90-8D60-43D2-997A-80DAEEA1D638}" presName="spaceRect" presStyleCnt="0"/>
      <dgm:spPr/>
    </dgm:pt>
    <dgm:pt modelId="{E9788860-D5D8-4273-9AD6-B9A155C6C5BD}" type="pres">
      <dgm:prSet presAssocID="{65BFFF90-8D60-43D2-997A-80DAEEA1D638}" presName="textRect" presStyleLbl="revTx" presStyleIdx="3" presStyleCnt="6">
        <dgm:presLayoutVars>
          <dgm:chMax val="1"/>
          <dgm:chPref val="1"/>
        </dgm:presLayoutVars>
      </dgm:prSet>
      <dgm:spPr/>
    </dgm:pt>
    <dgm:pt modelId="{AE1AAF2A-A262-44B6-A243-25904404A7A6}" type="pres">
      <dgm:prSet presAssocID="{5F9D634B-7F14-486A-9B19-6E869785B659}" presName="sibTrans" presStyleCnt="0"/>
      <dgm:spPr/>
    </dgm:pt>
    <dgm:pt modelId="{5352AF22-702F-44BA-8A51-89B1DD78BBA7}" type="pres">
      <dgm:prSet presAssocID="{3024ABC8-58C4-45BD-83EA-162BBE5DCE31}" presName="compNode" presStyleCnt="0"/>
      <dgm:spPr/>
    </dgm:pt>
    <dgm:pt modelId="{2B796C5D-4F41-47CD-969E-0CCBB23AFCB9}" type="pres">
      <dgm:prSet presAssocID="{3024ABC8-58C4-45BD-83EA-162BBE5DCE31}" presName="iconRect" presStyleLbl="node1" presStyleIdx="4" presStyleCnt="6"/>
      <dgm:spPr>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lipboard Checked with solid fill"/>
        </a:ext>
      </dgm:extLst>
    </dgm:pt>
    <dgm:pt modelId="{0EF484BB-2634-40FB-818C-7EA43CBB35FF}" type="pres">
      <dgm:prSet presAssocID="{3024ABC8-58C4-45BD-83EA-162BBE5DCE31}" presName="spaceRect" presStyleCnt="0"/>
      <dgm:spPr/>
    </dgm:pt>
    <dgm:pt modelId="{4054EA3B-C9BB-4DC0-8612-3600AD405926}" type="pres">
      <dgm:prSet presAssocID="{3024ABC8-58C4-45BD-83EA-162BBE5DCE31}" presName="textRect" presStyleLbl="revTx" presStyleIdx="4" presStyleCnt="6">
        <dgm:presLayoutVars>
          <dgm:chMax val="1"/>
          <dgm:chPref val="1"/>
        </dgm:presLayoutVars>
      </dgm:prSet>
      <dgm:spPr/>
    </dgm:pt>
    <dgm:pt modelId="{EEE8A742-9456-4F6B-A400-C78A685A8BF0}" type="pres">
      <dgm:prSet presAssocID="{6D284535-64FE-4F98-82AB-39446691A2D9}" presName="sibTrans" presStyleCnt="0"/>
      <dgm:spPr/>
    </dgm:pt>
    <dgm:pt modelId="{15E72E30-A4BB-4FDF-BF8D-3FDE41028688}" type="pres">
      <dgm:prSet presAssocID="{497F644A-715A-4CC4-B0B1-A21E869ABDBA}" presName="compNode" presStyleCnt="0"/>
      <dgm:spPr/>
    </dgm:pt>
    <dgm:pt modelId="{19A705D8-BFB6-47B9-908F-23563675D75E}" type="pres">
      <dgm:prSet presAssocID="{497F644A-715A-4CC4-B0B1-A21E869ABDBA}" presName="iconRect" presStyleLbl="node1" presStyleIdx="5" presStyleCnt="6"/>
      <dgm:spPr>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Checkmark with solid fill"/>
        </a:ext>
      </dgm:extLst>
    </dgm:pt>
    <dgm:pt modelId="{1649579B-D997-4F73-A196-7983F9D53FDE}" type="pres">
      <dgm:prSet presAssocID="{497F644A-715A-4CC4-B0B1-A21E869ABDBA}" presName="spaceRect" presStyleCnt="0"/>
      <dgm:spPr/>
    </dgm:pt>
    <dgm:pt modelId="{7C25CF0C-9386-4533-A34E-4B3F4F3CA7C6}" type="pres">
      <dgm:prSet presAssocID="{497F644A-715A-4CC4-B0B1-A21E869ABDBA}" presName="textRect" presStyleLbl="revTx" presStyleIdx="5" presStyleCnt="6">
        <dgm:presLayoutVars>
          <dgm:chMax val="1"/>
          <dgm:chPref val="1"/>
        </dgm:presLayoutVars>
      </dgm:prSet>
      <dgm:spPr/>
    </dgm:pt>
  </dgm:ptLst>
  <dgm:cxnLst>
    <dgm:cxn modelId="{A4DEA915-F20F-4FD5-AF41-7135F755E4F6}" srcId="{3EB93D6D-C97C-4C80-9193-D85158512924}" destId="{9F3B7C5C-D047-4945-AB6F-5125B0A29489}" srcOrd="0" destOrd="0" parTransId="{C96DA571-A16E-4F90-980D-D0AB2D740C8F}" sibTransId="{0255329A-5F05-41AD-9C17-F9623B569CBC}"/>
    <dgm:cxn modelId="{F12D6F27-8A65-4C88-BA56-FBEFD4BC04CA}" type="presOf" srcId="{497F644A-715A-4CC4-B0B1-A21E869ABDBA}" destId="{7C25CF0C-9386-4533-A34E-4B3F4F3CA7C6}" srcOrd="0" destOrd="0" presId="urn:microsoft.com/office/officeart/2018/2/layout/IconLabelList"/>
    <dgm:cxn modelId="{A7BC2D2D-DD26-4C63-8B6E-7F929F2EBD60}" type="presOf" srcId="{55541B2E-7BD5-4514-B696-A86A56ADA591}" destId="{8DDDABA9-7867-459B-B662-1CB9B3066BA5}" srcOrd="0" destOrd="0" presId="urn:microsoft.com/office/officeart/2018/2/layout/IconLabelList"/>
    <dgm:cxn modelId="{3940124B-1324-43A7-A436-604A762A1A0C}" srcId="{3EB93D6D-C97C-4C80-9193-D85158512924}" destId="{497F644A-715A-4CC4-B0B1-A21E869ABDBA}" srcOrd="5" destOrd="0" parTransId="{C4B4B137-1670-421B-BB47-BE7C7FDFAE64}" sibTransId="{8BAB6158-3097-4765-9EF2-F14C59CB6D1C}"/>
    <dgm:cxn modelId="{088C2E59-671D-437E-93F9-E5A1BC25F496}" type="presOf" srcId="{9F3B7C5C-D047-4945-AB6F-5125B0A29489}" destId="{F0EA22CA-8995-43CB-9C51-A002B1ED4620}" srcOrd="0" destOrd="0" presId="urn:microsoft.com/office/officeart/2018/2/layout/IconLabelList"/>
    <dgm:cxn modelId="{63A07259-824A-4451-8015-7A6686DB5EC4}" srcId="{3EB93D6D-C97C-4C80-9193-D85158512924}" destId="{3024ABC8-58C4-45BD-83EA-162BBE5DCE31}" srcOrd="4" destOrd="0" parTransId="{968C54E3-A263-413B-9A80-9C70B5E4ACC4}" sibTransId="{6D284535-64FE-4F98-82AB-39446691A2D9}"/>
    <dgm:cxn modelId="{85D5708F-BC29-4B55-8C05-E9CF692CA6AD}" srcId="{3EB93D6D-C97C-4C80-9193-D85158512924}" destId="{9E4DDA9D-E809-4FC7-B8DF-5E59ABE82B29}" srcOrd="2" destOrd="0" parTransId="{2996E1D3-0805-44D7-AC7E-3504FD4F45EA}" sibTransId="{DCE80814-9B4A-4C89-A03D-0EF6E8633750}"/>
    <dgm:cxn modelId="{FD793590-EA1B-45A8-81D4-F432065796A0}" type="presOf" srcId="{9E4DDA9D-E809-4FC7-B8DF-5E59ABE82B29}" destId="{FE025D98-5E8F-4C16-8C7F-C300526115CE}" srcOrd="0" destOrd="0" presId="urn:microsoft.com/office/officeart/2018/2/layout/IconLabelList"/>
    <dgm:cxn modelId="{607D4998-F15D-45A4-9471-68AFBAB0A965}" srcId="{3EB93D6D-C97C-4C80-9193-D85158512924}" destId="{65BFFF90-8D60-43D2-997A-80DAEEA1D638}" srcOrd="3" destOrd="0" parTransId="{4C52862D-2329-42D6-BD59-6BD7F3BCA0AD}" sibTransId="{5F9D634B-7F14-486A-9B19-6E869785B659}"/>
    <dgm:cxn modelId="{2EF8BFA8-D385-468A-B0AA-30F36BAB88E7}" srcId="{3EB93D6D-C97C-4C80-9193-D85158512924}" destId="{55541B2E-7BD5-4514-B696-A86A56ADA591}" srcOrd="1" destOrd="0" parTransId="{A64491B2-E517-49CC-A2AC-9EC4453A769D}" sibTransId="{27506F2D-B213-4F66-80FE-CF40DD828333}"/>
    <dgm:cxn modelId="{5B4FE3B0-F8E4-4855-9ADE-64E2EFE018C6}" type="presOf" srcId="{3024ABC8-58C4-45BD-83EA-162BBE5DCE31}" destId="{4054EA3B-C9BB-4DC0-8612-3600AD405926}" srcOrd="0" destOrd="0" presId="urn:microsoft.com/office/officeart/2018/2/layout/IconLabelList"/>
    <dgm:cxn modelId="{20F0F5C2-1995-45E3-953F-23E711F79B25}" type="presOf" srcId="{65BFFF90-8D60-43D2-997A-80DAEEA1D638}" destId="{E9788860-D5D8-4273-9AD6-B9A155C6C5BD}" srcOrd="0" destOrd="0" presId="urn:microsoft.com/office/officeart/2018/2/layout/IconLabelList"/>
    <dgm:cxn modelId="{0F1A11FC-0721-4DA2-9609-A253B9984152}" type="presOf" srcId="{3EB93D6D-C97C-4C80-9193-D85158512924}" destId="{1E66C2CD-16B7-4CF6-9C85-705556E3409E}" srcOrd="0" destOrd="0" presId="urn:microsoft.com/office/officeart/2018/2/layout/IconLabelList"/>
    <dgm:cxn modelId="{EDF5AD80-8F01-4D3F-AFE2-DBBC9843436E}" type="presParOf" srcId="{1E66C2CD-16B7-4CF6-9C85-705556E3409E}" destId="{F1D9E13F-AE36-4D0E-8693-D6A7133E78F8}" srcOrd="0" destOrd="0" presId="urn:microsoft.com/office/officeart/2018/2/layout/IconLabelList"/>
    <dgm:cxn modelId="{8625B023-0CBF-47BF-A2CE-6D08FA863A76}" type="presParOf" srcId="{F1D9E13F-AE36-4D0E-8693-D6A7133E78F8}" destId="{BADB8AC6-E87D-4430-849F-B77CF04DDA59}" srcOrd="0" destOrd="0" presId="urn:microsoft.com/office/officeart/2018/2/layout/IconLabelList"/>
    <dgm:cxn modelId="{12A64D34-0138-40F3-AB59-CE5C983439AD}" type="presParOf" srcId="{F1D9E13F-AE36-4D0E-8693-D6A7133E78F8}" destId="{72E54DDE-9F37-479B-AB85-6F8C54D5BEB5}" srcOrd="1" destOrd="0" presId="urn:microsoft.com/office/officeart/2018/2/layout/IconLabelList"/>
    <dgm:cxn modelId="{21D0CE68-D101-4A3A-850D-06D81F8442C7}" type="presParOf" srcId="{F1D9E13F-AE36-4D0E-8693-D6A7133E78F8}" destId="{F0EA22CA-8995-43CB-9C51-A002B1ED4620}" srcOrd="2" destOrd="0" presId="urn:microsoft.com/office/officeart/2018/2/layout/IconLabelList"/>
    <dgm:cxn modelId="{CBF214ED-084C-40D6-9C7A-4C3EB03BA608}" type="presParOf" srcId="{1E66C2CD-16B7-4CF6-9C85-705556E3409E}" destId="{255FBDA3-D725-42C9-A727-9BC8E3804BFF}" srcOrd="1" destOrd="0" presId="urn:microsoft.com/office/officeart/2018/2/layout/IconLabelList"/>
    <dgm:cxn modelId="{52DDB0C2-E5E4-4274-8123-661730B9CA35}" type="presParOf" srcId="{1E66C2CD-16B7-4CF6-9C85-705556E3409E}" destId="{27033653-2772-4DB1-87EB-E10FE922617C}" srcOrd="2" destOrd="0" presId="urn:microsoft.com/office/officeart/2018/2/layout/IconLabelList"/>
    <dgm:cxn modelId="{ABC2B556-974D-4914-BCC9-03B92A8BF640}" type="presParOf" srcId="{27033653-2772-4DB1-87EB-E10FE922617C}" destId="{3F59665A-9A16-4AE8-9B6C-C4AA3F1718F7}" srcOrd="0" destOrd="0" presId="urn:microsoft.com/office/officeart/2018/2/layout/IconLabelList"/>
    <dgm:cxn modelId="{16F4A721-5C31-4CBB-BB9C-4B608329639D}" type="presParOf" srcId="{27033653-2772-4DB1-87EB-E10FE922617C}" destId="{0FC9D28C-49B7-412D-BAF4-4B161590FCA4}" srcOrd="1" destOrd="0" presId="urn:microsoft.com/office/officeart/2018/2/layout/IconLabelList"/>
    <dgm:cxn modelId="{C7470AE2-CA56-4DC7-9ED2-902A6F3BCDFE}" type="presParOf" srcId="{27033653-2772-4DB1-87EB-E10FE922617C}" destId="{8DDDABA9-7867-459B-B662-1CB9B3066BA5}" srcOrd="2" destOrd="0" presId="urn:microsoft.com/office/officeart/2018/2/layout/IconLabelList"/>
    <dgm:cxn modelId="{C2BE0769-8C26-4B02-9EA4-96975F2FCBBB}" type="presParOf" srcId="{1E66C2CD-16B7-4CF6-9C85-705556E3409E}" destId="{AF620665-619A-421D-A715-D9B1626B5CE3}" srcOrd="3" destOrd="0" presId="urn:microsoft.com/office/officeart/2018/2/layout/IconLabelList"/>
    <dgm:cxn modelId="{5538FAE2-09B8-4552-B0EA-B915A1198193}" type="presParOf" srcId="{1E66C2CD-16B7-4CF6-9C85-705556E3409E}" destId="{A349C690-04C2-4C43-823F-5D056B0EE264}" srcOrd="4" destOrd="0" presId="urn:microsoft.com/office/officeart/2018/2/layout/IconLabelList"/>
    <dgm:cxn modelId="{ABD984BE-464C-46F5-A9F3-138F429D26B9}" type="presParOf" srcId="{A349C690-04C2-4C43-823F-5D056B0EE264}" destId="{774C30A9-5018-4A85-8D29-B6B33F651DC7}" srcOrd="0" destOrd="0" presId="urn:microsoft.com/office/officeart/2018/2/layout/IconLabelList"/>
    <dgm:cxn modelId="{3753E8DA-5FAA-4212-A1D8-33ACE861BCF2}" type="presParOf" srcId="{A349C690-04C2-4C43-823F-5D056B0EE264}" destId="{579021A7-8D2E-400C-A0A9-BC61630073A5}" srcOrd="1" destOrd="0" presId="urn:microsoft.com/office/officeart/2018/2/layout/IconLabelList"/>
    <dgm:cxn modelId="{1D7976EB-809C-4C58-82A8-411D9989871A}" type="presParOf" srcId="{A349C690-04C2-4C43-823F-5D056B0EE264}" destId="{FE025D98-5E8F-4C16-8C7F-C300526115CE}" srcOrd="2" destOrd="0" presId="urn:microsoft.com/office/officeart/2018/2/layout/IconLabelList"/>
    <dgm:cxn modelId="{74C7EF6A-8857-415A-AB76-BACE2A88D1FF}" type="presParOf" srcId="{1E66C2CD-16B7-4CF6-9C85-705556E3409E}" destId="{3FC44979-D3A5-42EC-A591-BABAC0A297C6}" srcOrd="5" destOrd="0" presId="urn:microsoft.com/office/officeart/2018/2/layout/IconLabelList"/>
    <dgm:cxn modelId="{8BAFEADB-AEC2-4649-A159-2D7502418913}" type="presParOf" srcId="{1E66C2CD-16B7-4CF6-9C85-705556E3409E}" destId="{1895423F-782C-4ACE-8608-BA9590FDE94D}" srcOrd="6" destOrd="0" presId="urn:microsoft.com/office/officeart/2018/2/layout/IconLabelList"/>
    <dgm:cxn modelId="{9045F370-3551-48BE-8F10-3769C8A3BE23}" type="presParOf" srcId="{1895423F-782C-4ACE-8608-BA9590FDE94D}" destId="{19641F90-FEA5-4684-B904-022F020A0727}" srcOrd="0" destOrd="0" presId="urn:microsoft.com/office/officeart/2018/2/layout/IconLabelList"/>
    <dgm:cxn modelId="{646ECE5F-E5B0-4DCC-8924-1B4CB76683F3}" type="presParOf" srcId="{1895423F-782C-4ACE-8608-BA9590FDE94D}" destId="{FA2534E3-C6E9-421E-B521-329725D384BF}" srcOrd="1" destOrd="0" presId="urn:microsoft.com/office/officeart/2018/2/layout/IconLabelList"/>
    <dgm:cxn modelId="{8E9C87F6-028D-4627-840C-D702CBA48309}" type="presParOf" srcId="{1895423F-782C-4ACE-8608-BA9590FDE94D}" destId="{E9788860-D5D8-4273-9AD6-B9A155C6C5BD}" srcOrd="2" destOrd="0" presId="urn:microsoft.com/office/officeart/2018/2/layout/IconLabelList"/>
    <dgm:cxn modelId="{156D52F6-79E2-4634-A7F8-889B2CC6BD9A}" type="presParOf" srcId="{1E66C2CD-16B7-4CF6-9C85-705556E3409E}" destId="{AE1AAF2A-A262-44B6-A243-25904404A7A6}" srcOrd="7" destOrd="0" presId="urn:microsoft.com/office/officeart/2018/2/layout/IconLabelList"/>
    <dgm:cxn modelId="{0DCAD5B8-1799-487C-B35F-EB263EFE53EC}" type="presParOf" srcId="{1E66C2CD-16B7-4CF6-9C85-705556E3409E}" destId="{5352AF22-702F-44BA-8A51-89B1DD78BBA7}" srcOrd="8" destOrd="0" presId="urn:microsoft.com/office/officeart/2018/2/layout/IconLabelList"/>
    <dgm:cxn modelId="{6DF7E900-FF93-4389-938C-20BE7FA883EB}" type="presParOf" srcId="{5352AF22-702F-44BA-8A51-89B1DD78BBA7}" destId="{2B796C5D-4F41-47CD-969E-0CCBB23AFCB9}" srcOrd="0" destOrd="0" presId="urn:microsoft.com/office/officeart/2018/2/layout/IconLabelList"/>
    <dgm:cxn modelId="{133EB2C5-049F-4E34-83FF-FAFE8C22B1E4}" type="presParOf" srcId="{5352AF22-702F-44BA-8A51-89B1DD78BBA7}" destId="{0EF484BB-2634-40FB-818C-7EA43CBB35FF}" srcOrd="1" destOrd="0" presId="urn:microsoft.com/office/officeart/2018/2/layout/IconLabelList"/>
    <dgm:cxn modelId="{4CD07A98-7C2A-4471-8F83-DDC1E78A10F9}" type="presParOf" srcId="{5352AF22-702F-44BA-8A51-89B1DD78BBA7}" destId="{4054EA3B-C9BB-4DC0-8612-3600AD405926}" srcOrd="2" destOrd="0" presId="urn:microsoft.com/office/officeart/2018/2/layout/IconLabelList"/>
    <dgm:cxn modelId="{632804A1-5DD9-4A03-B71B-2E4A7F8FD40E}" type="presParOf" srcId="{1E66C2CD-16B7-4CF6-9C85-705556E3409E}" destId="{EEE8A742-9456-4F6B-A400-C78A685A8BF0}" srcOrd="9" destOrd="0" presId="urn:microsoft.com/office/officeart/2018/2/layout/IconLabelList"/>
    <dgm:cxn modelId="{0ADD1CE8-68E1-46A5-BD54-26F4FEA2ED77}" type="presParOf" srcId="{1E66C2CD-16B7-4CF6-9C85-705556E3409E}" destId="{15E72E30-A4BB-4FDF-BF8D-3FDE41028688}" srcOrd="10" destOrd="0" presId="urn:microsoft.com/office/officeart/2018/2/layout/IconLabelList"/>
    <dgm:cxn modelId="{64B6C87A-7664-4AB9-BDCF-B66BE39183D3}" type="presParOf" srcId="{15E72E30-A4BB-4FDF-BF8D-3FDE41028688}" destId="{19A705D8-BFB6-47B9-908F-23563675D75E}" srcOrd="0" destOrd="0" presId="urn:microsoft.com/office/officeart/2018/2/layout/IconLabelList"/>
    <dgm:cxn modelId="{F888780E-4A77-4622-8981-6DD8CA5D7DD8}" type="presParOf" srcId="{15E72E30-A4BB-4FDF-BF8D-3FDE41028688}" destId="{1649579B-D997-4F73-A196-7983F9D53FDE}" srcOrd="1" destOrd="0" presId="urn:microsoft.com/office/officeart/2018/2/layout/IconLabelList"/>
    <dgm:cxn modelId="{DC8EEACF-EB35-45DB-AB48-D049730D9B55}" type="presParOf" srcId="{15E72E30-A4BB-4FDF-BF8D-3FDE41028688}" destId="{7C25CF0C-9386-4533-A34E-4B3F4F3CA7C6}" srcOrd="2" destOrd="0" presId="urn:microsoft.com/office/officeart/2018/2/layout/IconLabelList"/>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23199-7141-41DA-B209-61BCB3BDBACA}">
      <dsp:nvSpPr>
        <dsp:cNvPr id="0" name=""/>
        <dsp:cNvSpPr/>
      </dsp:nvSpPr>
      <dsp:spPr>
        <a:xfrm rot="5400000">
          <a:off x="-157835" y="159475"/>
          <a:ext cx="1052234" cy="736564"/>
        </a:xfrm>
        <a:prstGeom prst="chevron">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tx1"/>
              </a:solidFill>
            </a:rPr>
            <a:t>Dataset</a:t>
          </a:r>
        </a:p>
      </dsp:txBody>
      <dsp:txXfrm rot="-5400000">
        <a:off x="0" y="369922"/>
        <a:ext cx="736564" cy="315670"/>
      </dsp:txXfrm>
    </dsp:sp>
    <dsp:sp modelId="{26E8DA1F-B55B-4C57-9106-CA5C040ED374}">
      <dsp:nvSpPr>
        <dsp:cNvPr id="0" name=""/>
        <dsp:cNvSpPr/>
      </dsp:nvSpPr>
      <dsp:spPr>
        <a:xfrm rot="5400000">
          <a:off x="4580017" y="-3841813"/>
          <a:ext cx="683952" cy="8370859"/>
        </a:xfrm>
        <a:prstGeom prst="round2Same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a:solidFill>
                <a:schemeClr val="tx1"/>
              </a:solidFill>
            </a:rPr>
            <a:t>Take available Hindi dataset to train our model.</a:t>
          </a:r>
        </a:p>
      </dsp:txBody>
      <dsp:txXfrm rot="-5400000">
        <a:off x="736564" y="35028"/>
        <a:ext cx="8337471" cy="617176"/>
      </dsp:txXfrm>
    </dsp:sp>
    <dsp:sp modelId="{291EEEC0-4852-499E-9A8D-4A339491DC54}">
      <dsp:nvSpPr>
        <dsp:cNvPr id="0" name=""/>
        <dsp:cNvSpPr/>
      </dsp:nvSpPr>
      <dsp:spPr>
        <a:xfrm rot="5400000">
          <a:off x="-157835" y="1094137"/>
          <a:ext cx="1052234" cy="736564"/>
        </a:xfrm>
        <a:prstGeom prst="chevron">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tx1"/>
              </a:solidFill>
            </a:rPr>
            <a:t>Model</a:t>
          </a:r>
        </a:p>
      </dsp:txBody>
      <dsp:txXfrm rot="-5400000">
        <a:off x="0" y="1304584"/>
        <a:ext cx="736564" cy="315670"/>
      </dsp:txXfrm>
    </dsp:sp>
    <dsp:sp modelId="{B14B622C-2AC9-48A8-BC21-D765661F6E64}">
      <dsp:nvSpPr>
        <dsp:cNvPr id="0" name=""/>
        <dsp:cNvSpPr/>
      </dsp:nvSpPr>
      <dsp:spPr>
        <a:xfrm rot="5400000">
          <a:off x="4580017" y="-2907150"/>
          <a:ext cx="683952" cy="8370859"/>
        </a:xfrm>
        <a:prstGeom prst="round2Same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a:solidFill>
                <a:schemeClr val="tx1"/>
              </a:solidFill>
            </a:rPr>
            <a:t>Design model using TensorFlow to work on Hindi input.</a:t>
          </a:r>
        </a:p>
      </dsp:txBody>
      <dsp:txXfrm rot="-5400000">
        <a:off x="736564" y="969691"/>
        <a:ext cx="8337471" cy="617176"/>
      </dsp:txXfrm>
    </dsp:sp>
    <dsp:sp modelId="{5A041FFC-717B-4326-9C83-492C64D585A5}">
      <dsp:nvSpPr>
        <dsp:cNvPr id="0" name=""/>
        <dsp:cNvSpPr/>
      </dsp:nvSpPr>
      <dsp:spPr>
        <a:xfrm rot="5400000">
          <a:off x="-157835" y="2028800"/>
          <a:ext cx="1052234" cy="736564"/>
        </a:xfrm>
        <a:prstGeom prst="chevron">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tx1"/>
              </a:solidFill>
            </a:rPr>
            <a:t>OCR</a:t>
          </a:r>
        </a:p>
      </dsp:txBody>
      <dsp:txXfrm rot="-5400000">
        <a:off x="0" y="2239247"/>
        <a:ext cx="736564" cy="315670"/>
      </dsp:txXfrm>
    </dsp:sp>
    <dsp:sp modelId="{8570F223-C699-4F73-9536-ED647C4EDCCE}">
      <dsp:nvSpPr>
        <dsp:cNvPr id="0" name=""/>
        <dsp:cNvSpPr/>
      </dsp:nvSpPr>
      <dsp:spPr>
        <a:xfrm rot="5400000">
          <a:off x="4580017" y="-1972488"/>
          <a:ext cx="683952" cy="8370859"/>
        </a:xfrm>
        <a:prstGeom prst="round2Same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a:solidFill>
                <a:schemeClr val="tx1"/>
              </a:solidFill>
            </a:rPr>
            <a:t>Take input in the form of Image or Text and generate abbreviated texts using Deep Learning.</a:t>
          </a:r>
        </a:p>
      </dsp:txBody>
      <dsp:txXfrm rot="-5400000">
        <a:off x="736564" y="1904353"/>
        <a:ext cx="8337471" cy="617176"/>
      </dsp:txXfrm>
    </dsp:sp>
    <dsp:sp modelId="{C73A8620-6C4F-4BDE-95B4-3F9790A9D262}">
      <dsp:nvSpPr>
        <dsp:cNvPr id="0" name=""/>
        <dsp:cNvSpPr/>
      </dsp:nvSpPr>
      <dsp:spPr>
        <a:xfrm rot="5400000">
          <a:off x="-157835" y="2963462"/>
          <a:ext cx="1052234" cy="736564"/>
        </a:xfrm>
        <a:prstGeom prst="chevron">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tx1"/>
              </a:solidFill>
            </a:rPr>
            <a:t>Algo</a:t>
          </a:r>
        </a:p>
      </dsp:txBody>
      <dsp:txXfrm rot="-5400000">
        <a:off x="0" y="3173909"/>
        <a:ext cx="736564" cy="315670"/>
      </dsp:txXfrm>
    </dsp:sp>
    <dsp:sp modelId="{D8294AED-0A43-4969-A924-ED1691527DC0}">
      <dsp:nvSpPr>
        <dsp:cNvPr id="0" name=""/>
        <dsp:cNvSpPr/>
      </dsp:nvSpPr>
      <dsp:spPr>
        <a:xfrm rot="5400000">
          <a:off x="4580017" y="-1037825"/>
          <a:ext cx="683952" cy="8370859"/>
        </a:xfrm>
        <a:prstGeom prst="round2Same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a:solidFill>
                <a:schemeClr val="tx1"/>
              </a:solidFill>
            </a:rPr>
            <a:t>Using Proprietary algorithm for abbreviated text.</a:t>
          </a:r>
        </a:p>
      </dsp:txBody>
      <dsp:txXfrm rot="-5400000">
        <a:off x="736564" y="2839016"/>
        <a:ext cx="8337471" cy="617176"/>
      </dsp:txXfrm>
    </dsp:sp>
    <dsp:sp modelId="{AE7B14A3-050F-4D9A-8134-E286A02FF2B7}">
      <dsp:nvSpPr>
        <dsp:cNvPr id="0" name=""/>
        <dsp:cNvSpPr/>
      </dsp:nvSpPr>
      <dsp:spPr>
        <a:xfrm rot="5400000">
          <a:off x="-157835" y="3898125"/>
          <a:ext cx="1052234" cy="736564"/>
        </a:xfrm>
        <a:prstGeom prst="chevron">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tx1"/>
              </a:solidFill>
            </a:rPr>
            <a:t>Rishi</a:t>
          </a:r>
        </a:p>
      </dsp:txBody>
      <dsp:txXfrm rot="-5400000">
        <a:off x="0" y="4108572"/>
        <a:ext cx="736564" cy="315670"/>
      </dsp:txXfrm>
    </dsp:sp>
    <dsp:sp modelId="{AB38C7F1-F0A3-4442-8061-454CF78D5AC5}">
      <dsp:nvSpPr>
        <dsp:cNvPr id="0" name=""/>
        <dsp:cNvSpPr/>
      </dsp:nvSpPr>
      <dsp:spPr>
        <a:xfrm rot="5400000">
          <a:off x="4580017" y="-103163"/>
          <a:ext cx="683952" cy="8370859"/>
        </a:xfrm>
        <a:prstGeom prst="round2Same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a:solidFill>
                <a:schemeClr val="tx1"/>
              </a:solidFill>
            </a:rPr>
            <a:t>Output in the form of Rishi Pranali.</a:t>
          </a:r>
        </a:p>
      </dsp:txBody>
      <dsp:txXfrm rot="-5400000">
        <a:off x="736564" y="3773678"/>
        <a:ext cx="8337471" cy="617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3BF4-58CA-472D-AB30-813E3FA354DB}">
      <dsp:nvSpPr>
        <dsp:cNvPr id="0" name=""/>
        <dsp:cNvSpPr/>
      </dsp:nvSpPr>
      <dsp:spPr>
        <a:xfrm>
          <a:off x="0" y="2315341"/>
          <a:ext cx="1313306" cy="787984"/>
        </a:xfrm>
        <a:prstGeom prst="roundRect">
          <a:avLst>
            <a:gd name="adj" fmla="val 10000"/>
          </a:avLst>
        </a:prstGeom>
        <a:noFill/>
        <a:ln w="9525" cap="flat" cmpd="sng" algn="ctr">
          <a:solidFill>
            <a:schemeClr val="accent2"/>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2"/>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latin typeface="Abril Fatface" panose="02000503000000020003" pitchFamily="2" charset="0"/>
            </a:rPr>
            <a:t>P1</a:t>
          </a:r>
        </a:p>
      </dsp:txBody>
      <dsp:txXfrm>
        <a:off x="23079" y="2338420"/>
        <a:ext cx="1267148" cy="741826"/>
      </dsp:txXfrm>
    </dsp:sp>
    <dsp:sp modelId="{096B0D0E-DED7-42DE-B2FF-F69084341F45}">
      <dsp:nvSpPr>
        <dsp:cNvPr id="0" name=""/>
        <dsp:cNvSpPr/>
      </dsp:nvSpPr>
      <dsp:spPr>
        <a:xfrm>
          <a:off x="1492261" y="3508507"/>
          <a:ext cx="278421" cy="325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492261" y="3573647"/>
        <a:ext cx="194895" cy="195420"/>
      </dsp:txXfrm>
    </dsp:sp>
    <dsp:sp modelId="{10DCA1C6-EBEB-446C-AF96-8F3EDDF59B23}">
      <dsp:nvSpPr>
        <dsp:cNvPr id="0" name=""/>
        <dsp:cNvSpPr/>
      </dsp:nvSpPr>
      <dsp:spPr>
        <a:xfrm>
          <a:off x="1838629" y="2315341"/>
          <a:ext cx="1313306" cy="787984"/>
        </a:xfrm>
        <a:prstGeom prst="roundRect">
          <a:avLst>
            <a:gd name="adj" fmla="val 10000"/>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latin typeface="Abril Fatface" panose="02000503000000020003" pitchFamily="2" charset="0"/>
            </a:rPr>
            <a:t>P2</a:t>
          </a:r>
        </a:p>
      </dsp:txBody>
      <dsp:txXfrm>
        <a:off x="1861708" y="2338420"/>
        <a:ext cx="1267148" cy="741826"/>
      </dsp:txXfrm>
    </dsp:sp>
    <dsp:sp modelId="{859683F5-C2D5-4BD4-8DD5-681682732218}">
      <dsp:nvSpPr>
        <dsp:cNvPr id="0" name=""/>
        <dsp:cNvSpPr/>
      </dsp:nvSpPr>
      <dsp:spPr>
        <a:xfrm>
          <a:off x="3330891" y="3508507"/>
          <a:ext cx="278421" cy="325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330891" y="3573647"/>
        <a:ext cx="194895" cy="195420"/>
      </dsp:txXfrm>
    </dsp:sp>
    <dsp:sp modelId="{BC7F28B8-144B-438F-AC77-7555C23233D6}">
      <dsp:nvSpPr>
        <dsp:cNvPr id="0" name=""/>
        <dsp:cNvSpPr/>
      </dsp:nvSpPr>
      <dsp:spPr>
        <a:xfrm>
          <a:off x="3677259" y="2315341"/>
          <a:ext cx="1313306" cy="787984"/>
        </a:xfrm>
        <a:prstGeom prst="roundRect">
          <a:avLst>
            <a:gd name="adj" fmla="val 10000"/>
          </a:avLst>
        </a:prstGeom>
        <a:noFill/>
        <a:ln w="9525" cap="flat" cmpd="sng" algn="ctr">
          <a:solidFill>
            <a:schemeClr val="accent4"/>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4"/>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a:solidFill>
                <a:schemeClr val="bg1"/>
              </a:solidFill>
              <a:latin typeface="Abril Fatface" panose="02000503000000020003" pitchFamily="2" charset="0"/>
            </a:rPr>
            <a:t>P2</a:t>
          </a:r>
        </a:p>
      </dsp:txBody>
      <dsp:txXfrm>
        <a:off x="3700338" y="2338420"/>
        <a:ext cx="1267148" cy="741826"/>
      </dsp:txXfrm>
    </dsp:sp>
    <dsp:sp modelId="{D4208A18-0E8E-44A0-BF37-03E64BA5DEDA}">
      <dsp:nvSpPr>
        <dsp:cNvPr id="0" name=""/>
        <dsp:cNvSpPr/>
      </dsp:nvSpPr>
      <dsp:spPr>
        <a:xfrm>
          <a:off x="5169521" y="3508507"/>
          <a:ext cx="278421" cy="325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169521" y="3573647"/>
        <a:ext cx="194895" cy="195420"/>
      </dsp:txXfrm>
    </dsp:sp>
    <dsp:sp modelId="{B91CAF56-E0CC-4EAA-89A2-EBD004528829}">
      <dsp:nvSpPr>
        <dsp:cNvPr id="0" name=""/>
        <dsp:cNvSpPr/>
      </dsp:nvSpPr>
      <dsp:spPr>
        <a:xfrm>
          <a:off x="5515889" y="2315341"/>
          <a:ext cx="1313306" cy="787984"/>
        </a:xfrm>
        <a:prstGeom prst="roundRect">
          <a:avLst>
            <a:gd name="adj" fmla="val 10000"/>
          </a:avLst>
        </a:prstGeom>
        <a:noFill/>
        <a:ln w="9525" cap="flat" cmpd="sng" algn="ctr">
          <a:solidFill>
            <a:schemeClr val="accent5"/>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5"/>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latin typeface="Abril Fatface" panose="02000503000000020003" pitchFamily="2" charset="0"/>
            </a:rPr>
            <a:t>P2</a:t>
          </a:r>
        </a:p>
      </dsp:txBody>
      <dsp:txXfrm>
        <a:off x="5538968" y="2338420"/>
        <a:ext cx="1267148" cy="741826"/>
      </dsp:txXfrm>
    </dsp:sp>
    <dsp:sp modelId="{2A987AEB-E5C9-4CF8-81D4-39A508388147}">
      <dsp:nvSpPr>
        <dsp:cNvPr id="0" name=""/>
        <dsp:cNvSpPr/>
      </dsp:nvSpPr>
      <dsp:spPr>
        <a:xfrm>
          <a:off x="7008151" y="3508507"/>
          <a:ext cx="278421" cy="325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7008151" y="3573647"/>
        <a:ext cx="194895" cy="195420"/>
      </dsp:txXfrm>
    </dsp:sp>
    <dsp:sp modelId="{773A427C-B37A-4851-B575-094E1FAF2251}">
      <dsp:nvSpPr>
        <dsp:cNvPr id="0" name=""/>
        <dsp:cNvSpPr/>
      </dsp:nvSpPr>
      <dsp:spPr>
        <a:xfrm>
          <a:off x="7354519" y="2315341"/>
          <a:ext cx="1313306" cy="787984"/>
        </a:xfrm>
        <a:prstGeom prst="roundRect">
          <a:avLst>
            <a:gd name="adj" fmla="val 10000"/>
          </a:avLst>
        </a:prstGeom>
        <a:noFill/>
        <a:ln w="9525" cap="flat" cmpd="sng" algn="ctr">
          <a:solidFill>
            <a:schemeClr val="accent2">
              <a:lumMod val="75000"/>
            </a:schemeClr>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6"/>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latin typeface="Abril Fatface" panose="02000503000000020003" pitchFamily="2" charset="0"/>
            </a:rPr>
            <a:t>P3</a:t>
          </a:r>
        </a:p>
      </dsp:txBody>
      <dsp:txXfrm>
        <a:off x="7377598" y="2338420"/>
        <a:ext cx="1267148" cy="741826"/>
      </dsp:txXfrm>
    </dsp:sp>
    <dsp:sp modelId="{0B6DA999-7E33-45BE-8972-A293E00A9E58}">
      <dsp:nvSpPr>
        <dsp:cNvPr id="0" name=""/>
        <dsp:cNvSpPr/>
      </dsp:nvSpPr>
      <dsp:spPr>
        <a:xfrm>
          <a:off x="8846780" y="3508507"/>
          <a:ext cx="278421" cy="3257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8846780" y="3573647"/>
        <a:ext cx="194895" cy="195420"/>
      </dsp:txXfrm>
    </dsp:sp>
    <dsp:sp modelId="{B6DA2776-BFD7-48B9-9C2E-D16AFFB6954C}">
      <dsp:nvSpPr>
        <dsp:cNvPr id="0" name=""/>
        <dsp:cNvSpPr/>
      </dsp:nvSpPr>
      <dsp:spPr>
        <a:xfrm>
          <a:off x="9193149" y="2315341"/>
          <a:ext cx="1313306" cy="787984"/>
        </a:xfrm>
        <a:prstGeom prst="roundRect">
          <a:avLst>
            <a:gd name="adj" fmla="val 10000"/>
          </a:avLst>
        </a:prstGeom>
        <a:noFill/>
        <a:ln w="9525" cap="flat" cmpd="sng" algn="ctr">
          <a:solidFill>
            <a:srgbClr val="92D050"/>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2"/>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latin typeface="Abril Fatface" panose="02000503000000020003" pitchFamily="2" charset="0"/>
            </a:rPr>
            <a:t>P3</a:t>
          </a:r>
        </a:p>
      </dsp:txBody>
      <dsp:txXfrm>
        <a:off x="9216228" y="2338420"/>
        <a:ext cx="1267148" cy="7418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B8AC6-E87D-4430-849F-B77CF04DDA59}">
      <dsp:nvSpPr>
        <dsp:cNvPr id="0" name=""/>
        <dsp:cNvSpPr/>
      </dsp:nvSpPr>
      <dsp:spPr>
        <a:xfrm>
          <a:off x="423909" y="689057"/>
          <a:ext cx="687392" cy="687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EA22CA-8995-43CB-9C51-A002B1ED4620}">
      <dsp:nvSpPr>
        <dsp:cNvPr id="0" name=""/>
        <dsp:cNvSpPr/>
      </dsp:nvSpPr>
      <dsp:spPr>
        <a:xfrm>
          <a:off x="3836" y="160561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solidFill>
                <a:schemeClr val="bg1"/>
              </a:solidFill>
              <a:latin typeface="Abril Fatface" panose="02000503000000020003" pitchFamily="2" charset="0"/>
            </a:rPr>
            <a:t>Research</a:t>
          </a:r>
        </a:p>
      </dsp:txBody>
      <dsp:txXfrm>
        <a:off x="3836" y="1605613"/>
        <a:ext cx="1527539" cy="611015"/>
      </dsp:txXfrm>
    </dsp:sp>
    <dsp:sp modelId="{3F59665A-9A16-4AE8-9B6C-C4AA3F1718F7}">
      <dsp:nvSpPr>
        <dsp:cNvPr id="0" name=""/>
        <dsp:cNvSpPr/>
      </dsp:nvSpPr>
      <dsp:spPr>
        <a:xfrm>
          <a:off x="2218768" y="689057"/>
          <a:ext cx="687392" cy="68739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DDABA9-7867-459B-B662-1CB9B3066BA5}">
      <dsp:nvSpPr>
        <dsp:cNvPr id="0" name=""/>
        <dsp:cNvSpPr/>
      </dsp:nvSpPr>
      <dsp:spPr>
        <a:xfrm>
          <a:off x="1798694" y="160561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solidFill>
                <a:schemeClr val="bg1"/>
              </a:solidFill>
              <a:latin typeface="Abril Fatface" panose="02000503000000020003" pitchFamily="2" charset="0"/>
            </a:rPr>
            <a:t>Creating Dataset</a:t>
          </a:r>
        </a:p>
      </dsp:txBody>
      <dsp:txXfrm>
        <a:off x="1798694" y="1605613"/>
        <a:ext cx="1527539" cy="611015"/>
      </dsp:txXfrm>
    </dsp:sp>
    <dsp:sp modelId="{774C30A9-5018-4A85-8D29-B6B33F651DC7}">
      <dsp:nvSpPr>
        <dsp:cNvPr id="0" name=""/>
        <dsp:cNvSpPr/>
      </dsp:nvSpPr>
      <dsp:spPr>
        <a:xfrm>
          <a:off x="4013626" y="689057"/>
          <a:ext cx="687392" cy="687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025D98-5E8F-4C16-8C7F-C300526115CE}">
      <dsp:nvSpPr>
        <dsp:cNvPr id="0" name=""/>
        <dsp:cNvSpPr/>
      </dsp:nvSpPr>
      <dsp:spPr>
        <a:xfrm>
          <a:off x="3593553" y="160561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solidFill>
                <a:schemeClr val="bg1"/>
              </a:solidFill>
              <a:latin typeface="Abril Fatface" panose="02000503000000020003" pitchFamily="2" charset="0"/>
            </a:rPr>
            <a:t>Training Model</a:t>
          </a:r>
        </a:p>
      </dsp:txBody>
      <dsp:txXfrm>
        <a:off x="3593553" y="1605613"/>
        <a:ext cx="1527539" cy="611015"/>
      </dsp:txXfrm>
    </dsp:sp>
    <dsp:sp modelId="{19641F90-FEA5-4684-B904-022F020A0727}">
      <dsp:nvSpPr>
        <dsp:cNvPr id="0" name=""/>
        <dsp:cNvSpPr/>
      </dsp:nvSpPr>
      <dsp:spPr>
        <a:xfrm>
          <a:off x="5808484" y="689057"/>
          <a:ext cx="687392" cy="68739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788860-D5D8-4273-9AD6-B9A155C6C5BD}">
      <dsp:nvSpPr>
        <dsp:cNvPr id="0" name=""/>
        <dsp:cNvSpPr/>
      </dsp:nvSpPr>
      <dsp:spPr>
        <a:xfrm>
          <a:off x="5388411" y="160561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solidFill>
                <a:schemeClr val="bg1"/>
              </a:solidFill>
              <a:latin typeface="Abril Fatface" panose="02000503000000020003" pitchFamily="2" charset="0"/>
            </a:rPr>
            <a:t>Working on Responses</a:t>
          </a:r>
        </a:p>
      </dsp:txBody>
      <dsp:txXfrm>
        <a:off x="5388411" y="1605613"/>
        <a:ext cx="1527539" cy="611015"/>
      </dsp:txXfrm>
    </dsp:sp>
    <dsp:sp modelId="{2B796C5D-4F41-47CD-969E-0CCBB23AFCB9}">
      <dsp:nvSpPr>
        <dsp:cNvPr id="0" name=""/>
        <dsp:cNvSpPr/>
      </dsp:nvSpPr>
      <dsp:spPr>
        <a:xfrm>
          <a:off x="7603343" y="689057"/>
          <a:ext cx="687392" cy="687392"/>
        </a:xfrm>
        <a:prstGeom prst="rect">
          <a:avLst/>
        </a:prstGeom>
        <a:blipFill rotWithShape="1">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54EA3B-C9BB-4DC0-8612-3600AD405926}">
      <dsp:nvSpPr>
        <dsp:cNvPr id="0" name=""/>
        <dsp:cNvSpPr/>
      </dsp:nvSpPr>
      <dsp:spPr>
        <a:xfrm>
          <a:off x="7183270" y="160561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solidFill>
                <a:schemeClr val="bg1"/>
              </a:solidFill>
              <a:latin typeface="Abril Fatface" panose="02000503000000020003" pitchFamily="2" charset="0"/>
            </a:rPr>
            <a:t>Fine Tuning</a:t>
          </a:r>
        </a:p>
      </dsp:txBody>
      <dsp:txXfrm>
        <a:off x="7183270" y="1605613"/>
        <a:ext cx="1527539" cy="611015"/>
      </dsp:txXfrm>
    </dsp:sp>
    <dsp:sp modelId="{19A705D8-BFB6-47B9-908F-23563675D75E}">
      <dsp:nvSpPr>
        <dsp:cNvPr id="0" name=""/>
        <dsp:cNvSpPr/>
      </dsp:nvSpPr>
      <dsp:spPr>
        <a:xfrm>
          <a:off x="9398201" y="689057"/>
          <a:ext cx="687392" cy="687392"/>
        </a:xfrm>
        <a:prstGeom prst="rect">
          <a:avLst/>
        </a:prstGeom>
        <a:blipFill rotWithShape="1">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25CF0C-9386-4533-A34E-4B3F4F3CA7C6}">
      <dsp:nvSpPr>
        <dsp:cNvPr id="0" name=""/>
        <dsp:cNvSpPr/>
      </dsp:nvSpPr>
      <dsp:spPr>
        <a:xfrm>
          <a:off x="8978128" y="1605613"/>
          <a:ext cx="1527539" cy="61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dirty="0">
              <a:solidFill>
                <a:schemeClr val="bg1"/>
              </a:solidFill>
              <a:latin typeface="Abril Fatface" panose="02000503000000020003" pitchFamily="2" charset="0"/>
            </a:rPr>
            <a:t>Final Application</a:t>
          </a:r>
        </a:p>
      </dsp:txBody>
      <dsp:txXfrm>
        <a:off x="8978128" y="1605613"/>
        <a:ext cx="1527539" cy="6110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CDBB6-AF26-4884-B6D6-02027CC4E367}"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5AACCF-C6D2-44BC-BA9E-A16EE4C59993}" type="slidenum">
              <a:rPr lang="en-IN" smtClean="0"/>
              <a:t>‹#›</a:t>
            </a:fld>
            <a:endParaRPr lang="en-IN"/>
          </a:p>
        </p:txBody>
      </p:sp>
    </p:spTree>
    <p:extLst>
      <p:ext uri="{BB962C8B-B14F-4D97-AF65-F5344CB8AC3E}">
        <p14:creationId xmlns:p14="http://schemas.microsoft.com/office/powerpoint/2010/main" val="831756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sir, this is our project from words to strokes</a:t>
            </a:r>
          </a:p>
        </p:txBody>
      </p:sp>
      <p:sp>
        <p:nvSpPr>
          <p:cNvPr id="4" name="Slide Number Placeholder 3"/>
          <p:cNvSpPr>
            <a:spLocks noGrp="1"/>
          </p:cNvSpPr>
          <p:nvPr>
            <p:ph type="sldNum" sz="quarter" idx="5"/>
          </p:nvPr>
        </p:nvSpPr>
        <p:spPr/>
        <p:txBody>
          <a:bodyPr/>
          <a:lstStyle/>
          <a:p>
            <a:fld id="{CEFE07C5-5362-4540-BA5F-C70A15534370}" type="slidenum">
              <a:rPr lang="en-US" smtClean="0"/>
              <a:t>1</a:t>
            </a:fld>
            <a:endParaRPr lang="en-US"/>
          </a:p>
        </p:txBody>
      </p:sp>
    </p:spTree>
    <p:extLst>
      <p:ext uri="{BB962C8B-B14F-4D97-AF65-F5344CB8AC3E}">
        <p14:creationId xmlns:p14="http://schemas.microsoft.com/office/powerpoint/2010/main" val="1114571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FE07C5-5362-4540-BA5F-C70A15534370}" type="slidenum">
              <a:rPr lang="en-US" smtClean="0"/>
              <a:t>10</a:t>
            </a:fld>
            <a:endParaRPr lang="en-US"/>
          </a:p>
        </p:txBody>
      </p:sp>
    </p:spTree>
    <p:extLst>
      <p:ext uri="{BB962C8B-B14F-4D97-AF65-F5344CB8AC3E}">
        <p14:creationId xmlns:p14="http://schemas.microsoft.com/office/powerpoint/2010/main" val="956029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FE07C5-5362-4540-BA5F-C70A15534370}" type="slidenum">
              <a:rPr lang="en-US" smtClean="0"/>
              <a:t>12</a:t>
            </a:fld>
            <a:endParaRPr lang="en-US"/>
          </a:p>
        </p:txBody>
      </p:sp>
    </p:spTree>
    <p:extLst>
      <p:ext uri="{BB962C8B-B14F-4D97-AF65-F5344CB8AC3E}">
        <p14:creationId xmlns:p14="http://schemas.microsoft.com/office/powerpoint/2010/main" val="3384412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5AACCF-C6D2-44BC-BA9E-A16EE4C59993}" type="slidenum">
              <a:rPr lang="en-IN" smtClean="0"/>
              <a:t>13</a:t>
            </a:fld>
            <a:endParaRPr lang="en-IN"/>
          </a:p>
        </p:txBody>
      </p:sp>
    </p:spTree>
    <p:extLst>
      <p:ext uri="{BB962C8B-B14F-4D97-AF65-F5344CB8AC3E}">
        <p14:creationId xmlns:p14="http://schemas.microsoft.com/office/powerpoint/2010/main" val="348351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FE07C5-5362-4540-BA5F-C70A15534370}" type="slidenum">
              <a:rPr lang="en-US" smtClean="0"/>
              <a:t>14</a:t>
            </a:fld>
            <a:endParaRPr lang="en-US"/>
          </a:p>
        </p:txBody>
      </p:sp>
    </p:spTree>
    <p:extLst>
      <p:ext uri="{BB962C8B-B14F-4D97-AF65-F5344CB8AC3E}">
        <p14:creationId xmlns:p14="http://schemas.microsoft.com/office/powerpoint/2010/main" val="83780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FE07C5-5362-4540-BA5F-C70A15534370}" type="slidenum">
              <a:rPr lang="en-US" smtClean="0"/>
              <a:t>2</a:t>
            </a:fld>
            <a:endParaRPr lang="en-US"/>
          </a:p>
        </p:txBody>
      </p:sp>
    </p:spTree>
    <p:extLst>
      <p:ext uri="{BB962C8B-B14F-4D97-AF65-F5344CB8AC3E}">
        <p14:creationId xmlns:p14="http://schemas.microsoft.com/office/powerpoint/2010/main" val="259997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C94CA-02D2-80B7-873E-68F28E370C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FD80F-6523-CE1D-AB25-8D9F86E519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88014-8086-A1AF-355E-1540796DB0C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ACBA54-DEBB-324F-712E-0C4E6722C31C}"/>
              </a:ext>
            </a:extLst>
          </p:cNvPr>
          <p:cNvSpPr>
            <a:spLocks noGrp="1"/>
          </p:cNvSpPr>
          <p:nvPr>
            <p:ph type="sldNum" sz="quarter" idx="5"/>
          </p:nvPr>
        </p:nvSpPr>
        <p:spPr/>
        <p:txBody>
          <a:bodyPr/>
          <a:lstStyle/>
          <a:p>
            <a:fld id="{CEFE07C5-5362-4540-BA5F-C70A15534370}" type="slidenum">
              <a:rPr lang="en-US" smtClean="0"/>
              <a:t>3</a:t>
            </a:fld>
            <a:endParaRPr lang="en-US"/>
          </a:p>
        </p:txBody>
      </p:sp>
    </p:spTree>
    <p:extLst>
      <p:ext uri="{BB962C8B-B14F-4D97-AF65-F5344CB8AC3E}">
        <p14:creationId xmlns:p14="http://schemas.microsoft.com/office/powerpoint/2010/main" val="74757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is about to create an exclusive dataset that hasn’t been created yet and its of rishi Pranali.</a:t>
            </a:r>
          </a:p>
          <a:p>
            <a:r>
              <a:rPr lang="en-US" dirty="0"/>
              <a:t>Rishi Pranali in is not a new term for Indian judiciary system, courts are using this from decades to record all the proceeding. Anything which is mentioned in a court hearing from the filing of the till verdict including all the statements given by victims, witnesses, advocates and judges. It is a symbolic language used by stenographer to record all these statements.</a:t>
            </a:r>
            <a:endParaRPr lang="en-IN" dirty="0"/>
          </a:p>
        </p:txBody>
      </p:sp>
      <p:sp>
        <p:nvSpPr>
          <p:cNvPr id="4" name="Slide Number Placeholder 3"/>
          <p:cNvSpPr>
            <a:spLocks noGrp="1"/>
          </p:cNvSpPr>
          <p:nvPr>
            <p:ph type="sldNum" sz="quarter" idx="5"/>
          </p:nvPr>
        </p:nvSpPr>
        <p:spPr/>
        <p:txBody>
          <a:bodyPr/>
          <a:lstStyle/>
          <a:p>
            <a:fld id="{CEFE07C5-5362-4540-BA5F-C70A15534370}" type="slidenum">
              <a:rPr lang="en-US" smtClean="0"/>
              <a:t>4</a:t>
            </a:fld>
            <a:endParaRPr lang="en-US"/>
          </a:p>
        </p:txBody>
      </p:sp>
    </p:spTree>
    <p:extLst>
      <p:ext uri="{BB962C8B-B14F-4D97-AF65-F5344CB8AC3E}">
        <p14:creationId xmlns:p14="http://schemas.microsoft.com/office/powerpoint/2010/main" val="1102934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06ACC-AD91-ECD5-5CDA-23876B0441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A5FC7-5D6F-7008-6BFF-FD3FE0D3C1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0EDA14-53D2-EAA2-EDB6-B632ACDD233D}"/>
              </a:ext>
            </a:extLst>
          </p:cNvPr>
          <p:cNvSpPr>
            <a:spLocks noGrp="1"/>
          </p:cNvSpPr>
          <p:nvPr>
            <p:ph type="body" idx="1"/>
          </p:nvPr>
        </p:nvSpPr>
        <p:spPr/>
        <p:txBody>
          <a:bodyPr/>
          <a:lstStyle/>
          <a:p>
            <a:r>
              <a:rPr lang="en-US" dirty="0"/>
              <a:t>Our project is about to create an exclusive dataset that hasn’t been created yet and its of rishi Pranali.</a:t>
            </a:r>
          </a:p>
          <a:p>
            <a:r>
              <a:rPr lang="en-US" dirty="0"/>
              <a:t>Rishi Pranali in is not a new term for Indian judiciary system, courts are using this from decades to record all the proceeding. Anything which is mentioned in a court hearing from the filing of the till verdict including all the statements given by victims, witnesses, advocates and judges. It is a symbolic language used by stenographer to record all these statements.</a:t>
            </a:r>
            <a:endParaRPr lang="en-IN" dirty="0"/>
          </a:p>
        </p:txBody>
      </p:sp>
      <p:sp>
        <p:nvSpPr>
          <p:cNvPr id="4" name="Slide Number Placeholder 3">
            <a:extLst>
              <a:ext uri="{FF2B5EF4-FFF2-40B4-BE49-F238E27FC236}">
                <a16:creationId xmlns:a16="http://schemas.microsoft.com/office/drawing/2014/main" id="{1428F420-F507-13C3-4B42-500AA65E6C15}"/>
              </a:ext>
            </a:extLst>
          </p:cNvPr>
          <p:cNvSpPr>
            <a:spLocks noGrp="1"/>
          </p:cNvSpPr>
          <p:nvPr>
            <p:ph type="sldNum" sz="quarter" idx="5"/>
          </p:nvPr>
        </p:nvSpPr>
        <p:spPr/>
        <p:txBody>
          <a:bodyPr/>
          <a:lstStyle/>
          <a:p>
            <a:fld id="{CEFE07C5-5362-4540-BA5F-C70A15534370}" type="slidenum">
              <a:rPr lang="en-US" smtClean="0"/>
              <a:t>5</a:t>
            </a:fld>
            <a:endParaRPr lang="en-US"/>
          </a:p>
        </p:txBody>
      </p:sp>
    </p:spTree>
    <p:extLst>
      <p:ext uri="{BB962C8B-B14F-4D97-AF65-F5344CB8AC3E}">
        <p14:creationId xmlns:p14="http://schemas.microsoft.com/office/powerpoint/2010/main" val="133805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FE07C5-5362-4540-BA5F-C70A15534370}" type="slidenum">
              <a:rPr lang="en-US" smtClean="0"/>
              <a:t>6</a:t>
            </a:fld>
            <a:endParaRPr lang="en-US"/>
          </a:p>
        </p:txBody>
      </p:sp>
    </p:spTree>
    <p:extLst>
      <p:ext uri="{BB962C8B-B14F-4D97-AF65-F5344CB8AC3E}">
        <p14:creationId xmlns:p14="http://schemas.microsoft.com/office/powerpoint/2010/main" val="101060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662E2-3E62-D8F8-A2A8-953355A1B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2887FD-6709-8A25-5F0C-830522AD55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9CE24-E630-7EB4-DFBF-872D05F9E997}"/>
              </a:ext>
            </a:extLst>
          </p:cNvPr>
          <p:cNvSpPr>
            <a:spLocks noGrp="1"/>
          </p:cNvSpPr>
          <p:nvPr>
            <p:ph type="body" idx="1"/>
          </p:nvPr>
        </p:nvSpPr>
        <p:spPr/>
        <p:txBody>
          <a:bodyPr/>
          <a:lstStyle/>
          <a:p>
            <a:r>
              <a:rPr lang="en-US" dirty="0"/>
              <a:t>Our project is about to create an exclusive dataset that hasn’t been created yet and its of rishi Pranali.</a:t>
            </a:r>
          </a:p>
          <a:p>
            <a:r>
              <a:rPr lang="en-US" dirty="0"/>
              <a:t>Rishi Pranali in is not a new term for Indian judiciary system, courts are using this from decades to record all the proceeding. Anything which is mentioned in a court hearing from the filing of the till verdict including all the statements given by victims, witnesses, advocates and judges. It is a symbolic language used by stenographer to record all these statements.</a:t>
            </a:r>
            <a:endParaRPr lang="en-IN" dirty="0"/>
          </a:p>
        </p:txBody>
      </p:sp>
      <p:sp>
        <p:nvSpPr>
          <p:cNvPr id="4" name="Slide Number Placeholder 3">
            <a:extLst>
              <a:ext uri="{FF2B5EF4-FFF2-40B4-BE49-F238E27FC236}">
                <a16:creationId xmlns:a16="http://schemas.microsoft.com/office/drawing/2014/main" id="{561384AB-D01D-22A9-38AB-F0ADC3B23402}"/>
              </a:ext>
            </a:extLst>
          </p:cNvPr>
          <p:cNvSpPr>
            <a:spLocks noGrp="1"/>
          </p:cNvSpPr>
          <p:nvPr>
            <p:ph type="sldNum" sz="quarter" idx="5"/>
          </p:nvPr>
        </p:nvSpPr>
        <p:spPr/>
        <p:txBody>
          <a:bodyPr/>
          <a:lstStyle/>
          <a:p>
            <a:fld id="{CEFE07C5-5362-4540-BA5F-C70A15534370}" type="slidenum">
              <a:rPr lang="en-US" smtClean="0"/>
              <a:t>7</a:t>
            </a:fld>
            <a:endParaRPr lang="en-US"/>
          </a:p>
        </p:txBody>
      </p:sp>
    </p:spTree>
    <p:extLst>
      <p:ext uri="{BB962C8B-B14F-4D97-AF65-F5344CB8AC3E}">
        <p14:creationId xmlns:p14="http://schemas.microsoft.com/office/powerpoint/2010/main" val="656002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FE07C5-5362-4540-BA5F-C70A15534370}" type="slidenum">
              <a:rPr lang="en-US" smtClean="0"/>
              <a:t>8</a:t>
            </a:fld>
            <a:endParaRPr lang="en-US"/>
          </a:p>
        </p:txBody>
      </p:sp>
    </p:spTree>
    <p:extLst>
      <p:ext uri="{BB962C8B-B14F-4D97-AF65-F5344CB8AC3E}">
        <p14:creationId xmlns:p14="http://schemas.microsoft.com/office/powerpoint/2010/main" val="1409834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rishi Pranali looks like.</a:t>
            </a:r>
            <a:r>
              <a:rPr lang="en-IN" dirty="0"/>
              <a:t> </a:t>
            </a:r>
          </a:p>
        </p:txBody>
      </p:sp>
      <p:sp>
        <p:nvSpPr>
          <p:cNvPr id="4" name="Slide Number Placeholder 3"/>
          <p:cNvSpPr>
            <a:spLocks noGrp="1"/>
          </p:cNvSpPr>
          <p:nvPr>
            <p:ph type="sldNum" sz="quarter" idx="5"/>
          </p:nvPr>
        </p:nvSpPr>
        <p:spPr/>
        <p:txBody>
          <a:bodyPr/>
          <a:lstStyle/>
          <a:p>
            <a:fld id="{CEFE07C5-5362-4540-BA5F-C70A15534370}" type="slidenum">
              <a:rPr lang="en-US" smtClean="0"/>
              <a:t>9</a:t>
            </a:fld>
            <a:endParaRPr lang="en-US"/>
          </a:p>
        </p:txBody>
      </p:sp>
    </p:spTree>
    <p:extLst>
      <p:ext uri="{BB962C8B-B14F-4D97-AF65-F5344CB8AC3E}">
        <p14:creationId xmlns:p14="http://schemas.microsoft.com/office/powerpoint/2010/main" val="357665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0169-D450-C204-0465-566FFB7481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29E35C-C8E9-D500-7740-0468F0D14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F1143-C2CA-6214-BFFB-91B0B873EB9B}"/>
              </a:ext>
            </a:extLst>
          </p:cNvPr>
          <p:cNvSpPr>
            <a:spLocks noGrp="1"/>
          </p:cNvSpPr>
          <p:nvPr>
            <p:ph type="dt" sz="half" idx="10"/>
          </p:nvPr>
        </p:nvSpPr>
        <p:spPr/>
        <p:txBody>
          <a:bodyPr/>
          <a:lstStyle/>
          <a:p>
            <a:fld id="{04984B5A-BE5C-498C-8C2E-BE5BC60B66FF}" type="datetimeFigureOut">
              <a:rPr lang="en-IN" smtClean="0"/>
              <a:t>20-02-2025</a:t>
            </a:fld>
            <a:endParaRPr lang="en-IN"/>
          </a:p>
        </p:txBody>
      </p:sp>
      <p:sp>
        <p:nvSpPr>
          <p:cNvPr id="5" name="Footer Placeholder 4">
            <a:extLst>
              <a:ext uri="{FF2B5EF4-FFF2-40B4-BE49-F238E27FC236}">
                <a16:creationId xmlns:a16="http://schemas.microsoft.com/office/drawing/2014/main" id="{EA08DEAD-C647-EC9E-C38C-54484E0AE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B2045-8786-7B2E-0897-CDAF68E92690}"/>
              </a:ext>
            </a:extLst>
          </p:cNvPr>
          <p:cNvSpPr>
            <a:spLocks noGrp="1"/>
          </p:cNvSpPr>
          <p:nvPr>
            <p:ph type="sldNum" sz="quarter" idx="12"/>
          </p:nvPr>
        </p:nvSpPr>
        <p:spPr/>
        <p:txBody>
          <a:bodyPr/>
          <a:lstStyle/>
          <a:p>
            <a:fld id="{CDA7A07B-9D32-4578-A7DC-8BD96A183D8C}" type="slidenum">
              <a:rPr lang="en-IN" smtClean="0"/>
              <a:t>‹#›</a:t>
            </a:fld>
            <a:endParaRPr lang="en-IN"/>
          </a:p>
        </p:txBody>
      </p:sp>
    </p:spTree>
    <p:extLst>
      <p:ext uri="{BB962C8B-B14F-4D97-AF65-F5344CB8AC3E}">
        <p14:creationId xmlns:p14="http://schemas.microsoft.com/office/powerpoint/2010/main" val="271345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78FF-2F72-B284-C246-745026DE1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65AD4-D39C-2DAD-6C14-96CBC8066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A38701-0BD7-55B4-1A2F-CC2B12B4F7D6}"/>
              </a:ext>
            </a:extLst>
          </p:cNvPr>
          <p:cNvSpPr>
            <a:spLocks noGrp="1"/>
          </p:cNvSpPr>
          <p:nvPr>
            <p:ph type="dt" sz="half" idx="10"/>
          </p:nvPr>
        </p:nvSpPr>
        <p:spPr/>
        <p:txBody>
          <a:bodyPr/>
          <a:lstStyle/>
          <a:p>
            <a:fld id="{04984B5A-BE5C-498C-8C2E-BE5BC60B66FF}" type="datetimeFigureOut">
              <a:rPr lang="en-IN" smtClean="0"/>
              <a:t>20-02-2025</a:t>
            </a:fld>
            <a:endParaRPr lang="en-IN"/>
          </a:p>
        </p:txBody>
      </p:sp>
      <p:sp>
        <p:nvSpPr>
          <p:cNvPr id="5" name="Footer Placeholder 4">
            <a:extLst>
              <a:ext uri="{FF2B5EF4-FFF2-40B4-BE49-F238E27FC236}">
                <a16:creationId xmlns:a16="http://schemas.microsoft.com/office/drawing/2014/main" id="{9BB6070C-A38C-C396-2DFD-6B31FD9C4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64F70-E853-14D9-440F-6D92AE1B2703}"/>
              </a:ext>
            </a:extLst>
          </p:cNvPr>
          <p:cNvSpPr>
            <a:spLocks noGrp="1"/>
          </p:cNvSpPr>
          <p:nvPr>
            <p:ph type="sldNum" sz="quarter" idx="12"/>
          </p:nvPr>
        </p:nvSpPr>
        <p:spPr/>
        <p:txBody>
          <a:bodyPr/>
          <a:lstStyle/>
          <a:p>
            <a:fld id="{CDA7A07B-9D32-4578-A7DC-8BD96A183D8C}" type="slidenum">
              <a:rPr lang="en-IN" smtClean="0"/>
              <a:t>‹#›</a:t>
            </a:fld>
            <a:endParaRPr lang="en-IN"/>
          </a:p>
        </p:txBody>
      </p:sp>
    </p:spTree>
    <p:extLst>
      <p:ext uri="{BB962C8B-B14F-4D97-AF65-F5344CB8AC3E}">
        <p14:creationId xmlns:p14="http://schemas.microsoft.com/office/powerpoint/2010/main" val="16577219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DA494-B27C-D570-5C69-EB80B779F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7843D8-923C-EA67-D3E8-5A6BDE71D8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C4460-FD41-B19C-31FB-347FA48AE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84B5A-BE5C-498C-8C2E-BE5BC60B66FF}" type="datetimeFigureOut">
              <a:rPr lang="en-IN" smtClean="0"/>
              <a:t>20-02-2025</a:t>
            </a:fld>
            <a:endParaRPr lang="en-IN"/>
          </a:p>
        </p:txBody>
      </p:sp>
      <p:sp>
        <p:nvSpPr>
          <p:cNvPr id="5" name="Footer Placeholder 4">
            <a:extLst>
              <a:ext uri="{FF2B5EF4-FFF2-40B4-BE49-F238E27FC236}">
                <a16:creationId xmlns:a16="http://schemas.microsoft.com/office/drawing/2014/main" id="{DBBC3010-F7CD-D5E7-606F-65C0A29DF2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20DC5E-5745-13E9-0CA8-B1CA286C6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7A07B-9D32-4578-A7DC-8BD96A183D8C}" type="slidenum">
              <a:rPr lang="en-IN" smtClean="0"/>
              <a:t>‹#›</a:t>
            </a:fld>
            <a:endParaRPr lang="en-IN"/>
          </a:p>
        </p:txBody>
      </p:sp>
    </p:spTree>
    <p:extLst>
      <p:ext uri="{BB962C8B-B14F-4D97-AF65-F5344CB8AC3E}">
        <p14:creationId xmlns:p14="http://schemas.microsoft.com/office/powerpoint/2010/main" val="4232651197"/>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6.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1A3E03-8330-398E-4075-CD42EAB57865}"/>
              </a:ext>
            </a:extLst>
          </p:cNvPr>
          <p:cNvSpPr txBox="1"/>
          <p:nvPr/>
        </p:nvSpPr>
        <p:spPr>
          <a:xfrm>
            <a:off x="401444" y="524107"/>
            <a:ext cx="1048215" cy="434898"/>
          </a:xfrm>
          <a:prstGeom prst="rect">
            <a:avLst/>
          </a:prstGeom>
          <a:solidFill>
            <a:schemeClr val="tx1"/>
          </a:solidFill>
        </p:spPr>
        <p:txBody>
          <a:bodyPr wrap="square" rtlCol="0">
            <a:spAutoFit/>
          </a:bodyPr>
          <a:lstStyle/>
          <a:p>
            <a:endParaRPr lang="en-US"/>
          </a:p>
        </p:txBody>
      </p:sp>
      <p:sp useBgFill="1">
        <p:nvSpPr>
          <p:cNvPr id="21"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tatue of a lady justice and a gavel&#10;&#10;Description automatically generated">
            <a:extLst>
              <a:ext uri="{FF2B5EF4-FFF2-40B4-BE49-F238E27FC236}">
                <a16:creationId xmlns:a16="http://schemas.microsoft.com/office/drawing/2014/main" id="{3586EB26-1B94-B4BC-ACD8-C120DA60C3AC}"/>
              </a:ext>
            </a:extLst>
          </p:cNvPr>
          <p:cNvPicPr>
            <a:picLocks noChangeAspect="1"/>
          </p:cNvPicPr>
          <p:nvPr/>
        </p:nvPicPr>
        <p:blipFill rotWithShape="1">
          <a:blip r:embed="rId3">
            <a:extLst>
              <a:ext uri="{28A0092B-C50C-407E-A947-70E740481C1C}">
                <a14:useLocalDpi xmlns:a14="http://schemas.microsoft.com/office/drawing/2010/main" val="0"/>
              </a:ext>
            </a:extLst>
          </a:blip>
          <a:srcRect l="17931" r="1948" b="4681"/>
          <a:stretch/>
        </p:blipFill>
        <p:spPr>
          <a:xfrm>
            <a:off x="3523488" y="0"/>
            <a:ext cx="8668512" cy="6857990"/>
          </a:xfrm>
          <a:prstGeom prst="rect">
            <a:avLst/>
          </a:prstGeom>
        </p:spPr>
      </p:pic>
      <p:sp>
        <p:nvSpPr>
          <p:cNvPr id="23"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D2298-0193-542E-F528-2EE2DCB5E587}"/>
              </a:ext>
            </a:extLst>
          </p:cNvPr>
          <p:cNvSpPr>
            <a:spLocks noGrp="1"/>
          </p:cNvSpPr>
          <p:nvPr>
            <p:ph type="ctrTitle"/>
          </p:nvPr>
        </p:nvSpPr>
        <p:spPr>
          <a:xfrm>
            <a:off x="401444" y="1696358"/>
            <a:ext cx="5694556" cy="4122745"/>
          </a:xfrm>
        </p:spPr>
        <p:txBody>
          <a:bodyPr anchor="b">
            <a:noAutofit/>
          </a:bodyPr>
          <a:lstStyle/>
          <a:p>
            <a:pPr algn="l"/>
            <a:r>
              <a:rPr lang="en-IN" sz="8000" dirty="0">
                <a:solidFill>
                  <a:schemeClr val="bg1"/>
                </a:solidFill>
                <a:latin typeface="Abril Fatface" panose="02000503000000020003" pitchFamily="2" charset="0"/>
              </a:rPr>
              <a:t>Creating BNS Helper Using NLP</a:t>
            </a:r>
          </a:p>
        </p:txBody>
      </p:sp>
      <p:sp>
        <p:nvSpPr>
          <p:cNvPr id="3" name="Subtitle 2">
            <a:extLst>
              <a:ext uri="{FF2B5EF4-FFF2-40B4-BE49-F238E27FC236}">
                <a16:creationId xmlns:a16="http://schemas.microsoft.com/office/drawing/2014/main" id="{5D6E3E7A-A955-9EBC-845D-4324ECEDB94B}"/>
              </a:ext>
            </a:extLst>
          </p:cNvPr>
          <p:cNvSpPr>
            <a:spLocks noGrp="1"/>
          </p:cNvSpPr>
          <p:nvPr>
            <p:ph type="subTitle" idx="1"/>
          </p:nvPr>
        </p:nvSpPr>
        <p:spPr>
          <a:xfrm>
            <a:off x="482556" y="5801802"/>
            <a:ext cx="6052216" cy="861029"/>
          </a:xfrm>
        </p:spPr>
        <p:txBody>
          <a:bodyPr>
            <a:noAutofit/>
          </a:bodyPr>
          <a:lstStyle/>
          <a:p>
            <a:pPr algn="l"/>
            <a:endParaRPr lang="en-IN" sz="3200" dirty="0">
              <a:solidFill>
                <a:srgbClr val="ED7D31"/>
              </a:solidFill>
              <a:latin typeface="Abril Fatface" panose="02000503000000020003" pitchFamily="2" charset="0"/>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48219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typewriter&#10;&#10;Description automatically generated">
            <a:extLst>
              <a:ext uri="{FF2B5EF4-FFF2-40B4-BE49-F238E27FC236}">
                <a16:creationId xmlns:a16="http://schemas.microsoft.com/office/drawing/2014/main" id="{CD1CA1C6-D630-2F49-0EC9-27E5A7B22EF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11291" b="4439"/>
          <a:stretch/>
        </p:blipFill>
        <p:spPr>
          <a:xfrm>
            <a:off x="0" y="78880"/>
            <a:ext cx="12191979" cy="6857990"/>
          </a:xfrm>
          <a:prstGeom prst="rect">
            <a:avLst/>
          </a:prstGeom>
        </p:spPr>
      </p:pic>
      <p:sp>
        <p:nvSpPr>
          <p:cNvPr id="2" name="Title 1">
            <a:extLst>
              <a:ext uri="{FF2B5EF4-FFF2-40B4-BE49-F238E27FC236}">
                <a16:creationId xmlns:a16="http://schemas.microsoft.com/office/drawing/2014/main" id="{A9575FEA-D800-984B-AA3D-EEA60E79F469}"/>
              </a:ext>
            </a:extLst>
          </p:cNvPr>
          <p:cNvSpPr>
            <a:spLocks noGrp="1"/>
          </p:cNvSpPr>
          <p:nvPr>
            <p:ph type="title"/>
          </p:nvPr>
        </p:nvSpPr>
        <p:spPr>
          <a:xfrm>
            <a:off x="838200" y="365125"/>
            <a:ext cx="10515600" cy="1325563"/>
          </a:xfrm>
        </p:spPr>
        <p:txBody>
          <a:bodyPr>
            <a:noAutofit/>
          </a:bodyPr>
          <a:lstStyle/>
          <a:p>
            <a:pPr algn="ctr"/>
            <a:r>
              <a:rPr lang="en-US" sz="4800" u="sng">
                <a:solidFill>
                  <a:srgbClr val="FFFFFF"/>
                </a:solidFill>
                <a:latin typeface="Abril Fatface" panose="02000503000000020003" pitchFamily="2" charset="77"/>
              </a:rPr>
              <a:t>Deep Learning &amp; Neural Networks</a:t>
            </a:r>
          </a:p>
        </p:txBody>
      </p:sp>
      <p:sp>
        <p:nvSpPr>
          <p:cNvPr id="3" name="Content Placeholder 2">
            <a:extLst>
              <a:ext uri="{FF2B5EF4-FFF2-40B4-BE49-F238E27FC236}">
                <a16:creationId xmlns:a16="http://schemas.microsoft.com/office/drawing/2014/main" id="{9942D58D-0167-2241-48EF-5525FE9DF222}"/>
              </a:ext>
            </a:extLst>
          </p:cNvPr>
          <p:cNvSpPr>
            <a:spLocks noGrp="1"/>
          </p:cNvSpPr>
          <p:nvPr>
            <p:ph idx="1"/>
          </p:nvPr>
        </p:nvSpPr>
        <p:spPr>
          <a:xfrm>
            <a:off x="838189" y="1976933"/>
            <a:ext cx="10515600" cy="4351338"/>
          </a:xfrm>
        </p:spPr>
        <p:txBody>
          <a:bodyPr>
            <a:noAutofit/>
          </a:bodyPr>
          <a:lstStyle/>
          <a:p>
            <a:r>
              <a:rPr lang="en-IN" dirty="0">
                <a:solidFill>
                  <a:srgbClr val="FFFFFF"/>
                </a:solidFill>
                <a:latin typeface="Abril Fatface" panose="02000503000000020003" pitchFamily="2" charset="0"/>
              </a:rPr>
              <a:t>Deep Learning is a subset of machine learning that uses neural networks to solve complex problem.</a:t>
            </a:r>
          </a:p>
          <a:p>
            <a:r>
              <a:rPr lang="en-IN" dirty="0">
                <a:solidFill>
                  <a:srgbClr val="FFFFFF"/>
                </a:solidFill>
                <a:latin typeface="Abril Fatface" panose="02000503000000020003" pitchFamily="2" charset="0"/>
              </a:rPr>
              <a:t>TensorFlow is a powerful open-source machine learning framework.</a:t>
            </a:r>
          </a:p>
          <a:p>
            <a:r>
              <a:rPr lang="en-IN" dirty="0" err="1">
                <a:solidFill>
                  <a:srgbClr val="FFFFFF"/>
                </a:solidFill>
                <a:latin typeface="Abril Fatface" panose="02000503000000020003" pitchFamily="2" charset="0"/>
              </a:rPr>
              <a:t>PyTorch</a:t>
            </a:r>
            <a:r>
              <a:rPr lang="en-IN" dirty="0">
                <a:solidFill>
                  <a:srgbClr val="FFFFFF"/>
                </a:solidFill>
                <a:latin typeface="Abril Fatface" panose="02000503000000020003" pitchFamily="2" charset="0"/>
              </a:rPr>
              <a:t> is a deep learning framework use in AI.</a:t>
            </a:r>
          </a:p>
          <a:p>
            <a:r>
              <a:rPr lang="en-IN" dirty="0">
                <a:solidFill>
                  <a:srgbClr val="FFFFFF"/>
                </a:solidFill>
                <a:latin typeface="Abril Fatface" panose="02000503000000020003" pitchFamily="2" charset="0"/>
              </a:rPr>
              <a:t>RNN is use for sequence modelling like text recognition.</a:t>
            </a:r>
          </a:p>
          <a:p>
            <a:r>
              <a:rPr lang="en-IN" dirty="0">
                <a:solidFill>
                  <a:srgbClr val="FFFFFF"/>
                </a:solidFill>
                <a:latin typeface="Abril Fatface" panose="02000503000000020003" pitchFamily="2" charset="0"/>
              </a:rPr>
              <a:t>R-CNN is object detection framework use for accurately localization for classification of images.</a:t>
            </a:r>
          </a:p>
          <a:p>
            <a:endParaRPr lang="en-IN" dirty="0">
              <a:solidFill>
                <a:srgbClr val="FFFFFF"/>
              </a:solidFill>
              <a:latin typeface="Abril Fatface" panose="02000503000000020003" pitchFamily="2" charset="0"/>
            </a:endParaRPr>
          </a:p>
        </p:txBody>
      </p:sp>
    </p:spTree>
    <p:extLst>
      <p:ext uri="{BB962C8B-B14F-4D97-AF65-F5344CB8AC3E}">
        <p14:creationId xmlns:p14="http://schemas.microsoft.com/office/powerpoint/2010/main" val="37205239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 name="Content Placeholder 4" descr="A close up of a typewriter&#10;&#10;Description automatically generated">
            <a:extLst>
              <a:ext uri="{FF2B5EF4-FFF2-40B4-BE49-F238E27FC236}">
                <a16:creationId xmlns:a16="http://schemas.microsoft.com/office/drawing/2014/main" id="{CD1CA1C6-D630-2F49-0EC9-27E5A7B22EFD}"/>
              </a:ext>
            </a:extLst>
          </p:cNvPr>
          <p:cNvPicPr>
            <a:picLocks noGrp="1" noChangeAspect="1"/>
          </p:cNvPicPr>
          <p:nvPr>
            <p:ph idx="1"/>
          </p:nvPr>
        </p:nvPicPr>
        <p:blipFill rotWithShape="1">
          <a:blip r:embed="rId2">
            <a:alphaModFix amt="60000"/>
            <a:extLst>
              <a:ext uri="{28A0092B-C50C-407E-A947-70E740481C1C}">
                <a14:useLocalDpi xmlns:a14="http://schemas.microsoft.com/office/drawing/2010/main" val="0"/>
              </a:ext>
            </a:extLst>
          </a:blip>
          <a:srcRect t="11291" b="4439"/>
          <a:stretch/>
        </p:blipFill>
        <p:spPr>
          <a:xfrm>
            <a:off x="20" y="10"/>
            <a:ext cx="12191979" cy="6857990"/>
          </a:xfrm>
          <a:prstGeom prst="rect">
            <a:avLst/>
          </a:prstGeom>
        </p:spPr>
      </p:pic>
      <p:graphicFrame>
        <p:nvGraphicFramePr>
          <p:cNvPr id="2" name="Diagram 1">
            <a:extLst>
              <a:ext uri="{FF2B5EF4-FFF2-40B4-BE49-F238E27FC236}">
                <a16:creationId xmlns:a16="http://schemas.microsoft.com/office/drawing/2014/main" id="{63833966-C9DF-8622-8BA8-95F6F551A0E0}"/>
              </a:ext>
            </a:extLst>
          </p:cNvPr>
          <p:cNvGraphicFramePr/>
          <p:nvPr/>
        </p:nvGraphicFramePr>
        <p:xfrm>
          <a:off x="1542288" y="1536192"/>
          <a:ext cx="9107424" cy="4794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F34CBC9-DD95-FAE4-CA52-E22E46ACF921}"/>
              </a:ext>
            </a:extLst>
          </p:cNvPr>
          <p:cNvSpPr txBox="1"/>
          <p:nvPr/>
        </p:nvSpPr>
        <p:spPr>
          <a:xfrm>
            <a:off x="2327257" y="127342"/>
            <a:ext cx="7534435" cy="1015663"/>
          </a:xfrm>
          <a:prstGeom prst="rect">
            <a:avLst/>
          </a:prstGeom>
          <a:noFill/>
        </p:spPr>
        <p:txBody>
          <a:bodyPr wrap="none" rtlCol="0">
            <a:spAutoFit/>
          </a:bodyPr>
          <a:lstStyle/>
          <a:p>
            <a:r>
              <a:rPr lang="en-IN" sz="6000" u="sng">
                <a:solidFill>
                  <a:schemeClr val="bg1"/>
                </a:solidFill>
                <a:latin typeface="Abril Fatface" panose="02000503000000020003" pitchFamily="2" charset="0"/>
              </a:rPr>
              <a:t>System Architecture</a:t>
            </a:r>
          </a:p>
        </p:txBody>
      </p:sp>
    </p:spTree>
    <p:extLst>
      <p:ext uri="{BB962C8B-B14F-4D97-AF65-F5344CB8AC3E}">
        <p14:creationId xmlns:p14="http://schemas.microsoft.com/office/powerpoint/2010/main" val="4089608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000000"/>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tatue of a lady justice&#10;&#10;Description automatically generated">
            <a:extLst>
              <a:ext uri="{FF2B5EF4-FFF2-40B4-BE49-F238E27FC236}">
                <a16:creationId xmlns:a16="http://schemas.microsoft.com/office/drawing/2014/main" id="{C15DAD49-4481-B2D9-AC0D-74834A91BC8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330" b="2331"/>
          <a:stretch/>
        </p:blipFill>
        <p:spPr>
          <a:xfrm>
            <a:off x="-376644" y="-105938"/>
            <a:ext cx="12568644" cy="7069873"/>
          </a:xfrm>
          <a:prstGeom prst="rect">
            <a:avLst/>
          </a:prstGeom>
        </p:spPr>
      </p:pic>
      <p:sp>
        <p:nvSpPr>
          <p:cNvPr id="2" name="Title 1">
            <a:extLst>
              <a:ext uri="{FF2B5EF4-FFF2-40B4-BE49-F238E27FC236}">
                <a16:creationId xmlns:a16="http://schemas.microsoft.com/office/drawing/2014/main" id="{8F21245B-1241-67AC-526C-550A14CAF9B5}"/>
              </a:ext>
            </a:extLst>
          </p:cNvPr>
          <p:cNvSpPr>
            <a:spLocks noGrp="1"/>
          </p:cNvSpPr>
          <p:nvPr>
            <p:ph type="ctrTitle"/>
          </p:nvPr>
        </p:nvSpPr>
        <p:spPr>
          <a:xfrm>
            <a:off x="1524000" y="1122362"/>
            <a:ext cx="9144000" cy="2900518"/>
          </a:xfrm>
        </p:spPr>
        <p:txBody>
          <a:bodyPr>
            <a:normAutofit/>
          </a:bodyPr>
          <a:lstStyle/>
          <a:p>
            <a:r>
              <a:rPr lang="en-US" sz="9600">
                <a:solidFill>
                  <a:srgbClr val="FFFFFF"/>
                </a:solidFill>
                <a:latin typeface="Abril Fatface" panose="02000503000000020003" pitchFamily="2" charset="77"/>
              </a:rPr>
              <a:t>04 </a:t>
            </a:r>
            <a:r>
              <a:rPr lang="en-US" sz="9600">
                <a:solidFill>
                  <a:srgbClr val="FFFFFF"/>
                </a:solidFill>
                <a:latin typeface="Abril Fatface" panose="02000503000000020003" pitchFamily="2" charset="0"/>
              </a:rPr>
              <a:t>Timeline</a:t>
            </a:r>
            <a:endParaRPr lang="en-US" sz="9600">
              <a:solidFill>
                <a:srgbClr val="FFFFFF"/>
              </a:solidFill>
              <a:latin typeface="Abril Fatface" panose="02000503000000020003" pitchFamily="2" charset="77"/>
            </a:endParaRPr>
          </a:p>
        </p:txBody>
      </p:sp>
      <p:sp>
        <p:nvSpPr>
          <p:cNvPr id="3" name="Subtitle 2">
            <a:extLst>
              <a:ext uri="{FF2B5EF4-FFF2-40B4-BE49-F238E27FC236}">
                <a16:creationId xmlns:a16="http://schemas.microsoft.com/office/drawing/2014/main" id="{086BEFCD-830D-24F2-5663-03A55163B115}"/>
              </a:ext>
            </a:extLst>
          </p:cNvPr>
          <p:cNvSpPr>
            <a:spLocks noGrp="1"/>
          </p:cNvSpPr>
          <p:nvPr>
            <p:ph type="subTitle" idx="1"/>
          </p:nvPr>
        </p:nvSpPr>
        <p:spPr>
          <a:xfrm>
            <a:off x="1524000" y="4159404"/>
            <a:ext cx="9144000" cy="1098395"/>
          </a:xfrm>
        </p:spPr>
        <p:txBody>
          <a:bodyPr>
            <a:normAutofit/>
          </a:bodyPr>
          <a:lstStyle/>
          <a:p>
            <a:r>
              <a:rPr lang="en-GB" sz="3600">
                <a:solidFill>
                  <a:schemeClr val="tx1">
                    <a:lumMod val="75000"/>
                  </a:schemeClr>
                </a:solidFill>
                <a:latin typeface="Abril Fatface" panose="02000503000000020003" pitchFamily="2" charset="0"/>
              </a:rPr>
              <a:t>A Step-by-Step Odyssey</a:t>
            </a:r>
            <a:endParaRPr lang="en-US" sz="3600">
              <a:solidFill>
                <a:schemeClr val="tx1">
                  <a:lumMod val="75000"/>
                </a:schemeClr>
              </a:solidFill>
              <a:latin typeface="Abril Fatface" panose="02000503000000020003" pitchFamily="2" charset="0"/>
            </a:endParaRPr>
          </a:p>
        </p:txBody>
      </p:sp>
    </p:spTree>
    <p:extLst>
      <p:ext uri="{BB962C8B-B14F-4D97-AF65-F5344CB8AC3E}">
        <p14:creationId xmlns:p14="http://schemas.microsoft.com/office/powerpoint/2010/main" val="3971031295"/>
      </p:ext>
    </p:extLst>
  </p:cSld>
  <p:clrMapOvr>
    <a:overrideClrMapping bg1="dk1" tx1="lt1" bg2="dk2" tx2="lt2" accent1="accent1" accent2="accent2" accent3="accent3" accent4="accent4" accent5="accent5" accent6="accent6" hlink="hlink" folHlink="folHlink"/>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a typewriter&#10;&#10;Description automatically generated">
            <a:extLst>
              <a:ext uri="{FF2B5EF4-FFF2-40B4-BE49-F238E27FC236}">
                <a16:creationId xmlns:a16="http://schemas.microsoft.com/office/drawing/2014/main" id="{CD1CA1C6-D630-2F49-0EC9-27E5A7B22EFD}"/>
              </a:ext>
            </a:extLst>
          </p:cNvPr>
          <p:cNvPicPr>
            <a:picLocks noGrp="1" noChangeAspect="1"/>
          </p:cNvPicPr>
          <p:nvPr>
            <p:ph idx="1"/>
          </p:nvPr>
        </p:nvPicPr>
        <p:blipFill rotWithShape="1">
          <a:blip r:embed="rId3">
            <a:alphaModFix amt="35000"/>
            <a:extLst>
              <a:ext uri="{28A0092B-C50C-407E-A947-70E740481C1C}">
                <a14:useLocalDpi xmlns:a14="http://schemas.microsoft.com/office/drawing/2010/main" val="0"/>
              </a:ext>
            </a:extLst>
          </a:blip>
          <a:srcRect t="11291" b="4439"/>
          <a:stretch/>
        </p:blipFill>
        <p:spPr>
          <a:xfrm>
            <a:off x="21" y="10"/>
            <a:ext cx="12191979" cy="6857990"/>
          </a:xfrm>
          <a:prstGeom prst="rect">
            <a:avLst/>
          </a:prstGeom>
        </p:spPr>
      </p:pic>
      <p:sp>
        <p:nvSpPr>
          <p:cNvPr id="4" name="TextBox 3">
            <a:extLst>
              <a:ext uri="{FF2B5EF4-FFF2-40B4-BE49-F238E27FC236}">
                <a16:creationId xmlns:a16="http://schemas.microsoft.com/office/drawing/2014/main" id="{D79D7C2D-52E4-F9FA-3FE7-6CAE5775FBF2}"/>
              </a:ext>
            </a:extLst>
          </p:cNvPr>
          <p:cNvSpPr txBox="1"/>
          <p:nvPr/>
        </p:nvSpPr>
        <p:spPr>
          <a:xfrm>
            <a:off x="841248" y="426720"/>
            <a:ext cx="10506456" cy="19191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9600" u="sng">
                <a:solidFill>
                  <a:srgbClr val="FFFFFF"/>
                </a:solidFill>
                <a:latin typeface="Abril Fatface" panose="02000503000000020003" pitchFamily="2" charset="0"/>
                <a:ea typeface="+mj-ea"/>
                <a:cs typeface="+mj-cs"/>
              </a:rPr>
              <a:t>Timeline</a:t>
            </a:r>
          </a:p>
        </p:txBody>
      </p:sp>
      <p:sp>
        <p:nvSpPr>
          <p:cNvPr id="43" name="Rectangle 4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Diagram 6">
            <a:extLst>
              <a:ext uri="{FF2B5EF4-FFF2-40B4-BE49-F238E27FC236}">
                <a16:creationId xmlns:a16="http://schemas.microsoft.com/office/drawing/2014/main" id="{5FDCF85B-E396-40FB-AC95-393BC87D917B}"/>
              </a:ext>
            </a:extLst>
          </p:cNvPr>
          <p:cNvGraphicFramePr/>
          <p:nvPr>
            <p:extLst>
              <p:ext uri="{D42A27DB-BD31-4B8C-83A1-F6EECF244321}">
                <p14:modId xmlns:p14="http://schemas.microsoft.com/office/powerpoint/2010/main" val="2591863152"/>
              </p:ext>
            </p:extLst>
          </p:nvPr>
        </p:nvGraphicFramePr>
        <p:xfrm>
          <a:off x="841248" y="719666"/>
          <a:ext cx="10506456"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3443DF94-9F94-468A-6EAA-87B67EDC86D7}"/>
              </a:ext>
            </a:extLst>
          </p:cNvPr>
          <p:cNvGraphicFramePr/>
          <p:nvPr>
            <p:extLst>
              <p:ext uri="{D42A27DB-BD31-4B8C-83A1-F6EECF244321}">
                <p14:modId xmlns:p14="http://schemas.microsoft.com/office/powerpoint/2010/main" val="2912502095"/>
              </p:ext>
            </p:extLst>
          </p:nvPr>
        </p:nvGraphicFramePr>
        <p:xfrm>
          <a:off x="841248" y="3337269"/>
          <a:ext cx="10509504" cy="29056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65083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rgbClr val="000000"/>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tatue of a lady justice&#10;&#10;Description automatically generated">
            <a:extLst>
              <a:ext uri="{FF2B5EF4-FFF2-40B4-BE49-F238E27FC236}">
                <a16:creationId xmlns:a16="http://schemas.microsoft.com/office/drawing/2014/main" id="{C15DAD49-4481-B2D9-AC0D-74834A91BC8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330" b="2331"/>
          <a:stretch/>
        </p:blipFill>
        <p:spPr>
          <a:xfrm>
            <a:off x="-376644" y="-105938"/>
            <a:ext cx="12568644" cy="7069873"/>
          </a:xfrm>
          <a:prstGeom prst="rect">
            <a:avLst/>
          </a:prstGeom>
        </p:spPr>
      </p:pic>
      <p:sp>
        <p:nvSpPr>
          <p:cNvPr id="2" name="Title 1">
            <a:extLst>
              <a:ext uri="{FF2B5EF4-FFF2-40B4-BE49-F238E27FC236}">
                <a16:creationId xmlns:a16="http://schemas.microsoft.com/office/drawing/2014/main" id="{8F21245B-1241-67AC-526C-550A14CAF9B5}"/>
              </a:ext>
            </a:extLst>
          </p:cNvPr>
          <p:cNvSpPr>
            <a:spLocks noGrp="1"/>
          </p:cNvSpPr>
          <p:nvPr>
            <p:ph type="ctrTitle"/>
          </p:nvPr>
        </p:nvSpPr>
        <p:spPr>
          <a:xfrm>
            <a:off x="1524000" y="1122362"/>
            <a:ext cx="9144000" cy="2900518"/>
          </a:xfrm>
        </p:spPr>
        <p:txBody>
          <a:bodyPr>
            <a:normAutofit/>
          </a:bodyPr>
          <a:lstStyle/>
          <a:p>
            <a:r>
              <a:rPr lang="en-US" sz="9600">
                <a:solidFill>
                  <a:srgbClr val="FFFFFF"/>
                </a:solidFill>
                <a:latin typeface="Abril Fatface" panose="02000503000000020003" pitchFamily="2" charset="77"/>
              </a:rPr>
              <a:t>05 Synopsis</a:t>
            </a:r>
          </a:p>
        </p:txBody>
      </p:sp>
      <p:sp>
        <p:nvSpPr>
          <p:cNvPr id="3" name="Subtitle 2">
            <a:extLst>
              <a:ext uri="{FF2B5EF4-FFF2-40B4-BE49-F238E27FC236}">
                <a16:creationId xmlns:a16="http://schemas.microsoft.com/office/drawing/2014/main" id="{086BEFCD-830D-24F2-5663-03A55163B115}"/>
              </a:ext>
            </a:extLst>
          </p:cNvPr>
          <p:cNvSpPr>
            <a:spLocks noGrp="1"/>
          </p:cNvSpPr>
          <p:nvPr>
            <p:ph type="subTitle" idx="1"/>
          </p:nvPr>
        </p:nvSpPr>
        <p:spPr>
          <a:xfrm>
            <a:off x="1524000" y="4159404"/>
            <a:ext cx="9144000" cy="1098395"/>
          </a:xfrm>
        </p:spPr>
        <p:txBody>
          <a:bodyPr>
            <a:normAutofit/>
          </a:bodyPr>
          <a:lstStyle/>
          <a:p>
            <a:r>
              <a:rPr lang="en-GB" sz="3600">
                <a:solidFill>
                  <a:schemeClr val="tx1">
                    <a:lumMod val="75000"/>
                  </a:schemeClr>
                </a:solidFill>
                <a:latin typeface="Abril Fatface" panose="02000503000000020003" pitchFamily="2" charset="0"/>
              </a:rPr>
              <a:t>A Pithy Recap</a:t>
            </a:r>
            <a:endParaRPr lang="en-US" sz="3600">
              <a:solidFill>
                <a:schemeClr val="tx1">
                  <a:lumMod val="75000"/>
                </a:schemeClr>
              </a:solidFill>
              <a:latin typeface="Abril Fatface" panose="02000503000000020003" pitchFamily="2" charset="0"/>
            </a:endParaRPr>
          </a:p>
        </p:txBody>
      </p:sp>
    </p:spTree>
    <p:extLst>
      <p:ext uri="{BB962C8B-B14F-4D97-AF65-F5344CB8AC3E}">
        <p14:creationId xmlns:p14="http://schemas.microsoft.com/office/powerpoint/2010/main" val="2454745837"/>
      </p:ext>
    </p:extLst>
  </p:cSld>
  <p:clrMapOvr>
    <a:overrideClrMapping bg1="dk1" tx1="lt1" bg2="dk2" tx2="lt2" accent1="accent1" accent2="accent2" accent3="accent3" accent4="accent4" accent5="accent5" accent6="accent6" hlink="hlink" folHlink="folHlink"/>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typewriter&#10;&#10;Description automatically generated">
            <a:extLst>
              <a:ext uri="{FF2B5EF4-FFF2-40B4-BE49-F238E27FC236}">
                <a16:creationId xmlns:a16="http://schemas.microsoft.com/office/drawing/2014/main" id="{CD1CA1C6-D630-2F49-0EC9-27E5A7B22EF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1291" b="4439"/>
          <a:stretch/>
        </p:blipFill>
        <p:spPr>
          <a:xfrm>
            <a:off x="20" y="10"/>
            <a:ext cx="12191979" cy="6857990"/>
          </a:xfrm>
          <a:prstGeom prst="rect">
            <a:avLst/>
          </a:prstGeom>
        </p:spPr>
      </p:pic>
      <p:sp>
        <p:nvSpPr>
          <p:cNvPr id="2" name="Title 1">
            <a:extLst>
              <a:ext uri="{FF2B5EF4-FFF2-40B4-BE49-F238E27FC236}">
                <a16:creationId xmlns:a16="http://schemas.microsoft.com/office/drawing/2014/main" id="{A9575FEA-D800-984B-AA3D-EEA60E79F469}"/>
              </a:ext>
            </a:extLst>
          </p:cNvPr>
          <p:cNvSpPr>
            <a:spLocks noGrp="1"/>
          </p:cNvSpPr>
          <p:nvPr>
            <p:ph type="title"/>
          </p:nvPr>
        </p:nvSpPr>
        <p:spPr>
          <a:xfrm>
            <a:off x="838200" y="365125"/>
            <a:ext cx="10515600" cy="1325563"/>
          </a:xfrm>
        </p:spPr>
        <p:txBody>
          <a:bodyPr>
            <a:normAutofit/>
          </a:bodyPr>
          <a:lstStyle/>
          <a:p>
            <a:r>
              <a:rPr lang="en-US" dirty="0" err="1">
                <a:solidFill>
                  <a:srgbClr val="FFFFFF"/>
                </a:solidFill>
                <a:latin typeface="Abril Fatface" panose="02000503000000020003" pitchFamily="2" charset="77"/>
              </a:rPr>
              <a:t>Conlusion</a:t>
            </a:r>
            <a:endParaRPr lang="en-US" dirty="0">
              <a:solidFill>
                <a:srgbClr val="FFFFFF"/>
              </a:solidFill>
              <a:latin typeface="Abril Fatface" panose="02000503000000020003" pitchFamily="2" charset="77"/>
            </a:endParaRPr>
          </a:p>
        </p:txBody>
      </p:sp>
      <p:sp>
        <p:nvSpPr>
          <p:cNvPr id="3" name="Content Placeholder 2">
            <a:extLst>
              <a:ext uri="{FF2B5EF4-FFF2-40B4-BE49-F238E27FC236}">
                <a16:creationId xmlns:a16="http://schemas.microsoft.com/office/drawing/2014/main" id="{9942D58D-0167-2241-48EF-5525FE9DF222}"/>
              </a:ext>
            </a:extLst>
          </p:cNvPr>
          <p:cNvSpPr>
            <a:spLocks noGrp="1"/>
          </p:cNvSpPr>
          <p:nvPr>
            <p:ph idx="1"/>
          </p:nvPr>
        </p:nvSpPr>
        <p:spPr>
          <a:xfrm>
            <a:off x="838200" y="1825625"/>
            <a:ext cx="10515600" cy="4351338"/>
          </a:xfrm>
        </p:spPr>
        <p:txBody>
          <a:bodyPr>
            <a:normAutofit/>
          </a:bodyPr>
          <a:lstStyle/>
          <a:p>
            <a:pPr marL="0" indent="0" algn="just">
              <a:buNone/>
            </a:pPr>
            <a:r>
              <a:rPr lang="en-IN" sz="3600" b="0" i="0" dirty="0">
                <a:solidFill>
                  <a:schemeClr val="tx1">
                    <a:lumMod val="95000"/>
                  </a:schemeClr>
                </a:solidFill>
                <a:effectLst/>
                <a:latin typeface="Abril Fatface" panose="02000503000000020003" pitchFamily="2" charset="77"/>
              </a:rPr>
              <a:t>In conclusion, we would like to convey that we have curated a dataset known as Rishi </a:t>
            </a:r>
            <a:r>
              <a:rPr lang="en-IN" sz="3600" b="0" i="0" dirty="0" err="1">
                <a:solidFill>
                  <a:schemeClr val="tx1">
                    <a:lumMod val="95000"/>
                  </a:schemeClr>
                </a:solidFill>
                <a:effectLst/>
                <a:latin typeface="Abril Fatface" panose="02000503000000020003" pitchFamily="2" charset="77"/>
              </a:rPr>
              <a:t>Pranali</a:t>
            </a:r>
            <a:r>
              <a:rPr lang="en-IN" sz="3600" b="0" i="0" dirty="0">
                <a:solidFill>
                  <a:schemeClr val="tx1">
                    <a:lumMod val="95000"/>
                  </a:schemeClr>
                </a:solidFill>
                <a:effectLst/>
                <a:latin typeface="Abril Fatface" panose="02000503000000020003" pitchFamily="2" charset="77"/>
              </a:rPr>
              <a:t> with the purpose of offering substantial assistance to the future initiatives of the Indian judiciary.</a:t>
            </a:r>
            <a:endParaRPr lang="en-IN" sz="3600" dirty="0">
              <a:solidFill>
                <a:schemeClr val="tx1">
                  <a:lumMod val="95000"/>
                </a:schemeClr>
              </a:solidFill>
              <a:latin typeface="Abril Fatface" panose="02000503000000020003" pitchFamily="2" charset="77"/>
            </a:endParaRPr>
          </a:p>
        </p:txBody>
      </p:sp>
    </p:spTree>
    <p:extLst>
      <p:ext uri="{BB962C8B-B14F-4D97-AF65-F5344CB8AC3E}">
        <p14:creationId xmlns:p14="http://schemas.microsoft.com/office/powerpoint/2010/main" val="176195772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typewriter&#10;&#10;Description automatically generated">
            <a:extLst>
              <a:ext uri="{FF2B5EF4-FFF2-40B4-BE49-F238E27FC236}">
                <a16:creationId xmlns:a16="http://schemas.microsoft.com/office/drawing/2014/main" id="{CD1CA1C6-D630-2F49-0EC9-27E5A7B22EF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1291" b="4439"/>
          <a:stretch/>
        </p:blipFill>
        <p:spPr>
          <a:xfrm>
            <a:off x="20" y="10"/>
            <a:ext cx="12191979" cy="6857990"/>
          </a:xfrm>
          <a:prstGeom prst="rect">
            <a:avLst/>
          </a:prstGeom>
        </p:spPr>
      </p:pic>
      <p:sp>
        <p:nvSpPr>
          <p:cNvPr id="3" name="Content Placeholder 2">
            <a:extLst>
              <a:ext uri="{FF2B5EF4-FFF2-40B4-BE49-F238E27FC236}">
                <a16:creationId xmlns:a16="http://schemas.microsoft.com/office/drawing/2014/main" id="{9942D58D-0167-2241-48EF-5525FE9DF222}"/>
              </a:ext>
            </a:extLst>
          </p:cNvPr>
          <p:cNvSpPr>
            <a:spLocks noGrp="1"/>
          </p:cNvSpPr>
          <p:nvPr>
            <p:ph idx="1"/>
          </p:nvPr>
        </p:nvSpPr>
        <p:spPr>
          <a:xfrm>
            <a:off x="838200" y="1003610"/>
            <a:ext cx="10515600" cy="5173353"/>
          </a:xfrm>
        </p:spPr>
        <p:txBody>
          <a:bodyPr>
            <a:normAutofit/>
          </a:bodyPr>
          <a:lstStyle/>
          <a:p>
            <a:pPr marL="0" indent="0" algn="ctr">
              <a:buNone/>
            </a:pPr>
            <a:endParaRPr lang="en-IN" sz="3600" dirty="0">
              <a:solidFill>
                <a:schemeClr val="tx1">
                  <a:lumMod val="95000"/>
                </a:schemeClr>
              </a:solidFill>
              <a:latin typeface="Abril Fatface" panose="02000503000000020003" pitchFamily="2" charset="77"/>
            </a:endParaRPr>
          </a:p>
          <a:p>
            <a:pPr marL="0" indent="0" algn="ctr">
              <a:buNone/>
            </a:pPr>
            <a:endParaRPr lang="en-IN" sz="3600" dirty="0">
              <a:solidFill>
                <a:schemeClr val="tx1">
                  <a:lumMod val="95000"/>
                </a:schemeClr>
              </a:solidFill>
              <a:latin typeface="Abril Fatface" panose="02000503000000020003" pitchFamily="2" charset="77"/>
            </a:endParaRPr>
          </a:p>
          <a:p>
            <a:pPr marL="0" indent="0" algn="ctr">
              <a:buNone/>
            </a:pPr>
            <a:endParaRPr lang="en-IN" sz="3600" dirty="0">
              <a:solidFill>
                <a:schemeClr val="tx1">
                  <a:lumMod val="95000"/>
                </a:schemeClr>
              </a:solidFill>
              <a:latin typeface="Abril Fatface" panose="02000503000000020003" pitchFamily="2" charset="77"/>
            </a:endParaRPr>
          </a:p>
          <a:p>
            <a:pPr marL="0" indent="0" algn="ctr">
              <a:buNone/>
            </a:pPr>
            <a:r>
              <a:rPr lang="en-IN" sz="9600" dirty="0">
                <a:solidFill>
                  <a:schemeClr val="tx1">
                    <a:lumMod val="95000"/>
                  </a:schemeClr>
                </a:solidFill>
                <a:latin typeface="Abril Fatface" panose="02000503000000020003" pitchFamily="2" charset="77"/>
              </a:rPr>
              <a:t>Thankyou!</a:t>
            </a:r>
          </a:p>
        </p:txBody>
      </p:sp>
    </p:spTree>
    <p:extLst>
      <p:ext uri="{BB962C8B-B14F-4D97-AF65-F5344CB8AC3E}">
        <p14:creationId xmlns:p14="http://schemas.microsoft.com/office/powerpoint/2010/main" val="6936010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000000"/>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tatue of a lady justice&#10;&#10;Description automatically generated">
            <a:extLst>
              <a:ext uri="{FF2B5EF4-FFF2-40B4-BE49-F238E27FC236}">
                <a16:creationId xmlns:a16="http://schemas.microsoft.com/office/drawing/2014/main" id="{C15DAD49-4481-B2D9-AC0D-74834A91BC8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330" b="2331"/>
          <a:stretch/>
        </p:blipFill>
        <p:spPr>
          <a:xfrm>
            <a:off x="-376644" y="-105938"/>
            <a:ext cx="12568644" cy="7069873"/>
          </a:xfrm>
          <a:prstGeom prst="rect">
            <a:avLst/>
          </a:prstGeom>
        </p:spPr>
      </p:pic>
      <p:sp>
        <p:nvSpPr>
          <p:cNvPr id="2" name="Title 1">
            <a:extLst>
              <a:ext uri="{FF2B5EF4-FFF2-40B4-BE49-F238E27FC236}">
                <a16:creationId xmlns:a16="http://schemas.microsoft.com/office/drawing/2014/main" id="{8F21245B-1241-67AC-526C-550A14CAF9B5}"/>
              </a:ext>
            </a:extLst>
          </p:cNvPr>
          <p:cNvSpPr>
            <a:spLocks noGrp="1"/>
          </p:cNvSpPr>
          <p:nvPr>
            <p:ph type="ctrTitle"/>
          </p:nvPr>
        </p:nvSpPr>
        <p:spPr>
          <a:xfrm>
            <a:off x="1524000" y="1122362"/>
            <a:ext cx="9144000" cy="2900518"/>
          </a:xfrm>
        </p:spPr>
        <p:txBody>
          <a:bodyPr>
            <a:normAutofit/>
          </a:bodyPr>
          <a:lstStyle/>
          <a:p>
            <a:r>
              <a:rPr lang="en-US" sz="9600">
                <a:solidFill>
                  <a:srgbClr val="FFFFFF"/>
                </a:solidFill>
                <a:latin typeface="Abril Fatface" panose="02000503000000020003" pitchFamily="2" charset="77"/>
              </a:rPr>
              <a:t>01 Overview</a:t>
            </a:r>
          </a:p>
        </p:txBody>
      </p:sp>
      <p:sp>
        <p:nvSpPr>
          <p:cNvPr id="3" name="Subtitle 2">
            <a:extLst>
              <a:ext uri="{FF2B5EF4-FFF2-40B4-BE49-F238E27FC236}">
                <a16:creationId xmlns:a16="http://schemas.microsoft.com/office/drawing/2014/main" id="{086BEFCD-830D-24F2-5663-03A55163B115}"/>
              </a:ext>
            </a:extLst>
          </p:cNvPr>
          <p:cNvSpPr>
            <a:spLocks noGrp="1"/>
          </p:cNvSpPr>
          <p:nvPr>
            <p:ph type="subTitle" idx="1"/>
          </p:nvPr>
        </p:nvSpPr>
        <p:spPr>
          <a:xfrm>
            <a:off x="1524000" y="4159404"/>
            <a:ext cx="9144000" cy="1098395"/>
          </a:xfrm>
        </p:spPr>
        <p:txBody>
          <a:bodyPr>
            <a:normAutofit/>
          </a:bodyPr>
          <a:lstStyle/>
          <a:p>
            <a:r>
              <a:rPr lang="en-US" sz="3600">
                <a:solidFill>
                  <a:schemeClr val="tx1">
                    <a:lumMod val="75000"/>
                  </a:schemeClr>
                </a:solidFill>
                <a:latin typeface="Abril Fatface" panose="02000503000000020003" pitchFamily="2" charset="77"/>
              </a:rPr>
              <a:t>A Glimpse into our Project Methodology</a:t>
            </a:r>
          </a:p>
        </p:txBody>
      </p:sp>
    </p:spTree>
    <p:extLst>
      <p:ext uri="{BB962C8B-B14F-4D97-AF65-F5344CB8AC3E}">
        <p14:creationId xmlns:p14="http://schemas.microsoft.com/office/powerpoint/2010/main" val="22920706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F9C226-7FE0-015D-FEBE-7FAECD5E6663}"/>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F4F2AB3B-D327-E9DB-9554-D4CD6355D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403244-8B9A-B8E2-F4C5-B31EC826A553}"/>
              </a:ext>
            </a:extLst>
          </p:cNvPr>
          <p:cNvPicPr>
            <a:picLocks noChangeAspect="1"/>
          </p:cNvPicPr>
          <p:nvPr/>
        </p:nvPicPr>
        <p:blipFill>
          <a:blip r:embed="rId3">
            <a:alphaModFix amt="30000"/>
            <a:extLst>
              <a:ext uri="{28A0092B-C50C-407E-A947-70E740481C1C}">
                <a14:useLocalDpi xmlns:a14="http://schemas.microsoft.com/office/drawing/2010/main" val="0"/>
              </a:ext>
            </a:extLst>
          </a:blip>
          <a:srcRect t="7812" b="7812"/>
          <a:stretch/>
        </p:blipFill>
        <p:spPr>
          <a:xfrm>
            <a:off x="1814983" y="1739712"/>
            <a:ext cx="9099176" cy="5118288"/>
          </a:xfrm>
          <a:prstGeom prst="rect">
            <a:avLst/>
          </a:prstGeom>
        </p:spPr>
      </p:pic>
      <p:sp>
        <p:nvSpPr>
          <p:cNvPr id="29" name="TextBox 28">
            <a:extLst>
              <a:ext uri="{FF2B5EF4-FFF2-40B4-BE49-F238E27FC236}">
                <a16:creationId xmlns:a16="http://schemas.microsoft.com/office/drawing/2014/main" id="{9A3D8CEB-E8C9-15EB-D71C-542685C9D750}"/>
              </a:ext>
            </a:extLst>
          </p:cNvPr>
          <p:cNvSpPr txBox="1"/>
          <p:nvPr/>
        </p:nvSpPr>
        <p:spPr>
          <a:xfrm>
            <a:off x="720182" y="841952"/>
            <a:ext cx="10748587" cy="1015663"/>
          </a:xfrm>
          <a:prstGeom prst="rect">
            <a:avLst/>
          </a:prstGeom>
          <a:noFill/>
        </p:spPr>
        <p:txBody>
          <a:bodyPr wrap="square" rtlCol="0">
            <a:spAutoFit/>
          </a:bodyPr>
          <a:lstStyle/>
          <a:p>
            <a:pPr algn="ctr"/>
            <a:r>
              <a:rPr lang="en-US" sz="6000" dirty="0">
                <a:latin typeface="Abril Fatface" panose="02000503000000020003" pitchFamily="2" charset="0"/>
              </a:rPr>
              <a:t>Major Project Presentation -II</a:t>
            </a:r>
          </a:p>
        </p:txBody>
      </p:sp>
      <p:sp>
        <p:nvSpPr>
          <p:cNvPr id="31" name="TextBox 30">
            <a:extLst>
              <a:ext uri="{FF2B5EF4-FFF2-40B4-BE49-F238E27FC236}">
                <a16:creationId xmlns:a16="http://schemas.microsoft.com/office/drawing/2014/main" id="{FBD7AD8E-FF13-AE4C-E2D2-27ECEFC26351}"/>
              </a:ext>
            </a:extLst>
          </p:cNvPr>
          <p:cNvSpPr txBox="1"/>
          <p:nvPr/>
        </p:nvSpPr>
        <p:spPr>
          <a:xfrm>
            <a:off x="780714" y="1851325"/>
            <a:ext cx="10627521" cy="45719"/>
          </a:xfrm>
          <a:prstGeom prst="rect">
            <a:avLst/>
          </a:prstGeom>
          <a:solidFill>
            <a:schemeClr val="tx1"/>
          </a:solidFill>
        </p:spPr>
        <p:txBody>
          <a:bodyPr wrap="square" rtlCol="0">
            <a:spAutoFit/>
          </a:bodyPr>
          <a:lstStyle/>
          <a:p>
            <a:endParaRPr lang="en-US" sz="800" dirty="0">
              <a:highlight>
                <a:srgbClr val="FFFF00"/>
              </a:highlight>
            </a:endParaRPr>
          </a:p>
        </p:txBody>
      </p:sp>
      <p:sp>
        <p:nvSpPr>
          <p:cNvPr id="32" name="Title 1">
            <a:extLst>
              <a:ext uri="{FF2B5EF4-FFF2-40B4-BE49-F238E27FC236}">
                <a16:creationId xmlns:a16="http://schemas.microsoft.com/office/drawing/2014/main" id="{3A6B287E-D458-A241-E671-06C2B9F28769}"/>
              </a:ext>
            </a:extLst>
          </p:cNvPr>
          <p:cNvSpPr>
            <a:spLocks noGrp="1"/>
          </p:cNvSpPr>
          <p:nvPr>
            <p:ph type="title"/>
          </p:nvPr>
        </p:nvSpPr>
        <p:spPr>
          <a:xfrm>
            <a:off x="841248" y="2558918"/>
            <a:ext cx="4682096" cy="856396"/>
          </a:xfrm>
        </p:spPr>
        <p:txBody>
          <a:bodyPr anchor="b">
            <a:normAutofit/>
          </a:bodyPr>
          <a:lstStyle/>
          <a:p>
            <a:r>
              <a:rPr lang="en-US" sz="3600" u="sng" dirty="0">
                <a:latin typeface="Abril Fatface" panose="02000503000000020003" pitchFamily="2" charset="77"/>
              </a:rPr>
              <a:t>Project Details</a:t>
            </a:r>
          </a:p>
        </p:txBody>
      </p:sp>
      <p:sp>
        <p:nvSpPr>
          <p:cNvPr id="33" name="Title 1">
            <a:extLst>
              <a:ext uri="{FF2B5EF4-FFF2-40B4-BE49-F238E27FC236}">
                <a16:creationId xmlns:a16="http://schemas.microsoft.com/office/drawing/2014/main" id="{B263D7D5-539F-CD0B-D760-F698E0638F0D}"/>
              </a:ext>
            </a:extLst>
          </p:cNvPr>
          <p:cNvSpPr txBox="1">
            <a:spLocks/>
          </p:cNvSpPr>
          <p:nvPr/>
        </p:nvSpPr>
        <p:spPr>
          <a:xfrm>
            <a:off x="6364571" y="2530067"/>
            <a:ext cx="4682096" cy="8563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u="sng" dirty="0">
                <a:latin typeface="Abril Fatface" panose="02000503000000020003" pitchFamily="2" charset="77"/>
              </a:rPr>
              <a:t>Our Team</a:t>
            </a:r>
          </a:p>
        </p:txBody>
      </p:sp>
      <p:sp>
        <p:nvSpPr>
          <p:cNvPr id="34" name="Content Placeholder 2">
            <a:extLst>
              <a:ext uri="{FF2B5EF4-FFF2-40B4-BE49-F238E27FC236}">
                <a16:creationId xmlns:a16="http://schemas.microsoft.com/office/drawing/2014/main" id="{B6BD3C37-D33D-DF21-7E25-5382038E0C92}"/>
              </a:ext>
            </a:extLst>
          </p:cNvPr>
          <p:cNvSpPr>
            <a:spLocks noGrp="1"/>
          </p:cNvSpPr>
          <p:nvPr>
            <p:ph idx="1"/>
          </p:nvPr>
        </p:nvSpPr>
        <p:spPr>
          <a:xfrm>
            <a:off x="841248" y="4123717"/>
            <a:ext cx="4682096" cy="2304804"/>
          </a:xfrm>
        </p:spPr>
        <p:txBody>
          <a:bodyPr>
            <a:normAutofit/>
          </a:bodyPr>
          <a:lstStyle/>
          <a:p>
            <a:pPr marL="0" indent="0">
              <a:buNone/>
            </a:pPr>
            <a:r>
              <a:rPr lang="en-US" sz="2000" dirty="0">
                <a:latin typeface="Abril Fatface" panose="02000503000000020003" pitchFamily="2" charset="77"/>
              </a:rPr>
              <a:t>Title: Creating BNS Helper Using NLP</a:t>
            </a:r>
          </a:p>
          <a:p>
            <a:pPr marL="0" indent="0">
              <a:buNone/>
            </a:pPr>
            <a:r>
              <a:rPr lang="en-US" sz="2000" dirty="0">
                <a:latin typeface="Abril Fatface" panose="02000503000000020003" pitchFamily="2" charset="77"/>
              </a:rPr>
              <a:t>Project Guide: Prof. Mahesh Kumar</a:t>
            </a:r>
          </a:p>
          <a:p>
            <a:pPr marL="0" indent="0">
              <a:buNone/>
            </a:pPr>
            <a:r>
              <a:rPr lang="en-US" sz="2000" dirty="0">
                <a:latin typeface="Abril Fatface" panose="02000503000000020003" pitchFamily="2" charset="77"/>
              </a:rPr>
              <a:t>Project No. :  MK-2</a:t>
            </a:r>
          </a:p>
        </p:txBody>
      </p:sp>
      <p:sp>
        <p:nvSpPr>
          <p:cNvPr id="35" name="Content Placeholder 2">
            <a:extLst>
              <a:ext uri="{FF2B5EF4-FFF2-40B4-BE49-F238E27FC236}">
                <a16:creationId xmlns:a16="http://schemas.microsoft.com/office/drawing/2014/main" id="{A9B0A37A-E850-A7E5-1C3F-91911C5FD7BC}"/>
              </a:ext>
            </a:extLst>
          </p:cNvPr>
          <p:cNvSpPr txBox="1">
            <a:spLocks/>
          </p:cNvSpPr>
          <p:nvPr/>
        </p:nvSpPr>
        <p:spPr>
          <a:xfrm>
            <a:off x="6364571" y="4123717"/>
            <a:ext cx="4682096" cy="2231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000" dirty="0">
                <a:latin typeface="Abril Fatface" panose="02000503000000020003" pitchFamily="2" charset="77"/>
              </a:rPr>
              <a:t>Sapeksh Pareek (211B274)</a:t>
            </a:r>
          </a:p>
          <a:p>
            <a:pPr marL="0" indent="0" algn="r">
              <a:buFont typeface="Arial" panose="020B0604020202020204" pitchFamily="34" charset="0"/>
              <a:buNone/>
            </a:pPr>
            <a:r>
              <a:rPr lang="en-US" sz="2000" dirty="0">
                <a:latin typeface="Abril Fatface" panose="02000503000000020003" pitchFamily="2" charset="77"/>
              </a:rPr>
              <a:t>Sarthak Nagar (211B276)</a:t>
            </a:r>
          </a:p>
          <a:p>
            <a:pPr marL="0" indent="0" algn="r">
              <a:buFont typeface="Arial" panose="020B0604020202020204" pitchFamily="34" charset="0"/>
              <a:buNone/>
            </a:pPr>
            <a:r>
              <a:rPr lang="en-US" sz="2000" dirty="0">
                <a:latin typeface="Abril Fatface" panose="02000503000000020003" pitchFamily="2" charset="77"/>
              </a:rPr>
              <a:t>Shivansh Bhatnagar (211B296) </a:t>
            </a:r>
          </a:p>
        </p:txBody>
      </p:sp>
    </p:spTree>
    <p:extLst>
      <p:ext uri="{BB962C8B-B14F-4D97-AF65-F5344CB8AC3E}">
        <p14:creationId xmlns:p14="http://schemas.microsoft.com/office/powerpoint/2010/main" val="38807961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1CA1C6-D630-2F49-0EC9-27E5A7B22EFD}"/>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t="7494" b="7494"/>
          <a:stretch/>
        </p:blipFill>
        <p:spPr>
          <a:xfrm>
            <a:off x="0" y="10"/>
            <a:ext cx="12191979" cy="6857990"/>
          </a:xfrm>
          <a:prstGeom prst="rect">
            <a:avLst/>
          </a:prstGeom>
        </p:spPr>
      </p:pic>
      <p:sp>
        <p:nvSpPr>
          <p:cNvPr id="2" name="Title 1">
            <a:extLst>
              <a:ext uri="{FF2B5EF4-FFF2-40B4-BE49-F238E27FC236}">
                <a16:creationId xmlns:a16="http://schemas.microsoft.com/office/drawing/2014/main" id="{A9575FEA-D800-984B-AA3D-EEA60E79F469}"/>
              </a:ext>
            </a:extLst>
          </p:cNvPr>
          <p:cNvSpPr>
            <a:spLocks noGrp="1"/>
          </p:cNvSpPr>
          <p:nvPr>
            <p:ph type="title"/>
          </p:nvPr>
        </p:nvSpPr>
        <p:spPr>
          <a:xfrm>
            <a:off x="838200" y="365125"/>
            <a:ext cx="10515600" cy="1325563"/>
          </a:xfrm>
        </p:spPr>
        <p:txBody>
          <a:bodyPr>
            <a:normAutofit/>
          </a:bodyPr>
          <a:lstStyle/>
          <a:p>
            <a:r>
              <a:rPr lang="en-US" sz="6000" u="sng">
                <a:solidFill>
                  <a:srgbClr val="FFFFFF"/>
                </a:solidFill>
                <a:latin typeface="Abril Fatface" panose="02000503000000020003" pitchFamily="2" charset="77"/>
              </a:rPr>
              <a:t>Problem Statement</a:t>
            </a:r>
            <a:endParaRPr lang="en-US" sz="6000" u="sng" dirty="0">
              <a:solidFill>
                <a:srgbClr val="FFFFFF"/>
              </a:solidFill>
              <a:latin typeface="Abril Fatface" panose="02000503000000020003" pitchFamily="2" charset="77"/>
            </a:endParaRPr>
          </a:p>
        </p:txBody>
      </p:sp>
      <p:sp>
        <p:nvSpPr>
          <p:cNvPr id="3" name="Content Placeholder 2">
            <a:extLst>
              <a:ext uri="{FF2B5EF4-FFF2-40B4-BE49-F238E27FC236}">
                <a16:creationId xmlns:a16="http://schemas.microsoft.com/office/drawing/2014/main" id="{9942D58D-0167-2241-48EF-5525FE9DF222}"/>
              </a:ext>
            </a:extLst>
          </p:cNvPr>
          <p:cNvSpPr>
            <a:spLocks noGrp="1"/>
          </p:cNvSpPr>
          <p:nvPr>
            <p:ph idx="1"/>
          </p:nvPr>
        </p:nvSpPr>
        <p:spPr>
          <a:xfrm>
            <a:off x="838200" y="1825625"/>
            <a:ext cx="10515600" cy="4351338"/>
          </a:xfrm>
        </p:spPr>
        <p:txBody>
          <a:bodyPr>
            <a:noAutofit/>
          </a:bodyPr>
          <a:lstStyle/>
          <a:p>
            <a:r>
              <a:rPr lang="en-IN" sz="2800">
                <a:solidFill>
                  <a:schemeClr val="tx1">
                    <a:lumMod val="95000"/>
                  </a:schemeClr>
                </a:solidFill>
                <a:latin typeface="Abril Fatface" panose="02000503000000020003" pitchFamily="2" charset="77"/>
              </a:rPr>
              <a:t>Indian Penal Code changes to Bhartiya Nyaay Sahita, We don’t have its proper database, many officials refer to Govt. website for any research about any article as they don’t remember BNS system like previous IPC.</a:t>
            </a:r>
            <a:endParaRPr lang="en-IN">
              <a:solidFill>
                <a:schemeClr val="tx1">
                  <a:lumMod val="95000"/>
                </a:schemeClr>
              </a:solidFill>
              <a:latin typeface="Söhne"/>
            </a:endParaRPr>
          </a:p>
          <a:p>
            <a:pPr marL="0" indent="0">
              <a:buNone/>
            </a:pPr>
            <a:endParaRPr lang="en-US">
              <a:solidFill>
                <a:srgbClr val="FFFFFF"/>
              </a:solidFill>
              <a:latin typeface="Abril Fatface" panose="02000503000000020003" pitchFamily="2" charset="77"/>
            </a:endParaRPr>
          </a:p>
          <a:p>
            <a:pPr marL="0" indent="0">
              <a:buNone/>
            </a:pPr>
            <a:endParaRPr lang="en-US" dirty="0">
              <a:solidFill>
                <a:srgbClr val="FFFFFF"/>
              </a:solidFill>
              <a:latin typeface="Abril Fatface" panose="02000503000000020003" pitchFamily="2" charset="77"/>
            </a:endParaRPr>
          </a:p>
        </p:txBody>
      </p:sp>
    </p:spTree>
    <p:extLst>
      <p:ext uri="{BB962C8B-B14F-4D97-AF65-F5344CB8AC3E}">
        <p14:creationId xmlns:p14="http://schemas.microsoft.com/office/powerpoint/2010/main" val="311038270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B8168B-290F-421B-76D3-E98F2F0A8223}"/>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311698A1-8A77-5BEC-2D90-DC089DC0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4A2D9B-6EA7-B4A6-A467-CB722B607C7F}"/>
              </a:ext>
            </a:extLst>
          </p:cNvPr>
          <p:cNvPicPr>
            <a:picLocks noChangeAspect="1"/>
          </p:cNvPicPr>
          <p:nvPr/>
        </p:nvPicPr>
        <p:blipFill>
          <a:blip r:embed="rId3">
            <a:alphaModFix amt="50000"/>
            <a:extLst>
              <a:ext uri="{28A0092B-C50C-407E-A947-70E740481C1C}">
                <a14:useLocalDpi xmlns:a14="http://schemas.microsoft.com/office/drawing/2010/main" val="0"/>
              </a:ext>
            </a:extLst>
          </a:blip>
          <a:srcRect t="7494" b="7494"/>
          <a:stretch/>
        </p:blipFill>
        <p:spPr>
          <a:xfrm>
            <a:off x="0" y="10"/>
            <a:ext cx="12191979" cy="6857990"/>
          </a:xfrm>
          <a:prstGeom prst="rect">
            <a:avLst/>
          </a:prstGeom>
        </p:spPr>
      </p:pic>
      <p:sp>
        <p:nvSpPr>
          <p:cNvPr id="2" name="Title 1">
            <a:extLst>
              <a:ext uri="{FF2B5EF4-FFF2-40B4-BE49-F238E27FC236}">
                <a16:creationId xmlns:a16="http://schemas.microsoft.com/office/drawing/2014/main" id="{06063A6A-08A1-9D59-A9FF-FCEA05625FC3}"/>
              </a:ext>
            </a:extLst>
          </p:cNvPr>
          <p:cNvSpPr>
            <a:spLocks noGrp="1"/>
          </p:cNvSpPr>
          <p:nvPr>
            <p:ph type="title"/>
          </p:nvPr>
        </p:nvSpPr>
        <p:spPr>
          <a:xfrm>
            <a:off x="838200" y="365125"/>
            <a:ext cx="10515600" cy="1325563"/>
          </a:xfrm>
        </p:spPr>
        <p:txBody>
          <a:bodyPr>
            <a:normAutofit/>
          </a:bodyPr>
          <a:lstStyle/>
          <a:p>
            <a:r>
              <a:rPr lang="en-US" sz="6000" u="sng" dirty="0">
                <a:solidFill>
                  <a:srgbClr val="FFFFFF"/>
                </a:solidFill>
                <a:latin typeface="Abril Fatface" panose="02000503000000020003" pitchFamily="2" charset="77"/>
              </a:rPr>
              <a:t>Motivation for Project</a:t>
            </a:r>
          </a:p>
        </p:txBody>
      </p:sp>
      <p:sp>
        <p:nvSpPr>
          <p:cNvPr id="3" name="Content Placeholder 2">
            <a:extLst>
              <a:ext uri="{FF2B5EF4-FFF2-40B4-BE49-F238E27FC236}">
                <a16:creationId xmlns:a16="http://schemas.microsoft.com/office/drawing/2014/main" id="{F010B8CF-D249-93C3-CDAC-E6F71824DFED}"/>
              </a:ext>
            </a:extLst>
          </p:cNvPr>
          <p:cNvSpPr>
            <a:spLocks noGrp="1"/>
          </p:cNvSpPr>
          <p:nvPr>
            <p:ph idx="1"/>
          </p:nvPr>
        </p:nvSpPr>
        <p:spPr>
          <a:xfrm>
            <a:off x="838200" y="1825625"/>
            <a:ext cx="10515600" cy="4351338"/>
          </a:xfrm>
        </p:spPr>
        <p:txBody>
          <a:bodyPr>
            <a:noAutofit/>
          </a:bodyPr>
          <a:lstStyle/>
          <a:p>
            <a:r>
              <a:rPr lang="en-IN" sz="2800" dirty="0">
                <a:solidFill>
                  <a:schemeClr val="tx1">
                    <a:lumMod val="95000"/>
                  </a:schemeClr>
                </a:solidFill>
                <a:latin typeface="Abril Fatface" panose="02000503000000020003" pitchFamily="2" charset="77"/>
              </a:rPr>
              <a:t>People don’t have to remember aur research much about any article they will be able to get all the details by just few clicks.</a:t>
            </a:r>
          </a:p>
          <a:p>
            <a:r>
              <a:rPr lang="en-IN" dirty="0">
                <a:solidFill>
                  <a:schemeClr val="tx1">
                    <a:lumMod val="95000"/>
                  </a:schemeClr>
                </a:solidFill>
                <a:latin typeface="Abril Fatface" panose="02000503000000020003" pitchFamily="2" charset="77"/>
              </a:rPr>
              <a:t>Digitalising Indian court systems for better AL/ML use.</a:t>
            </a:r>
          </a:p>
        </p:txBody>
      </p:sp>
    </p:spTree>
    <p:extLst>
      <p:ext uri="{BB962C8B-B14F-4D97-AF65-F5344CB8AC3E}">
        <p14:creationId xmlns:p14="http://schemas.microsoft.com/office/powerpoint/2010/main" val="36921572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rgbClr val="000000"/>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tatue of a lady justice&#10;&#10;Description automatically generated">
            <a:extLst>
              <a:ext uri="{FF2B5EF4-FFF2-40B4-BE49-F238E27FC236}">
                <a16:creationId xmlns:a16="http://schemas.microsoft.com/office/drawing/2014/main" id="{C15DAD49-4481-B2D9-AC0D-74834A91BC8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330" b="2331"/>
          <a:stretch/>
        </p:blipFill>
        <p:spPr>
          <a:xfrm>
            <a:off x="-376644" y="-105938"/>
            <a:ext cx="12568644" cy="7069873"/>
          </a:xfrm>
          <a:prstGeom prst="rect">
            <a:avLst/>
          </a:prstGeom>
        </p:spPr>
      </p:pic>
      <p:sp>
        <p:nvSpPr>
          <p:cNvPr id="2" name="Title 1">
            <a:extLst>
              <a:ext uri="{FF2B5EF4-FFF2-40B4-BE49-F238E27FC236}">
                <a16:creationId xmlns:a16="http://schemas.microsoft.com/office/drawing/2014/main" id="{8F21245B-1241-67AC-526C-550A14CAF9B5}"/>
              </a:ext>
            </a:extLst>
          </p:cNvPr>
          <p:cNvSpPr>
            <a:spLocks noGrp="1"/>
          </p:cNvSpPr>
          <p:nvPr>
            <p:ph type="ctrTitle"/>
          </p:nvPr>
        </p:nvSpPr>
        <p:spPr>
          <a:xfrm>
            <a:off x="1524000" y="1122362"/>
            <a:ext cx="9144000" cy="2900518"/>
          </a:xfrm>
        </p:spPr>
        <p:txBody>
          <a:bodyPr>
            <a:normAutofit/>
          </a:bodyPr>
          <a:lstStyle/>
          <a:p>
            <a:r>
              <a:rPr lang="en-US" sz="8800">
                <a:solidFill>
                  <a:srgbClr val="FFFFFF"/>
                </a:solidFill>
                <a:latin typeface="Abril Fatface" panose="02000503000000020003" pitchFamily="2" charset="77"/>
              </a:rPr>
              <a:t>02 </a:t>
            </a:r>
            <a:r>
              <a:rPr lang="en-US" sz="8800" err="1">
                <a:solidFill>
                  <a:srgbClr val="FFFFFF"/>
                </a:solidFill>
                <a:latin typeface="Abril Fatface" panose="02000503000000020003" pitchFamily="2" charset="77"/>
              </a:rPr>
              <a:t>TechStack</a:t>
            </a:r>
            <a:endParaRPr lang="en-US" sz="8800">
              <a:solidFill>
                <a:srgbClr val="FFFFFF"/>
              </a:solidFill>
              <a:latin typeface="Abril Fatface" panose="02000503000000020003" pitchFamily="2" charset="77"/>
            </a:endParaRPr>
          </a:p>
        </p:txBody>
      </p:sp>
      <p:sp>
        <p:nvSpPr>
          <p:cNvPr id="3" name="Subtitle 2">
            <a:extLst>
              <a:ext uri="{FF2B5EF4-FFF2-40B4-BE49-F238E27FC236}">
                <a16:creationId xmlns:a16="http://schemas.microsoft.com/office/drawing/2014/main" id="{086BEFCD-830D-24F2-5663-03A55163B115}"/>
              </a:ext>
            </a:extLst>
          </p:cNvPr>
          <p:cNvSpPr>
            <a:spLocks noGrp="1"/>
          </p:cNvSpPr>
          <p:nvPr>
            <p:ph type="subTitle" idx="1"/>
          </p:nvPr>
        </p:nvSpPr>
        <p:spPr>
          <a:xfrm>
            <a:off x="1524000" y="4159404"/>
            <a:ext cx="9144000" cy="1098395"/>
          </a:xfrm>
        </p:spPr>
        <p:txBody>
          <a:bodyPr>
            <a:normAutofit/>
          </a:bodyPr>
          <a:lstStyle/>
          <a:p>
            <a:r>
              <a:rPr lang="en-GB" sz="3600">
                <a:solidFill>
                  <a:schemeClr val="tx1">
                    <a:lumMod val="75000"/>
                  </a:schemeClr>
                </a:solidFill>
                <a:latin typeface="Abril Fatface" panose="02000503000000020003" pitchFamily="2" charset="0"/>
              </a:rPr>
              <a:t>Architectural Heartbeat of the System</a:t>
            </a:r>
            <a:endParaRPr lang="en-US" sz="3600">
              <a:solidFill>
                <a:schemeClr val="tx1">
                  <a:lumMod val="75000"/>
                </a:schemeClr>
              </a:solidFill>
              <a:latin typeface="Abril Fatface" panose="02000503000000020003" pitchFamily="2" charset="0"/>
            </a:endParaRPr>
          </a:p>
        </p:txBody>
      </p:sp>
    </p:spTree>
    <p:extLst>
      <p:ext uri="{BB962C8B-B14F-4D97-AF65-F5344CB8AC3E}">
        <p14:creationId xmlns:p14="http://schemas.microsoft.com/office/powerpoint/2010/main" val="1008253859"/>
      </p:ext>
    </p:extLst>
  </p:cSld>
  <p:clrMapOvr>
    <a:overrideClrMapping bg1="dk1" tx1="lt1" bg2="dk2" tx2="lt2" accent1="accent1" accent2="accent2" accent3="accent3" accent4="accent4" accent5="accent5" accent6="accent6" hlink="hlink" folHlink="folHlink"/>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F4C753-8FB0-BEF6-0298-2B218784FE9A}"/>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51CA4C-53A8-6406-F7CD-016F2155D325}"/>
              </a:ext>
            </a:extLst>
          </p:cNvPr>
          <p:cNvPicPr>
            <a:picLocks noChangeAspect="1"/>
          </p:cNvPicPr>
          <p:nvPr/>
        </p:nvPicPr>
        <p:blipFill>
          <a:blip r:embed="rId3">
            <a:alphaModFix amt="35000"/>
            <a:extLst>
              <a:ext uri="{28A0092B-C50C-407E-A947-70E740481C1C}">
                <a14:useLocalDpi xmlns:a14="http://schemas.microsoft.com/office/drawing/2010/main" val="0"/>
              </a:ext>
            </a:extLst>
          </a:blip>
          <a:srcRect t="1004" b="14410"/>
          <a:stretch/>
        </p:blipFill>
        <p:spPr>
          <a:xfrm>
            <a:off x="20" y="10"/>
            <a:ext cx="12191980" cy="6857990"/>
          </a:xfrm>
          <a:prstGeom prst="rect">
            <a:avLst/>
          </a:prstGeom>
        </p:spPr>
      </p:pic>
      <p:sp>
        <p:nvSpPr>
          <p:cNvPr id="2" name="Title 1">
            <a:extLst>
              <a:ext uri="{FF2B5EF4-FFF2-40B4-BE49-F238E27FC236}">
                <a16:creationId xmlns:a16="http://schemas.microsoft.com/office/drawing/2014/main" id="{A040482A-9105-D025-5A7B-AD9B18F4E225}"/>
              </a:ext>
            </a:extLst>
          </p:cNvPr>
          <p:cNvSpPr>
            <a:spLocks noGrp="1"/>
          </p:cNvSpPr>
          <p:nvPr>
            <p:ph type="title"/>
          </p:nvPr>
        </p:nvSpPr>
        <p:spPr>
          <a:xfrm>
            <a:off x="838200" y="365125"/>
            <a:ext cx="10515600" cy="1325563"/>
          </a:xfrm>
        </p:spPr>
        <p:txBody>
          <a:bodyPr>
            <a:normAutofit/>
          </a:bodyPr>
          <a:lstStyle/>
          <a:p>
            <a:r>
              <a:rPr lang="en-US" u="sng" dirty="0" err="1">
                <a:solidFill>
                  <a:srgbClr val="FFFFFF"/>
                </a:solidFill>
                <a:latin typeface="Abril Fatface" panose="02000503000000020003" pitchFamily="2" charset="77"/>
              </a:rPr>
              <a:t>Techstack</a:t>
            </a:r>
            <a:endParaRPr lang="en-US" u="sng" dirty="0">
              <a:solidFill>
                <a:srgbClr val="FFFFFF"/>
              </a:solidFill>
              <a:latin typeface="Abril Fatface" panose="02000503000000020003" pitchFamily="2" charset="77"/>
            </a:endParaRPr>
          </a:p>
        </p:txBody>
      </p:sp>
      <p:sp>
        <p:nvSpPr>
          <p:cNvPr id="3" name="Content Placeholder 2">
            <a:extLst>
              <a:ext uri="{FF2B5EF4-FFF2-40B4-BE49-F238E27FC236}">
                <a16:creationId xmlns:a16="http://schemas.microsoft.com/office/drawing/2014/main" id="{C33CF45D-7E8F-4443-E25A-CED742008817}"/>
              </a:ext>
            </a:extLst>
          </p:cNvPr>
          <p:cNvSpPr>
            <a:spLocks noGrp="1"/>
          </p:cNvSpPr>
          <p:nvPr>
            <p:ph idx="1"/>
          </p:nvPr>
        </p:nvSpPr>
        <p:spPr>
          <a:xfrm>
            <a:off x="838200" y="1825625"/>
            <a:ext cx="10515600" cy="4351338"/>
          </a:xfrm>
        </p:spPr>
        <p:txBody>
          <a:bodyPr>
            <a:normAutofit/>
          </a:bodyPr>
          <a:lstStyle/>
          <a:p>
            <a:r>
              <a:rPr lang="en-IN" dirty="0">
                <a:solidFill>
                  <a:srgbClr val="FFFFFF"/>
                </a:solidFill>
                <a:latin typeface="Abril Fatface" panose="02000503000000020003" pitchFamily="2" charset="77"/>
              </a:rPr>
              <a:t>Python 3.10</a:t>
            </a:r>
          </a:p>
          <a:p>
            <a:r>
              <a:rPr lang="en-IN" dirty="0" err="1">
                <a:solidFill>
                  <a:srgbClr val="FFFFFF"/>
                </a:solidFill>
                <a:latin typeface="Abril Fatface" panose="02000503000000020003" pitchFamily="2" charset="77"/>
              </a:rPr>
              <a:t>spaCy</a:t>
            </a:r>
            <a:endParaRPr lang="en-IN" dirty="0">
              <a:solidFill>
                <a:srgbClr val="FFFFFF"/>
              </a:solidFill>
              <a:latin typeface="Abril Fatface" panose="02000503000000020003" pitchFamily="2" charset="77"/>
            </a:endParaRPr>
          </a:p>
          <a:p>
            <a:r>
              <a:rPr lang="en-IN" dirty="0">
                <a:solidFill>
                  <a:srgbClr val="FFFFFF"/>
                </a:solidFill>
                <a:latin typeface="Abril Fatface" panose="02000503000000020003" pitchFamily="2" charset="77"/>
              </a:rPr>
              <a:t>NLTK</a:t>
            </a:r>
          </a:p>
          <a:p>
            <a:r>
              <a:rPr lang="en-IN" dirty="0" err="1">
                <a:solidFill>
                  <a:srgbClr val="FFFFFF"/>
                </a:solidFill>
                <a:latin typeface="Abril Fatface" panose="02000503000000020003" pitchFamily="2" charset="77"/>
              </a:rPr>
              <a:t>Tensorflow</a:t>
            </a:r>
            <a:endParaRPr lang="en-IN" dirty="0">
              <a:solidFill>
                <a:srgbClr val="FFFFFF"/>
              </a:solidFill>
              <a:latin typeface="Abril Fatface" panose="02000503000000020003" pitchFamily="2" charset="77"/>
            </a:endParaRPr>
          </a:p>
          <a:p>
            <a:r>
              <a:rPr lang="en-IN" dirty="0">
                <a:solidFill>
                  <a:srgbClr val="FFFFFF"/>
                </a:solidFill>
                <a:latin typeface="Abril Fatface" panose="02000503000000020003" pitchFamily="2" charset="77"/>
              </a:rPr>
              <a:t>Bidirectional Encoder Representation Transformers</a:t>
            </a:r>
          </a:p>
          <a:p>
            <a:r>
              <a:rPr lang="en-IN" dirty="0">
                <a:solidFill>
                  <a:srgbClr val="FFFFFF"/>
                </a:solidFill>
                <a:latin typeface="Abril Fatface" panose="02000503000000020003" pitchFamily="2" charset="77"/>
              </a:rPr>
              <a:t>Facebook Artificial Intelligence Similarity Search</a:t>
            </a:r>
          </a:p>
          <a:p>
            <a:r>
              <a:rPr lang="en-IN" dirty="0">
                <a:solidFill>
                  <a:srgbClr val="FFFFFF"/>
                </a:solidFill>
                <a:latin typeface="Abril Fatface" panose="02000503000000020003" pitchFamily="2" charset="77"/>
              </a:rPr>
              <a:t>Generative Pre-trained Transformers</a:t>
            </a:r>
            <a:endParaRPr lang="en-IN" dirty="0">
              <a:solidFill>
                <a:srgbClr val="FFFFFF"/>
              </a:solidFill>
              <a:latin typeface="Söhne"/>
            </a:endParaRPr>
          </a:p>
          <a:p>
            <a:pPr marL="0" indent="0">
              <a:buNone/>
            </a:pPr>
            <a:endParaRPr lang="en-US" dirty="0">
              <a:solidFill>
                <a:srgbClr val="FFFFFF"/>
              </a:solidFill>
              <a:latin typeface="Abril Fatface" panose="02000503000000020003" pitchFamily="2" charset="77"/>
            </a:endParaRPr>
          </a:p>
          <a:p>
            <a:pPr marL="0" indent="0">
              <a:buNone/>
            </a:pPr>
            <a:endParaRPr lang="en-US" dirty="0">
              <a:solidFill>
                <a:srgbClr val="FFFFFF"/>
              </a:solidFill>
              <a:latin typeface="Abril Fatface" panose="02000503000000020003" pitchFamily="2" charset="77"/>
            </a:endParaRPr>
          </a:p>
        </p:txBody>
      </p:sp>
    </p:spTree>
    <p:extLst>
      <p:ext uri="{BB962C8B-B14F-4D97-AF65-F5344CB8AC3E}">
        <p14:creationId xmlns:p14="http://schemas.microsoft.com/office/powerpoint/2010/main" val="365821726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000000"/>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tatue of a lady justice&#10;&#10;Description automatically generated">
            <a:extLst>
              <a:ext uri="{FF2B5EF4-FFF2-40B4-BE49-F238E27FC236}">
                <a16:creationId xmlns:a16="http://schemas.microsoft.com/office/drawing/2014/main" id="{C15DAD49-4481-B2D9-AC0D-74834A91BC8C}"/>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330" b="2331"/>
          <a:stretch/>
        </p:blipFill>
        <p:spPr>
          <a:xfrm>
            <a:off x="-376644" y="-105938"/>
            <a:ext cx="12568644" cy="7069873"/>
          </a:xfrm>
          <a:prstGeom prst="rect">
            <a:avLst/>
          </a:prstGeom>
        </p:spPr>
      </p:pic>
      <p:sp>
        <p:nvSpPr>
          <p:cNvPr id="2" name="Title 1">
            <a:extLst>
              <a:ext uri="{FF2B5EF4-FFF2-40B4-BE49-F238E27FC236}">
                <a16:creationId xmlns:a16="http://schemas.microsoft.com/office/drawing/2014/main" id="{8F21245B-1241-67AC-526C-550A14CAF9B5}"/>
              </a:ext>
            </a:extLst>
          </p:cNvPr>
          <p:cNvSpPr>
            <a:spLocks noGrp="1"/>
          </p:cNvSpPr>
          <p:nvPr>
            <p:ph type="ctrTitle"/>
          </p:nvPr>
        </p:nvSpPr>
        <p:spPr>
          <a:xfrm>
            <a:off x="1524000" y="1122362"/>
            <a:ext cx="9144000" cy="2900518"/>
          </a:xfrm>
        </p:spPr>
        <p:txBody>
          <a:bodyPr>
            <a:normAutofit/>
          </a:bodyPr>
          <a:lstStyle/>
          <a:p>
            <a:r>
              <a:rPr lang="en-US" sz="8800">
                <a:solidFill>
                  <a:srgbClr val="FFFFFF"/>
                </a:solidFill>
                <a:latin typeface="Abril Fatface" panose="02000503000000020003" pitchFamily="2" charset="77"/>
              </a:rPr>
              <a:t>03 </a:t>
            </a:r>
            <a:r>
              <a:rPr lang="en-US" sz="8800" err="1">
                <a:solidFill>
                  <a:srgbClr val="FFFFFF"/>
                </a:solidFill>
                <a:latin typeface="Abril Fatface" panose="02000503000000020003" pitchFamily="2" charset="0"/>
              </a:rPr>
              <a:t>SystemArch</a:t>
            </a:r>
            <a:endParaRPr lang="en-US" sz="8800">
              <a:solidFill>
                <a:srgbClr val="FFFFFF"/>
              </a:solidFill>
              <a:latin typeface="Abril Fatface" panose="02000503000000020003" pitchFamily="2" charset="77"/>
            </a:endParaRPr>
          </a:p>
        </p:txBody>
      </p:sp>
      <p:sp>
        <p:nvSpPr>
          <p:cNvPr id="3" name="Subtitle 2">
            <a:extLst>
              <a:ext uri="{FF2B5EF4-FFF2-40B4-BE49-F238E27FC236}">
                <a16:creationId xmlns:a16="http://schemas.microsoft.com/office/drawing/2014/main" id="{086BEFCD-830D-24F2-5663-03A55163B115}"/>
              </a:ext>
            </a:extLst>
          </p:cNvPr>
          <p:cNvSpPr>
            <a:spLocks noGrp="1"/>
          </p:cNvSpPr>
          <p:nvPr>
            <p:ph type="subTitle" idx="1"/>
          </p:nvPr>
        </p:nvSpPr>
        <p:spPr>
          <a:xfrm>
            <a:off x="1524000" y="4159404"/>
            <a:ext cx="9144000" cy="1098395"/>
          </a:xfrm>
        </p:spPr>
        <p:txBody>
          <a:bodyPr>
            <a:normAutofit/>
          </a:bodyPr>
          <a:lstStyle/>
          <a:p>
            <a:r>
              <a:rPr lang="en-GB" sz="3600">
                <a:solidFill>
                  <a:schemeClr val="tx1">
                    <a:lumMod val="75000"/>
                  </a:schemeClr>
                </a:solidFill>
                <a:latin typeface="Abril Fatface" panose="02000503000000020003" pitchFamily="2" charset="0"/>
              </a:rPr>
              <a:t>Architectural Heartbeat of the System</a:t>
            </a:r>
            <a:endParaRPr lang="en-US" sz="3600">
              <a:solidFill>
                <a:schemeClr val="tx1">
                  <a:lumMod val="75000"/>
                </a:schemeClr>
              </a:solidFill>
              <a:latin typeface="Abril Fatface" panose="02000503000000020003" pitchFamily="2" charset="0"/>
            </a:endParaRPr>
          </a:p>
        </p:txBody>
      </p:sp>
    </p:spTree>
    <p:extLst>
      <p:ext uri="{BB962C8B-B14F-4D97-AF65-F5344CB8AC3E}">
        <p14:creationId xmlns:p14="http://schemas.microsoft.com/office/powerpoint/2010/main" val="2232379122"/>
      </p:ext>
    </p:extLst>
  </p:cSld>
  <p:clrMapOvr>
    <a:overrideClrMapping bg1="dk1" tx1="lt1" bg2="dk2" tx2="lt2" accent1="accent1" accent2="accent2" accent3="accent3" accent4="accent4" accent5="accent5" accent6="accent6" hlink="hlink" folHlink="folHlink"/>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iterate>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typewriter&#10;&#10;Description automatically generated">
            <a:extLst>
              <a:ext uri="{FF2B5EF4-FFF2-40B4-BE49-F238E27FC236}">
                <a16:creationId xmlns:a16="http://schemas.microsoft.com/office/drawing/2014/main" id="{CD1CA1C6-D630-2F49-0EC9-27E5A7B22EFD}"/>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t="11291" b="4439"/>
          <a:stretch/>
        </p:blipFill>
        <p:spPr>
          <a:xfrm>
            <a:off x="0" y="78880"/>
            <a:ext cx="12191979" cy="6857990"/>
          </a:xfrm>
          <a:prstGeom prst="rect">
            <a:avLst/>
          </a:prstGeom>
        </p:spPr>
      </p:pic>
      <p:sp>
        <p:nvSpPr>
          <p:cNvPr id="2" name="Title 1">
            <a:extLst>
              <a:ext uri="{FF2B5EF4-FFF2-40B4-BE49-F238E27FC236}">
                <a16:creationId xmlns:a16="http://schemas.microsoft.com/office/drawing/2014/main" id="{A9575FEA-D800-984B-AA3D-EEA60E79F469}"/>
              </a:ext>
            </a:extLst>
          </p:cNvPr>
          <p:cNvSpPr>
            <a:spLocks noGrp="1"/>
          </p:cNvSpPr>
          <p:nvPr>
            <p:ph type="title"/>
          </p:nvPr>
        </p:nvSpPr>
        <p:spPr>
          <a:xfrm>
            <a:off x="838200" y="365125"/>
            <a:ext cx="10515600" cy="1325563"/>
          </a:xfrm>
        </p:spPr>
        <p:txBody>
          <a:bodyPr>
            <a:noAutofit/>
          </a:bodyPr>
          <a:lstStyle/>
          <a:p>
            <a:r>
              <a:rPr lang="en-US" sz="4800" u="sng">
                <a:solidFill>
                  <a:srgbClr val="FFFFFF"/>
                </a:solidFill>
                <a:latin typeface="Abril Fatface" panose="02000503000000020003" pitchFamily="2" charset="77"/>
              </a:rPr>
              <a:t>Examples how Rishi Pranali </a:t>
            </a:r>
            <a:r>
              <a:rPr lang="en-US" sz="4800" u="sng" dirty="0">
                <a:solidFill>
                  <a:srgbClr val="FFFFFF"/>
                </a:solidFill>
                <a:latin typeface="Abril Fatface" panose="02000503000000020003" pitchFamily="2" charset="77"/>
              </a:rPr>
              <a:t>Looks</a:t>
            </a:r>
            <a:r>
              <a:rPr lang="en-US" sz="4800" u="sng">
                <a:solidFill>
                  <a:srgbClr val="FFFFFF"/>
                </a:solidFill>
                <a:latin typeface="Abril Fatface" panose="02000503000000020003" pitchFamily="2" charset="77"/>
              </a:rPr>
              <a:t>.</a:t>
            </a:r>
          </a:p>
        </p:txBody>
      </p:sp>
      <p:pic>
        <p:nvPicPr>
          <p:cNvPr id="6" name="Content Placeholder 5" descr="A close-up of a paper&#10;&#10;Description automatically generated">
            <a:extLst>
              <a:ext uri="{FF2B5EF4-FFF2-40B4-BE49-F238E27FC236}">
                <a16:creationId xmlns:a16="http://schemas.microsoft.com/office/drawing/2014/main" id="{8AAE4197-3CBE-A464-3889-48F193E1E37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7895" t="16098" r="2788"/>
          <a:stretch/>
        </p:blipFill>
        <p:spPr>
          <a:xfrm>
            <a:off x="1545603" y="1684105"/>
            <a:ext cx="9100771" cy="4808770"/>
          </a:xfrm>
        </p:spPr>
      </p:pic>
    </p:spTree>
    <p:extLst>
      <p:ext uri="{BB962C8B-B14F-4D97-AF65-F5344CB8AC3E}">
        <p14:creationId xmlns:p14="http://schemas.microsoft.com/office/powerpoint/2010/main" val="87971033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660</Words>
  <Application>Microsoft Office PowerPoint</Application>
  <PresentationFormat>Widescreen</PresentationFormat>
  <Paragraphs>91</Paragraphs>
  <Slides>16</Slides>
  <Notes>13</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Abril Fatface</vt:lpstr>
      <vt:lpstr>Aptos</vt:lpstr>
      <vt:lpstr>Arial</vt:lpstr>
      <vt:lpstr>Calibri</vt:lpstr>
      <vt:lpstr>Calibri Light</vt:lpstr>
      <vt:lpstr>Söhne</vt:lpstr>
      <vt:lpstr>Office Theme</vt:lpstr>
      <vt:lpstr>Creating BNS Helper Using NLP</vt:lpstr>
      <vt:lpstr>01 Overview</vt:lpstr>
      <vt:lpstr>Project Details</vt:lpstr>
      <vt:lpstr>Problem Statement</vt:lpstr>
      <vt:lpstr>Motivation for Project</vt:lpstr>
      <vt:lpstr>02 TechStack</vt:lpstr>
      <vt:lpstr>Techstack</vt:lpstr>
      <vt:lpstr>03 SystemArch</vt:lpstr>
      <vt:lpstr>Examples how Rishi Pranali Looks.</vt:lpstr>
      <vt:lpstr>Deep Learning &amp; Neural Networks</vt:lpstr>
      <vt:lpstr>PowerPoint Presentation</vt:lpstr>
      <vt:lpstr>04 Timeline</vt:lpstr>
      <vt:lpstr>PowerPoint Presentation</vt:lpstr>
      <vt:lpstr>05 Synopsis</vt:lpstr>
      <vt:lpstr>Conlusion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Sapeksh</dc:creator>
  <cp:keywords>First</cp:keywords>
  <cp:lastModifiedBy>Sapeksh</cp:lastModifiedBy>
  <cp:revision>4</cp:revision>
  <dcterms:created xsi:type="dcterms:W3CDTF">2025-02-20T16:57:46Z</dcterms:created>
  <dcterms:modified xsi:type="dcterms:W3CDTF">2025-02-20T18:38:00Z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2025-02-20T18:18:15Z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782a902a-fb0a-44a0-b41d-fae7a39087f1</vt:lpwstr>
  </property>
  <property fmtid="{D5CDD505-2E9C-101B-9397-08002B2CF9AE}" pid="7" name="MSIP_Label_defa4170-0d19-0005-0004-bc88714345d2_ActionId">
    <vt:lpwstr>a03244fd-0ede-45f1-af12-96ba8787f6ca</vt:lpwstr>
  </property>
  <property fmtid="{D5CDD505-2E9C-101B-9397-08002B2CF9AE}" pid="8" name="MSIP_Label_defa4170-0d19-0005-0004-bc88714345d2_ContentBits">
    <vt:lpwstr>0</vt:lpwstr>
  </property>
</Properties>
</file>