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8404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6" roundtripDataSignature="AMtx7mj+RQH5fK40lYFlD+JUXLL4bZSM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794" y="-3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665288" y="1143000"/>
            <a:ext cx="3527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2" name="Google Shape;42;p1:notes"/>
          <p:cNvSpPr>
            <a:spLocks noGrp="1" noRot="1" noChangeAspect="1"/>
          </p:cNvSpPr>
          <p:nvPr>
            <p:ph type="sldImg" idx="2"/>
          </p:nvPr>
        </p:nvSpPr>
        <p:spPr>
          <a:xfrm>
            <a:off x="1665288" y="1143000"/>
            <a:ext cx="35274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ster">
  <p:cSld name="Post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400800" y="1155701"/>
            <a:ext cx="31089601" cy="2933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6400800" y="4186704"/>
            <a:ext cx="31089601" cy="969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2400"/>
              <a:buNone/>
              <a:defRPr sz="2400">
                <a:solidFill>
                  <a:schemeClr val="lt1"/>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19" name="Google Shape;19;p3"/>
          <p:cNvSpPr txBox="1">
            <a:spLocks noGrp="1"/>
          </p:cNvSpPr>
          <p:nvPr>
            <p:ph type="dt" idx="10"/>
          </p:nvPr>
        </p:nvSpPr>
        <p:spPr>
          <a:xfrm>
            <a:off x="1143000" y="37467147"/>
            <a:ext cx="9875400" cy="533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11018520" y="37467147"/>
            <a:ext cx="21854100" cy="533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32872681" y="37467147"/>
            <a:ext cx="9875400" cy="533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
          <p:cNvSpPr>
            <a:spLocks noGrp="1"/>
          </p:cNvSpPr>
          <p:nvPr>
            <p:ph type="body" idx="2"/>
          </p:nvPr>
        </p:nvSpPr>
        <p:spPr>
          <a:xfrm>
            <a:off x="1143000" y="6827520"/>
            <a:ext cx="12801600" cy="1422300"/>
          </a:xfrm>
          <a:prstGeom prst="round1Rect">
            <a:avLst>
              <a:gd name="adj" fmla="val 16667"/>
            </a:avLst>
          </a:prstGeom>
          <a:solidFill>
            <a:schemeClr val="accent2"/>
          </a:solidFill>
          <a:ln>
            <a:noFill/>
          </a:ln>
        </p:spPr>
        <p:txBody>
          <a:bodyPr spcFirstLastPara="1" wrap="square" lIns="365750" tIns="45700" rIns="91425" bIns="45700" anchor="ctr" anchorCtr="0">
            <a:noAutofit/>
          </a:bodyPr>
          <a:lstStyle>
            <a:lvl1pPr marL="457200" lvl="0"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1pPr>
            <a:lvl2pPr marL="914400" lvl="1"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2pPr>
            <a:lvl3pPr marL="1371600" lvl="2"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3pPr>
            <a:lvl4pPr marL="1828800" lvl="3"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4pPr>
            <a:lvl5pPr marL="2286000" lvl="4"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5pPr>
            <a:lvl6pPr marL="2743200" lvl="5"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6pPr>
            <a:lvl7pPr marL="3200400" lvl="6"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7pPr>
            <a:lvl8pPr marL="3657600" lvl="7"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8pPr>
            <a:lvl9pPr marL="4114800" lvl="8"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9pPr>
          </a:lstStyle>
          <a:p>
            <a:endParaRPr/>
          </a:p>
        </p:txBody>
      </p:sp>
      <p:sp>
        <p:nvSpPr>
          <p:cNvPr id="23" name="Google Shape;23;p3"/>
          <p:cNvSpPr txBox="1">
            <a:spLocks noGrp="1"/>
          </p:cNvSpPr>
          <p:nvPr>
            <p:ph type="body" idx="3"/>
          </p:nvPr>
        </p:nvSpPr>
        <p:spPr>
          <a:xfrm>
            <a:off x="1143000" y="8249920"/>
            <a:ext cx="12801600" cy="8001000"/>
          </a:xfrm>
          <a:prstGeom prst="rect">
            <a:avLst/>
          </a:prstGeom>
          <a:noFill/>
          <a:ln>
            <a:noFill/>
          </a:ln>
        </p:spPr>
        <p:txBody>
          <a:bodyPr spcFirstLastPara="1" wrap="square" lIns="365750" tIns="182875" rIns="91425" bIns="45700" anchor="t" anchorCtr="0">
            <a:normAutofit/>
          </a:bodyPr>
          <a:lstStyle>
            <a:lvl1pPr marL="457200" lvl="0" indent="-406400" algn="l">
              <a:lnSpc>
                <a:spcPct val="100000"/>
              </a:lnSpc>
              <a:spcBef>
                <a:spcPts val="1200"/>
              </a:spcBef>
              <a:spcAft>
                <a:spcPts val="0"/>
              </a:spcAft>
              <a:buSzPts val="2800"/>
              <a:buChar char="•"/>
              <a:defRPr/>
            </a:lvl1pPr>
            <a:lvl2pPr marL="914400" lvl="1" indent="-342900" algn="l">
              <a:lnSpc>
                <a:spcPct val="100000"/>
              </a:lnSpc>
              <a:spcBef>
                <a:spcPts val="1200"/>
              </a:spcBef>
              <a:spcAft>
                <a:spcPts val="0"/>
              </a:spcAft>
              <a:buSzPts val="1800"/>
              <a:buChar char="•"/>
              <a:defRPr/>
            </a:lvl2pPr>
            <a:lvl3pPr marL="1371600" lvl="2" indent="-342900" algn="l">
              <a:lnSpc>
                <a:spcPct val="100000"/>
              </a:lnSpc>
              <a:spcBef>
                <a:spcPts val="1200"/>
              </a:spcBef>
              <a:spcAft>
                <a:spcPts val="0"/>
              </a:spcAft>
              <a:buSzPts val="1800"/>
              <a:buChar char="•"/>
              <a:defRPr/>
            </a:lvl3pPr>
            <a:lvl4pPr marL="1828800" lvl="3" indent="-342900" algn="l">
              <a:lnSpc>
                <a:spcPct val="100000"/>
              </a:lnSpc>
              <a:spcBef>
                <a:spcPts val="1200"/>
              </a:spcBef>
              <a:spcAft>
                <a:spcPts val="0"/>
              </a:spcAft>
              <a:buSzPts val="1800"/>
              <a:buChar char="•"/>
              <a:defRPr/>
            </a:lvl4pPr>
            <a:lvl5pPr marL="2286000" lvl="4" indent="-381000" algn="l">
              <a:lnSpc>
                <a:spcPct val="100000"/>
              </a:lnSpc>
              <a:spcBef>
                <a:spcPts val="1200"/>
              </a:spcBef>
              <a:spcAft>
                <a:spcPts val="0"/>
              </a:spcAft>
              <a:buSzPts val="2400"/>
              <a:buChar char="•"/>
              <a:defRPr/>
            </a:lvl5pPr>
            <a:lvl6pPr marL="2743200" lvl="5" indent="-381000" algn="l">
              <a:lnSpc>
                <a:spcPct val="100000"/>
              </a:lnSpc>
              <a:spcBef>
                <a:spcPts val="1200"/>
              </a:spcBef>
              <a:spcAft>
                <a:spcPts val="0"/>
              </a:spcAft>
              <a:buSzPts val="2400"/>
              <a:buChar char="•"/>
              <a:defRPr/>
            </a:lvl6pPr>
            <a:lvl7pPr marL="3200400" lvl="6" indent="-381000" algn="l">
              <a:lnSpc>
                <a:spcPct val="100000"/>
              </a:lnSpc>
              <a:spcBef>
                <a:spcPts val="1200"/>
              </a:spcBef>
              <a:spcAft>
                <a:spcPts val="0"/>
              </a:spcAft>
              <a:buSzPts val="2400"/>
              <a:buChar char="•"/>
              <a:defRPr/>
            </a:lvl7pPr>
            <a:lvl8pPr marL="3657600" lvl="7" indent="-381000" algn="l">
              <a:lnSpc>
                <a:spcPct val="100000"/>
              </a:lnSpc>
              <a:spcBef>
                <a:spcPts val="1200"/>
              </a:spcBef>
              <a:spcAft>
                <a:spcPts val="0"/>
              </a:spcAft>
              <a:buSzPts val="2400"/>
              <a:buChar char="•"/>
              <a:defRPr/>
            </a:lvl8pPr>
            <a:lvl9pPr marL="4114800" lvl="8" indent="-381000" algn="l">
              <a:lnSpc>
                <a:spcPct val="100000"/>
              </a:lnSpc>
              <a:spcBef>
                <a:spcPts val="1200"/>
              </a:spcBef>
              <a:spcAft>
                <a:spcPts val="0"/>
              </a:spcAft>
              <a:buSzPts val="2400"/>
              <a:buChar char="•"/>
              <a:defRPr/>
            </a:lvl9pPr>
          </a:lstStyle>
          <a:p>
            <a:endParaRPr/>
          </a:p>
        </p:txBody>
      </p:sp>
      <p:sp>
        <p:nvSpPr>
          <p:cNvPr id="24" name="Google Shape;24;p3"/>
          <p:cNvSpPr>
            <a:spLocks noGrp="1"/>
          </p:cNvSpPr>
          <p:nvPr>
            <p:ph type="body" idx="4"/>
          </p:nvPr>
        </p:nvSpPr>
        <p:spPr>
          <a:xfrm>
            <a:off x="1143000" y="17538192"/>
            <a:ext cx="12801600" cy="1422300"/>
          </a:xfrm>
          <a:prstGeom prst="round1Rect">
            <a:avLst>
              <a:gd name="adj" fmla="val 16667"/>
            </a:avLst>
          </a:prstGeom>
          <a:solidFill>
            <a:schemeClr val="accent3"/>
          </a:solidFill>
          <a:ln>
            <a:noFill/>
          </a:ln>
        </p:spPr>
        <p:txBody>
          <a:bodyPr spcFirstLastPara="1" wrap="square" lIns="365750" tIns="45700" rIns="91425" bIns="45700" anchor="ctr" anchorCtr="0">
            <a:noAutofit/>
          </a:bodyPr>
          <a:lstStyle>
            <a:lvl1pPr marL="457200" lvl="0"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1pPr>
            <a:lvl2pPr marL="914400" lvl="1"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2pPr>
            <a:lvl3pPr marL="1371600" lvl="2"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3pPr>
            <a:lvl4pPr marL="1828800" lvl="3"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4pPr>
            <a:lvl5pPr marL="2286000" lvl="4"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5pPr>
            <a:lvl6pPr marL="2743200" lvl="5"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6pPr>
            <a:lvl7pPr marL="3200400" lvl="6"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7pPr>
            <a:lvl8pPr marL="3657600" lvl="7"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8pPr>
            <a:lvl9pPr marL="4114800" lvl="8"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9pPr>
          </a:lstStyle>
          <a:p>
            <a:endParaRPr/>
          </a:p>
        </p:txBody>
      </p:sp>
      <p:sp>
        <p:nvSpPr>
          <p:cNvPr id="25" name="Google Shape;25;p3"/>
          <p:cNvSpPr txBox="1">
            <a:spLocks noGrp="1"/>
          </p:cNvSpPr>
          <p:nvPr>
            <p:ph type="body" idx="5"/>
          </p:nvPr>
        </p:nvSpPr>
        <p:spPr>
          <a:xfrm>
            <a:off x="1143000" y="18960594"/>
            <a:ext cx="12801600" cy="10602900"/>
          </a:xfrm>
          <a:prstGeom prst="rect">
            <a:avLst/>
          </a:prstGeom>
          <a:noFill/>
          <a:ln>
            <a:noFill/>
          </a:ln>
        </p:spPr>
        <p:txBody>
          <a:bodyPr spcFirstLastPara="1" wrap="square" lIns="365750" tIns="182875" rIns="91425" bIns="45700" anchor="t" anchorCtr="0">
            <a:normAutofit/>
          </a:bodyPr>
          <a:lstStyle>
            <a:lvl1pPr marL="457200" lvl="0" indent="-406400" algn="l">
              <a:lnSpc>
                <a:spcPct val="100000"/>
              </a:lnSpc>
              <a:spcBef>
                <a:spcPts val="1200"/>
              </a:spcBef>
              <a:spcAft>
                <a:spcPts val="0"/>
              </a:spcAft>
              <a:buSzPts val="2800"/>
              <a:buChar char="•"/>
              <a:defRPr/>
            </a:lvl1pPr>
            <a:lvl2pPr marL="914400" lvl="1" indent="-342900" algn="l">
              <a:lnSpc>
                <a:spcPct val="100000"/>
              </a:lnSpc>
              <a:spcBef>
                <a:spcPts val="1200"/>
              </a:spcBef>
              <a:spcAft>
                <a:spcPts val="0"/>
              </a:spcAft>
              <a:buSzPts val="1800"/>
              <a:buChar char="•"/>
              <a:defRPr/>
            </a:lvl2pPr>
            <a:lvl3pPr marL="1371600" lvl="2" indent="-342900" algn="l">
              <a:lnSpc>
                <a:spcPct val="100000"/>
              </a:lnSpc>
              <a:spcBef>
                <a:spcPts val="1200"/>
              </a:spcBef>
              <a:spcAft>
                <a:spcPts val="0"/>
              </a:spcAft>
              <a:buSzPts val="1800"/>
              <a:buChar char="•"/>
              <a:defRPr/>
            </a:lvl3pPr>
            <a:lvl4pPr marL="1828800" lvl="3" indent="-342900" algn="l">
              <a:lnSpc>
                <a:spcPct val="100000"/>
              </a:lnSpc>
              <a:spcBef>
                <a:spcPts val="1200"/>
              </a:spcBef>
              <a:spcAft>
                <a:spcPts val="0"/>
              </a:spcAft>
              <a:buSzPts val="1800"/>
              <a:buChar char="•"/>
              <a:defRPr/>
            </a:lvl4pPr>
            <a:lvl5pPr marL="2286000" lvl="4" indent="-381000" algn="l">
              <a:lnSpc>
                <a:spcPct val="100000"/>
              </a:lnSpc>
              <a:spcBef>
                <a:spcPts val="1200"/>
              </a:spcBef>
              <a:spcAft>
                <a:spcPts val="0"/>
              </a:spcAft>
              <a:buSzPts val="2400"/>
              <a:buChar char="•"/>
              <a:defRPr/>
            </a:lvl5pPr>
            <a:lvl6pPr marL="2743200" lvl="5" indent="-381000" algn="l">
              <a:lnSpc>
                <a:spcPct val="100000"/>
              </a:lnSpc>
              <a:spcBef>
                <a:spcPts val="1200"/>
              </a:spcBef>
              <a:spcAft>
                <a:spcPts val="0"/>
              </a:spcAft>
              <a:buSzPts val="2400"/>
              <a:buChar char="•"/>
              <a:defRPr/>
            </a:lvl6pPr>
            <a:lvl7pPr marL="3200400" lvl="6" indent="-381000" algn="l">
              <a:lnSpc>
                <a:spcPct val="100000"/>
              </a:lnSpc>
              <a:spcBef>
                <a:spcPts val="1200"/>
              </a:spcBef>
              <a:spcAft>
                <a:spcPts val="0"/>
              </a:spcAft>
              <a:buSzPts val="2400"/>
              <a:buChar char="•"/>
              <a:defRPr/>
            </a:lvl7pPr>
            <a:lvl8pPr marL="3657600" lvl="7" indent="-381000" algn="l">
              <a:lnSpc>
                <a:spcPct val="100000"/>
              </a:lnSpc>
              <a:spcBef>
                <a:spcPts val="1200"/>
              </a:spcBef>
              <a:spcAft>
                <a:spcPts val="0"/>
              </a:spcAft>
              <a:buSzPts val="2400"/>
              <a:buChar char="•"/>
              <a:defRPr/>
            </a:lvl8pPr>
            <a:lvl9pPr marL="4114800" lvl="8" indent="-381000" algn="l">
              <a:lnSpc>
                <a:spcPct val="100000"/>
              </a:lnSpc>
              <a:spcBef>
                <a:spcPts val="1200"/>
              </a:spcBef>
              <a:spcAft>
                <a:spcPts val="0"/>
              </a:spcAft>
              <a:buSzPts val="2400"/>
              <a:buChar char="•"/>
              <a:defRPr/>
            </a:lvl9pPr>
          </a:lstStyle>
          <a:p>
            <a:endParaRPr/>
          </a:p>
        </p:txBody>
      </p:sp>
      <p:sp>
        <p:nvSpPr>
          <p:cNvPr id="26" name="Google Shape;26;p3"/>
          <p:cNvSpPr>
            <a:spLocks noGrp="1"/>
          </p:cNvSpPr>
          <p:nvPr>
            <p:ph type="body" idx="6"/>
          </p:nvPr>
        </p:nvSpPr>
        <p:spPr>
          <a:xfrm>
            <a:off x="1143000" y="30137100"/>
            <a:ext cx="12801600" cy="1422300"/>
          </a:xfrm>
          <a:prstGeom prst="round1Rect">
            <a:avLst>
              <a:gd name="adj" fmla="val 16667"/>
            </a:avLst>
          </a:prstGeom>
          <a:solidFill>
            <a:schemeClr val="accent4"/>
          </a:solidFill>
          <a:ln>
            <a:noFill/>
          </a:ln>
        </p:spPr>
        <p:txBody>
          <a:bodyPr spcFirstLastPara="1" wrap="square" lIns="365750" tIns="45700" rIns="91425" bIns="45700" anchor="ctr" anchorCtr="0">
            <a:noAutofit/>
          </a:bodyPr>
          <a:lstStyle>
            <a:lvl1pPr marL="457200" lvl="0"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1pPr>
            <a:lvl2pPr marL="914400" lvl="1"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2pPr>
            <a:lvl3pPr marL="1371600" lvl="2"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3pPr>
            <a:lvl4pPr marL="1828800" lvl="3"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4pPr>
            <a:lvl5pPr marL="2286000" lvl="4"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5pPr>
            <a:lvl6pPr marL="2743200" lvl="5"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6pPr>
            <a:lvl7pPr marL="3200400" lvl="6"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7pPr>
            <a:lvl8pPr marL="3657600" lvl="7"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8pPr>
            <a:lvl9pPr marL="4114800" lvl="8"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9pPr>
          </a:lstStyle>
          <a:p>
            <a:endParaRPr/>
          </a:p>
        </p:txBody>
      </p:sp>
      <p:sp>
        <p:nvSpPr>
          <p:cNvPr id="27" name="Google Shape;27;p3"/>
          <p:cNvSpPr txBox="1">
            <a:spLocks noGrp="1"/>
          </p:cNvSpPr>
          <p:nvPr>
            <p:ph type="body" idx="7"/>
          </p:nvPr>
        </p:nvSpPr>
        <p:spPr>
          <a:xfrm>
            <a:off x="1143000" y="31566613"/>
            <a:ext cx="12801600" cy="5334000"/>
          </a:xfrm>
          <a:prstGeom prst="rect">
            <a:avLst/>
          </a:prstGeom>
          <a:noFill/>
          <a:ln>
            <a:noFill/>
          </a:ln>
        </p:spPr>
        <p:txBody>
          <a:bodyPr spcFirstLastPara="1" wrap="square" lIns="365750" tIns="182875" rIns="91425" bIns="45700" anchor="t" anchorCtr="0">
            <a:normAutofit/>
          </a:bodyPr>
          <a:lstStyle>
            <a:lvl1pPr marL="457200" lvl="0" indent="-406400" algn="l">
              <a:lnSpc>
                <a:spcPct val="100000"/>
              </a:lnSpc>
              <a:spcBef>
                <a:spcPts val="1200"/>
              </a:spcBef>
              <a:spcAft>
                <a:spcPts val="0"/>
              </a:spcAft>
              <a:buSzPts val="2800"/>
              <a:buChar char="•"/>
              <a:defRPr/>
            </a:lvl1pPr>
            <a:lvl2pPr marL="914400" lvl="1" indent="-342900" algn="l">
              <a:lnSpc>
                <a:spcPct val="100000"/>
              </a:lnSpc>
              <a:spcBef>
                <a:spcPts val="1200"/>
              </a:spcBef>
              <a:spcAft>
                <a:spcPts val="0"/>
              </a:spcAft>
              <a:buSzPts val="1800"/>
              <a:buChar char="•"/>
              <a:defRPr/>
            </a:lvl2pPr>
            <a:lvl3pPr marL="1371600" lvl="2" indent="-342900" algn="l">
              <a:lnSpc>
                <a:spcPct val="100000"/>
              </a:lnSpc>
              <a:spcBef>
                <a:spcPts val="1200"/>
              </a:spcBef>
              <a:spcAft>
                <a:spcPts val="0"/>
              </a:spcAft>
              <a:buSzPts val="1800"/>
              <a:buChar char="•"/>
              <a:defRPr/>
            </a:lvl3pPr>
            <a:lvl4pPr marL="1828800" lvl="3" indent="-342900" algn="l">
              <a:lnSpc>
                <a:spcPct val="100000"/>
              </a:lnSpc>
              <a:spcBef>
                <a:spcPts val="1200"/>
              </a:spcBef>
              <a:spcAft>
                <a:spcPts val="0"/>
              </a:spcAft>
              <a:buSzPts val="1800"/>
              <a:buChar char="•"/>
              <a:defRPr/>
            </a:lvl4pPr>
            <a:lvl5pPr marL="2286000" lvl="4" indent="-381000" algn="l">
              <a:lnSpc>
                <a:spcPct val="100000"/>
              </a:lnSpc>
              <a:spcBef>
                <a:spcPts val="1200"/>
              </a:spcBef>
              <a:spcAft>
                <a:spcPts val="0"/>
              </a:spcAft>
              <a:buSzPts val="2400"/>
              <a:buChar char="•"/>
              <a:defRPr/>
            </a:lvl5pPr>
            <a:lvl6pPr marL="2743200" lvl="5" indent="-381000" algn="l">
              <a:lnSpc>
                <a:spcPct val="100000"/>
              </a:lnSpc>
              <a:spcBef>
                <a:spcPts val="1200"/>
              </a:spcBef>
              <a:spcAft>
                <a:spcPts val="0"/>
              </a:spcAft>
              <a:buSzPts val="2400"/>
              <a:buChar char="•"/>
              <a:defRPr/>
            </a:lvl6pPr>
            <a:lvl7pPr marL="3200400" lvl="6" indent="-381000" algn="l">
              <a:lnSpc>
                <a:spcPct val="100000"/>
              </a:lnSpc>
              <a:spcBef>
                <a:spcPts val="1200"/>
              </a:spcBef>
              <a:spcAft>
                <a:spcPts val="0"/>
              </a:spcAft>
              <a:buSzPts val="2400"/>
              <a:buChar char="•"/>
              <a:defRPr/>
            </a:lvl7pPr>
            <a:lvl8pPr marL="3657600" lvl="7" indent="-381000" algn="l">
              <a:lnSpc>
                <a:spcPct val="100000"/>
              </a:lnSpc>
              <a:spcBef>
                <a:spcPts val="1200"/>
              </a:spcBef>
              <a:spcAft>
                <a:spcPts val="0"/>
              </a:spcAft>
              <a:buSzPts val="2400"/>
              <a:buChar char="•"/>
              <a:defRPr/>
            </a:lvl8pPr>
            <a:lvl9pPr marL="4114800" lvl="8" indent="-381000" algn="l">
              <a:lnSpc>
                <a:spcPct val="100000"/>
              </a:lnSpc>
              <a:spcBef>
                <a:spcPts val="1200"/>
              </a:spcBef>
              <a:spcAft>
                <a:spcPts val="0"/>
              </a:spcAft>
              <a:buSzPts val="2400"/>
              <a:buChar char="•"/>
              <a:defRPr/>
            </a:lvl9pPr>
          </a:lstStyle>
          <a:p>
            <a:endParaRPr/>
          </a:p>
        </p:txBody>
      </p:sp>
      <p:sp>
        <p:nvSpPr>
          <p:cNvPr id="28" name="Google Shape;28;p3"/>
          <p:cNvSpPr>
            <a:spLocks noGrp="1"/>
          </p:cNvSpPr>
          <p:nvPr>
            <p:ph type="body" idx="8"/>
          </p:nvPr>
        </p:nvSpPr>
        <p:spPr>
          <a:xfrm>
            <a:off x="15544800" y="6827520"/>
            <a:ext cx="12801600" cy="1422300"/>
          </a:xfrm>
          <a:prstGeom prst="round1Rect">
            <a:avLst>
              <a:gd name="adj" fmla="val 16667"/>
            </a:avLst>
          </a:prstGeom>
          <a:solidFill>
            <a:schemeClr val="accent5"/>
          </a:solidFill>
          <a:ln>
            <a:noFill/>
          </a:ln>
        </p:spPr>
        <p:txBody>
          <a:bodyPr spcFirstLastPara="1" wrap="square" lIns="365750" tIns="45700" rIns="91425" bIns="45700" anchor="ctr" anchorCtr="0">
            <a:noAutofit/>
          </a:bodyPr>
          <a:lstStyle>
            <a:lvl1pPr marL="457200" lvl="0"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1pPr>
            <a:lvl2pPr marL="914400" lvl="1"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2pPr>
            <a:lvl3pPr marL="1371600" lvl="2"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3pPr>
            <a:lvl4pPr marL="1828800" lvl="3"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4pPr>
            <a:lvl5pPr marL="2286000" lvl="4"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5pPr>
            <a:lvl6pPr marL="2743200" lvl="5"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6pPr>
            <a:lvl7pPr marL="3200400" lvl="6"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7pPr>
            <a:lvl8pPr marL="3657600" lvl="7"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8pPr>
            <a:lvl9pPr marL="4114800" lvl="8"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9pPr>
          </a:lstStyle>
          <a:p>
            <a:endParaRPr/>
          </a:p>
        </p:txBody>
      </p:sp>
      <p:sp>
        <p:nvSpPr>
          <p:cNvPr id="29" name="Google Shape;29;p3"/>
          <p:cNvSpPr txBox="1">
            <a:spLocks noGrp="1"/>
          </p:cNvSpPr>
          <p:nvPr>
            <p:ph type="body" idx="9"/>
          </p:nvPr>
        </p:nvSpPr>
        <p:spPr>
          <a:xfrm>
            <a:off x="15544800" y="8249920"/>
            <a:ext cx="12801600" cy="5334000"/>
          </a:xfrm>
          <a:prstGeom prst="rect">
            <a:avLst/>
          </a:prstGeom>
          <a:noFill/>
          <a:ln>
            <a:noFill/>
          </a:ln>
        </p:spPr>
        <p:txBody>
          <a:bodyPr spcFirstLastPara="1" wrap="square" lIns="365750" tIns="182875" rIns="91425" bIns="45700" anchor="t" anchorCtr="0">
            <a:normAutofit/>
          </a:bodyPr>
          <a:lstStyle>
            <a:lvl1pPr marL="457200" lvl="0" indent="-406400" algn="l">
              <a:lnSpc>
                <a:spcPct val="100000"/>
              </a:lnSpc>
              <a:spcBef>
                <a:spcPts val="1200"/>
              </a:spcBef>
              <a:spcAft>
                <a:spcPts val="0"/>
              </a:spcAft>
              <a:buSzPts val="2800"/>
              <a:buChar char="•"/>
              <a:defRPr/>
            </a:lvl1pPr>
            <a:lvl2pPr marL="914400" lvl="1" indent="-342900" algn="l">
              <a:lnSpc>
                <a:spcPct val="100000"/>
              </a:lnSpc>
              <a:spcBef>
                <a:spcPts val="1200"/>
              </a:spcBef>
              <a:spcAft>
                <a:spcPts val="0"/>
              </a:spcAft>
              <a:buSzPts val="1800"/>
              <a:buChar char="•"/>
              <a:defRPr/>
            </a:lvl2pPr>
            <a:lvl3pPr marL="1371600" lvl="2" indent="-342900" algn="l">
              <a:lnSpc>
                <a:spcPct val="100000"/>
              </a:lnSpc>
              <a:spcBef>
                <a:spcPts val="1200"/>
              </a:spcBef>
              <a:spcAft>
                <a:spcPts val="0"/>
              </a:spcAft>
              <a:buSzPts val="1800"/>
              <a:buChar char="•"/>
              <a:defRPr/>
            </a:lvl3pPr>
            <a:lvl4pPr marL="1828800" lvl="3" indent="-342900" algn="l">
              <a:lnSpc>
                <a:spcPct val="100000"/>
              </a:lnSpc>
              <a:spcBef>
                <a:spcPts val="1200"/>
              </a:spcBef>
              <a:spcAft>
                <a:spcPts val="0"/>
              </a:spcAft>
              <a:buSzPts val="1800"/>
              <a:buChar char="•"/>
              <a:defRPr/>
            </a:lvl4pPr>
            <a:lvl5pPr marL="2286000" lvl="4" indent="-381000" algn="l">
              <a:lnSpc>
                <a:spcPct val="100000"/>
              </a:lnSpc>
              <a:spcBef>
                <a:spcPts val="1200"/>
              </a:spcBef>
              <a:spcAft>
                <a:spcPts val="0"/>
              </a:spcAft>
              <a:buSzPts val="2400"/>
              <a:buChar char="•"/>
              <a:defRPr/>
            </a:lvl5pPr>
            <a:lvl6pPr marL="2743200" lvl="5" indent="-381000" algn="l">
              <a:lnSpc>
                <a:spcPct val="100000"/>
              </a:lnSpc>
              <a:spcBef>
                <a:spcPts val="1200"/>
              </a:spcBef>
              <a:spcAft>
                <a:spcPts val="0"/>
              </a:spcAft>
              <a:buSzPts val="2400"/>
              <a:buChar char="•"/>
              <a:defRPr/>
            </a:lvl6pPr>
            <a:lvl7pPr marL="3200400" lvl="6" indent="-381000" algn="l">
              <a:lnSpc>
                <a:spcPct val="100000"/>
              </a:lnSpc>
              <a:spcBef>
                <a:spcPts val="1200"/>
              </a:spcBef>
              <a:spcAft>
                <a:spcPts val="0"/>
              </a:spcAft>
              <a:buSzPts val="2400"/>
              <a:buChar char="•"/>
              <a:defRPr/>
            </a:lvl7pPr>
            <a:lvl8pPr marL="3657600" lvl="7" indent="-381000" algn="l">
              <a:lnSpc>
                <a:spcPct val="100000"/>
              </a:lnSpc>
              <a:spcBef>
                <a:spcPts val="1200"/>
              </a:spcBef>
              <a:spcAft>
                <a:spcPts val="0"/>
              </a:spcAft>
              <a:buSzPts val="2400"/>
              <a:buChar char="•"/>
              <a:defRPr/>
            </a:lvl8pPr>
            <a:lvl9pPr marL="4114800" lvl="8" indent="-381000" algn="l">
              <a:lnSpc>
                <a:spcPct val="100000"/>
              </a:lnSpc>
              <a:spcBef>
                <a:spcPts val="1200"/>
              </a:spcBef>
              <a:spcAft>
                <a:spcPts val="0"/>
              </a:spcAft>
              <a:buSzPts val="2400"/>
              <a:buChar char="•"/>
              <a:defRPr/>
            </a:lvl9pPr>
          </a:lstStyle>
          <a:p>
            <a:endParaRPr/>
          </a:p>
        </p:txBody>
      </p:sp>
      <p:sp>
        <p:nvSpPr>
          <p:cNvPr id="30" name="Google Shape;30;p3"/>
          <p:cNvSpPr txBox="1">
            <a:spLocks noGrp="1"/>
          </p:cNvSpPr>
          <p:nvPr>
            <p:ph type="body" idx="13"/>
          </p:nvPr>
        </p:nvSpPr>
        <p:spPr>
          <a:xfrm>
            <a:off x="15544800" y="13939520"/>
            <a:ext cx="12801600" cy="7200900"/>
          </a:xfrm>
          <a:prstGeom prst="rect">
            <a:avLst/>
          </a:prstGeom>
          <a:noFill/>
          <a:ln>
            <a:noFill/>
          </a:ln>
        </p:spPr>
        <p:txBody>
          <a:bodyPr spcFirstLastPara="1" wrap="square" lIns="365750" tIns="182875" rIns="91425" bIns="45700" anchor="t" anchorCtr="0">
            <a:normAutofit/>
          </a:bodyPr>
          <a:lstStyle>
            <a:lvl1pPr marL="457200" lvl="0" indent="-406400" algn="l">
              <a:lnSpc>
                <a:spcPct val="100000"/>
              </a:lnSpc>
              <a:spcBef>
                <a:spcPts val="1200"/>
              </a:spcBef>
              <a:spcAft>
                <a:spcPts val="0"/>
              </a:spcAft>
              <a:buSzPts val="2800"/>
              <a:buChar char="•"/>
              <a:defRPr/>
            </a:lvl1pPr>
            <a:lvl2pPr marL="914400" lvl="1" indent="-342900" algn="l">
              <a:lnSpc>
                <a:spcPct val="100000"/>
              </a:lnSpc>
              <a:spcBef>
                <a:spcPts val="1200"/>
              </a:spcBef>
              <a:spcAft>
                <a:spcPts val="0"/>
              </a:spcAft>
              <a:buSzPts val="1800"/>
              <a:buChar char="•"/>
              <a:defRPr/>
            </a:lvl2pPr>
            <a:lvl3pPr marL="1371600" lvl="2" indent="-342900" algn="l">
              <a:lnSpc>
                <a:spcPct val="100000"/>
              </a:lnSpc>
              <a:spcBef>
                <a:spcPts val="1200"/>
              </a:spcBef>
              <a:spcAft>
                <a:spcPts val="0"/>
              </a:spcAft>
              <a:buSzPts val="1800"/>
              <a:buChar char="•"/>
              <a:defRPr/>
            </a:lvl3pPr>
            <a:lvl4pPr marL="1828800" lvl="3" indent="-342900" algn="l">
              <a:lnSpc>
                <a:spcPct val="100000"/>
              </a:lnSpc>
              <a:spcBef>
                <a:spcPts val="1200"/>
              </a:spcBef>
              <a:spcAft>
                <a:spcPts val="0"/>
              </a:spcAft>
              <a:buSzPts val="1800"/>
              <a:buChar char="•"/>
              <a:defRPr/>
            </a:lvl4pPr>
            <a:lvl5pPr marL="2286000" lvl="4" indent="-381000" algn="l">
              <a:lnSpc>
                <a:spcPct val="100000"/>
              </a:lnSpc>
              <a:spcBef>
                <a:spcPts val="1200"/>
              </a:spcBef>
              <a:spcAft>
                <a:spcPts val="0"/>
              </a:spcAft>
              <a:buSzPts val="2400"/>
              <a:buChar char="•"/>
              <a:defRPr/>
            </a:lvl5pPr>
            <a:lvl6pPr marL="2743200" lvl="5" indent="-381000" algn="l">
              <a:lnSpc>
                <a:spcPct val="100000"/>
              </a:lnSpc>
              <a:spcBef>
                <a:spcPts val="1200"/>
              </a:spcBef>
              <a:spcAft>
                <a:spcPts val="0"/>
              </a:spcAft>
              <a:buSzPts val="2400"/>
              <a:buChar char="•"/>
              <a:defRPr/>
            </a:lvl6pPr>
            <a:lvl7pPr marL="3200400" lvl="6" indent="-381000" algn="l">
              <a:lnSpc>
                <a:spcPct val="100000"/>
              </a:lnSpc>
              <a:spcBef>
                <a:spcPts val="1200"/>
              </a:spcBef>
              <a:spcAft>
                <a:spcPts val="0"/>
              </a:spcAft>
              <a:buSzPts val="2400"/>
              <a:buChar char="•"/>
              <a:defRPr/>
            </a:lvl7pPr>
            <a:lvl8pPr marL="3657600" lvl="7" indent="-381000" algn="l">
              <a:lnSpc>
                <a:spcPct val="100000"/>
              </a:lnSpc>
              <a:spcBef>
                <a:spcPts val="1200"/>
              </a:spcBef>
              <a:spcAft>
                <a:spcPts val="0"/>
              </a:spcAft>
              <a:buSzPts val="2400"/>
              <a:buChar char="•"/>
              <a:defRPr/>
            </a:lvl8pPr>
            <a:lvl9pPr marL="4114800" lvl="8" indent="-381000" algn="l">
              <a:lnSpc>
                <a:spcPct val="100000"/>
              </a:lnSpc>
              <a:spcBef>
                <a:spcPts val="1200"/>
              </a:spcBef>
              <a:spcAft>
                <a:spcPts val="0"/>
              </a:spcAft>
              <a:buSzPts val="2400"/>
              <a:buChar char="•"/>
              <a:defRPr/>
            </a:lvl9pPr>
          </a:lstStyle>
          <a:p>
            <a:endParaRPr/>
          </a:p>
        </p:txBody>
      </p:sp>
      <p:sp>
        <p:nvSpPr>
          <p:cNvPr id="31" name="Google Shape;31;p3"/>
          <p:cNvSpPr txBox="1">
            <a:spLocks noGrp="1"/>
          </p:cNvSpPr>
          <p:nvPr>
            <p:ph type="body" idx="14"/>
          </p:nvPr>
        </p:nvSpPr>
        <p:spPr>
          <a:xfrm>
            <a:off x="15544800" y="27381200"/>
            <a:ext cx="12801600" cy="2044800"/>
          </a:xfrm>
          <a:prstGeom prst="rect">
            <a:avLst/>
          </a:prstGeom>
          <a:noFill/>
          <a:ln>
            <a:noFill/>
          </a:ln>
        </p:spPr>
        <p:txBody>
          <a:bodyPr spcFirstLastPara="1" wrap="square" lIns="91425" tIns="182875" rIns="91425" bIns="45700" anchor="t" anchorCtr="0">
            <a:normAutofit/>
          </a:bodyPr>
          <a:lstStyle>
            <a:lvl1pPr marL="457200" lvl="0" indent="-406400" algn="l">
              <a:lnSpc>
                <a:spcPct val="100000"/>
              </a:lnSpc>
              <a:spcBef>
                <a:spcPts val="1200"/>
              </a:spcBef>
              <a:spcAft>
                <a:spcPts val="0"/>
              </a:spcAft>
              <a:buSzPts val="2800"/>
              <a:buChar char="•"/>
              <a:defRPr/>
            </a:lvl1pPr>
            <a:lvl2pPr marL="914400" lvl="1" indent="-342900" algn="l">
              <a:lnSpc>
                <a:spcPct val="100000"/>
              </a:lnSpc>
              <a:spcBef>
                <a:spcPts val="1200"/>
              </a:spcBef>
              <a:spcAft>
                <a:spcPts val="0"/>
              </a:spcAft>
              <a:buSzPts val="1800"/>
              <a:buChar char="•"/>
              <a:defRPr/>
            </a:lvl2pPr>
            <a:lvl3pPr marL="1371600" lvl="2" indent="-342900" algn="l">
              <a:lnSpc>
                <a:spcPct val="100000"/>
              </a:lnSpc>
              <a:spcBef>
                <a:spcPts val="1200"/>
              </a:spcBef>
              <a:spcAft>
                <a:spcPts val="0"/>
              </a:spcAft>
              <a:buSzPts val="1800"/>
              <a:buChar char="•"/>
              <a:defRPr/>
            </a:lvl3pPr>
            <a:lvl4pPr marL="1828800" lvl="3" indent="-342900" algn="l">
              <a:lnSpc>
                <a:spcPct val="100000"/>
              </a:lnSpc>
              <a:spcBef>
                <a:spcPts val="1200"/>
              </a:spcBef>
              <a:spcAft>
                <a:spcPts val="0"/>
              </a:spcAft>
              <a:buSzPts val="1800"/>
              <a:buChar char="•"/>
              <a:defRPr/>
            </a:lvl4pPr>
            <a:lvl5pPr marL="2286000" lvl="4" indent="-381000" algn="l">
              <a:lnSpc>
                <a:spcPct val="100000"/>
              </a:lnSpc>
              <a:spcBef>
                <a:spcPts val="1200"/>
              </a:spcBef>
              <a:spcAft>
                <a:spcPts val="0"/>
              </a:spcAft>
              <a:buSzPts val="2400"/>
              <a:buChar char="•"/>
              <a:defRPr/>
            </a:lvl5pPr>
            <a:lvl6pPr marL="2743200" lvl="5" indent="-381000" algn="l">
              <a:lnSpc>
                <a:spcPct val="100000"/>
              </a:lnSpc>
              <a:spcBef>
                <a:spcPts val="1200"/>
              </a:spcBef>
              <a:spcAft>
                <a:spcPts val="0"/>
              </a:spcAft>
              <a:buSzPts val="2400"/>
              <a:buChar char="•"/>
              <a:defRPr/>
            </a:lvl6pPr>
            <a:lvl7pPr marL="3200400" lvl="6" indent="-381000" algn="l">
              <a:lnSpc>
                <a:spcPct val="100000"/>
              </a:lnSpc>
              <a:spcBef>
                <a:spcPts val="1200"/>
              </a:spcBef>
              <a:spcAft>
                <a:spcPts val="0"/>
              </a:spcAft>
              <a:buSzPts val="2400"/>
              <a:buChar char="•"/>
              <a:defRPr/>
            </a:lvl7pPr>
            <a:lvl8pPr marL="3657600" lvl="7" indent="-381000" algn="l">
              <a:lnSpc>
                <a:spcPct val="100000"/>
              </a:lnSpc>
              <a:spcBef>
                <a:spcPts val="1200"/>
              </a:spcBef>
              <a:spcAft>
                <a:spcPts val="0"/>
              </a:spcAft>
              <a:buSzPts val="2400"/>
              <a:buChar char="•"/>
              <a:defRPr/>
            </a:lvl8pPr>
            <a:lvl9pPr marL="4114800" lvl="8" indent="-381000" algn="l">
              <a:lnSpc>
                <a:spcPct val="100000"/>
              </a:lnSpc>
              <a:spcBef>
                <a:spcPts val="1200"/>
              </a:spcBef>
              <a:spcAft>
                <a:spcPts val="0"/>
              </a:spcAft>
              <a:buSzPts val="2400"/>
              <a:buChar char="•"/>
              <a:defRPr/>
            </a:lvl9pPr>
          </a:lstStyle>
          <a:p>
            <a:endParaRPr/>
          </a:p>
        </p:txBody>
      </p:sp>
      <p:sp>
        <p:nvSpPr>
          <p:cNvPr id="32" name="Google Shape;32;p3"/>
          <p:cNvSpPr>
            <a:spLocks noGrp="1"/>
          </p:cNvSpPr>
          <p:nvPr>
            <p:ph type="body" idx="15"/>
          </p:nvPr>
        </p:nvSpPr>
        <p:spPr>
          <a:xfrm>
            <a:off x="15544800" y="30137100"/>
            <a:ext cx="12801600" cy="1422300"/>
          </a:xfrm>
          <a:prstGeom prst="round1Rect">
            <a:avLst>
              <a:gd name="adj" fmla="val 16667"/>
            </a:avLst>
          </a:prstGeom>
          <a:solidFill>
            <a:schemeClr val="accent6"/>
          </a:solidFill>
          <a:ln>
            <a:noFill/>
          </a:ln>
        </p:spPr>
        <p:txBody>
          <a:bodyPr spcFirstLastPara="1" wrap="square" lIns="365750" tIns="45700" rIns="91425" bIns="45700" anchor="ctr" anchorCtr="0">
            <a:noAutofit/>
          </a:bodyPr>
          <a:lstStyle>
            <a:lvl1pPr marL="457200" lvl="0"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1pPr>
            <a:lvl2pPr marL="914400" lvl="1"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2pPr>
            <a:lvl3pPr marL="1371600" lvl="2"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3pPr>
            <a:lvl4pPr marL="1828800" lvl="3"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4pPr>
            <a:lvl5pPr marL="2286000" lvl="4"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5pPr>
            <a:lvl6pPr marL="2743200" lvl="5"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6pPr>
            <a:lvl7pPr marL="3200400" lvl="6"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7pPr>
            <a:lvl8pPr marL="3657600" lvl="7"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8pPr>
            <a:lvl9pPr marL="4114800" lvl="8"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9pPr>
          </a:lstStyle>
          <a:p>
            <a:endParaRPr/>
          </a:p>
        </p:txBody>
      </p:sp>
      <p:sp>
        <p:nvSpPr>
          <p:cNvPr id="33" name="Google Shape;33;p3"/>
          <p:cNvSpPr txBox="1">
            <a:spLocks noGrp="1"/>
          </p:cNvSpPr>
          <p:nvPr>
            <p:ph type="body" idx="16"/>
          </p:nvPr>
        </p:nvSpPr>
        <p:spPr>
          <a:xfrm>
            <a:off x="15544800" y="31566613"/>
            <a:ext cx="12801600" cy="5334000"/>
          </a:xfrm>
          <a:prstGeom prst="rect">
            <a:avLst/>
          </a:prstGeom>
          <a:noFill/>
          <a:ln>
            <a:noFill/>
          </a:ln>
        </p:spPr>
        <p:txBody>
          <a:bodyPr spcFirstLastPara="1" wrap="square" lIns="365750" tIns="182875" rIns="91425" bIns="45700" anchor="t" anchorCtr="0">
            <a:normAutofit/>
          </a:bodyPr>
          <a:lstStyle>
            <a:lvl1pPr marL="457200" lvl="0" indent="-406400" algn="l">
              <a:lnSpc>
                <a:spcPct val="100000"/>
              </a:lnSpc>
              <a:spcBef>
                <a:spcPts val="1200"/>
              </a:spcBef>
              <a:spcAft>
                <a:spcPts val="0"/>
              </a:spcAft>
              <a:buSzPts val="2800"/>
              <a:buChar char="•"/>
              <a:defRPr/>
            </a:lvl1pPr>
            <a:lvl2pPr marL="914400" lvl="1" indent="-342900" algn="l">
              <a:lnSpc>
                <a:spcPct val="100000"/>
              </a:lnSpc>
              <a:spcBef>
                <a:spcPts val="1200"/>
              </a:spcBef>
              <a:spcAft>
                <a:spcPts val="0"/>
              </a:spcAft>
              <a:buSzPts val="1800"/>
              <a:buChar char="•"/>
              <a:defRPr/>
            </a:lvl2pPr>
            <a:lvl3pPr marL="1371600" lvl="2" indent="-342900" algn="l">
              <a:lnSpc>
                <a:spcPct val="100000"/>
              </a:lnSpc>
              <a:spcBef>
                <a:spcPts val="1200"/>
              </a:spcBef>
              <a:spcAft>
                <a:spcPts val="0"/>
              </a:spcAft>
              <a:buSzPts val="1800"/>
              <a:buChar char="•"/>
              <a:defRPr/>
            </a:lvl3pPr>
            <a:lvl4pPr marL="1828800" lvl="3" indent="-342900" algn="l">
              <a:lnSpc>
                <a:spcPct val="100000"/>
              </a:lnSpc>
              <a:spcBef>
                <a:spcPts val="1200"/>
              </a:spcBef>
              <a:spcAft>
                <a:spcPts val="0"/>
              </a:spcAft>
              <a:buSzPts val="1800"/>
              <a:buChar char="•"/>
              <a:defRPr/>
            </a:lvl4pPr>
            <a:lvl5pPr marL="2286000" lvl="4" indent="-381000" algn="l">
              <a:lnSpc>
                <a:spcPct val="100000"/>
              </a:lnSpc>
              <a:spcBef>
                <a:spcPts val="1200"/>
              </a:spcBef>
              <a:spcAft>
                <a:spcPts val="0"/>
              </a:spcAft>
              <a:buSzPts val="2400"/>
              <a:buChar char="•"/>
              <a:defRPr/>
            </a:lvl5pPr>
            <a:lvl6pPr marL="2743200" lvl="5" indent="-381000" algn="l">
              <a:lnSpc>
                <a:spcPct val="100000"/>
              </a:lnSpc>
              <a:spcBef>
                <a:spcPts val="1200"/>
              </a:spcBef>
              <a:spcAft>
                <a:spcPts val="0"/>
              </a:spcAft>
              <a:buSzPts val="2400"/>
              <a:buChar char="•"/>
              <a:defRPr/>
            </a:lvl6pPr>
            <a:lvl7pPr marL="3200400" lvl="6" indent="-381000" algn="l">
              <a:lnSpc>
                <a:spcPct val="100000"/>
              </a:lnSpc>
              <a:spcBef>
                <a:spcPts val="1200"/>
              </a:spcBef>
              <a:spcAft>
                <a:spcPts val="0"/>
              </a:spcAft>
              <a:buSzPts val="2400"/>
              <a:buChar char="•"/>
              <a:defRPr/>
            </a:lvl7pPr>
            <a:lvl8pPr marL="3657600" lvl="7" indent="-381000" algn="l">
              <a:lnSpc>
                <a:spcPct val="100000"/>
              </a:lnSpc>
              <a:spcBef>
                <a:spcPts val="1200"/>
              </a:spcBef>
              <a:spcAft>
                <a:spcPts val="0"/>
              </a:spcAft>
              <a:buSzPts val="2400"/>
              <a:buChar char="•"/>
              <a:defRPr/>
            </a:lvl8pPr>
            <a:lvl9pPr marL="4114800" lvl="8" indent="-381000" algn="l">
              <a:lnSpc>
                <a:spcPct val="100000"/>
              </a:lnSpc>
              <a:spcBef>
                <a:spcPts val="1200"/>
              </a:spcBef>
              <a:spcAft>
                <a:spcPts val="0"/>
              </a:spcAft>
              <a:buSzPts val="2400"/>
              <a:buChar char="•"/>
              <a:defRPr/>
            </a:lvl9pPr>
          </a:lstStyle>
          <a:p>
            <a:endParaRPr/>
          </a:p>
        </p:txBody>
      </p:sp>
      <p:sp>
        <p:nvSpPr>
          <p:cNvPr id="34" name="Google Shape;34;p3"/>
          <p:cNvSpPr>
            <a:spLocks noGrp="1"/>
          </p:cNvSpPr>
          <p:nvPr>
            <p:ph type="body" idx="17"/>
          </p:nvPr>
        </p:nvSpPr>
        <p:spPr>
          <a:xfrm>
            <a:off x="29900881" y="6827520"/>
            <a:ext cx="12801600" cy="1422300"/>
          </a:xfrm>
          <a:prstGeom prst="round1Rect">
            <a:avLst>
              <a:gd name="adj" fmla="val 16667"/>
            </a:avLst>
          </a:prstGeom>
          <a:solidFill>
            <a:schemeClr val="accent6"/>
          </a:solidFill>
          <a:ln>
            <a:noFill/>
          </a:ln>
        </p:spPr>
        <p:txBody>
          <a:bodyPr spcFirstLastPara="1" wrap="square" lIns="365750" tIns="45700" rIns="91425" bIns="45700" anchor="ctr" anchorCtr="0">
            <a:noAutofit/>
          </a:bodyPr>
          <a:lstStyle>
            <a:lvl1pPr marL="457200" lvl="0"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1pPr>
            <a:lvl2pPr marL="914400" lvl="1"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2pPr>
            <a:lvl3pPr marL="1371600" lvl="2"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3pPr>
            <a:lvl4pPr marL="1828800" lvl="3"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4pPr>
            <a:lvl5pPr marL="2286000" lvl="4"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5pPr>
            <a:lvl6pPr marL="2743200" lvl="5"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6pPr>
            <a:lvl7pPr marL="3200400" lvl="6"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7pPr>
            <a:lvl8pPr marL="3657600" lvl="7"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8pPr>
            <a:lvl9pPr marL="4114800" lvl="8"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9pPr>
          </a:lstStyle>
          <a:p>
            <a:endParaRPr/>
          </a:p>
        </p:txBody>
      </p:sp>
      <p:sp>
        <p:nvSpPr>
          <p:cNvPr id="35" name="Google Shape;35;p3"/>
          <p:cNvSpPr txBox="1">
            <a:spLocks noGrp="1"/>
          </p:cNvSpPr>
          <p:nvPr>
            <p:ph type="body" idx="18"/>
          </p:nvPr>
        </p:nvSpPr>
        <p:spPr>
          <a:xfrm>
            <a:off x="29900881" y="8249920"/>
            <a:ext cx="12801600" cy="8534400"/>
          </a:xfrm>
          <a:prstGeom prst="rect">
            <a:avLst/>
          </a:prstGeom>
          <a:noFill/>
          <a:ln>
            <a:noFill/>
          </a:ln>
        </p:spPr>
        <p:txBody>
          <a:bodyPr spcFirstLastPara="1" wrap="square" lIns="365750" tIns="182875" rIns="91425" bIns="45700" anchor="t" anchorCtr="0">
            <a:normAutofit/>
          </a:bodyPr>
          <a:lstStyle>
            <a:lvl1pPr marL="457200" lvl="0" indent="-406400" algn="l">
              <a:lnSpc>
                <a:spcPct val="100000"/>
              </a:lnSpc>
              <a:spcBef>
                <a:spcPts val="1200"/>
              </a:spcBef>
              <a:spcAft>
                <a:spcPts val="0"/>
              </a:spcAft>
              <a:buSzPts val="2800"/>
              <a:buChar char="•"/>
              <a:defRPr/>
            </a:lvl1pPr>
            <a:lvl2pPr marL="914400" lvl="1" indent="-342900" algn="l">
              <a:lnSpc>
                <a:spcPct val="100000"/>
              </a:lnSpc>
              <a:spcBef>
                <a:spcPts val="1200"/>
              </a:spcBef>
              <a:spcAft>
                <a:spcPts val="0"/>
              </a:spcAft>
              <a:buSzPts val="1800"/>
              <a:buChar char="•"/>
              <a:defRPr/>
            </a:lvl2pPr>
            <a:lvl3pPr marL="1371600" lvl="2" indent="-342900" algn="l">
              <a:lnSpc>
                <a:spcPct val="100000"/>
              </a:lnSpc>
              <a:spcBef>
                <a:spcPts val="1200"/>
              </a:spcBef>
              <a:spcAft>
                <a:spcPts val="0"/>
              </a:spcAft>
              <a:buSzPts val="1800"/>
              <a:buChar char="•"/>
              <a:defRPr/>
            </a:lvl3pPr>
            <a:lvl4pPr marL="1828800" lvl="3" indent="-342900" algn="l">
              <a:lnSpc>
                <a:spcPct val="100000"/>
              </a:lnSpc>
              <a:spcBef>
                <a:spcPts val="1200"/>
              </a:spcBef>
              <a:spcAft>
                <a:spcPts val="0"/>
              </a:spcAft>
              <a:buSzPts val="1800"/>
              <a:buChar char="•"/>
              <a:defRPr/>
            </a:lvl4pPr>
            <a:lvl5pPr marL="2286000" lvl="4" indent="-381000" algn="l">
              <a:lnSpc>
                <a:spcPct val="100000"/>
              </a:lnSpc>
              <a:spcBef>
                <a:spcPts val="1200"/>
              </a:spcBef>
              <a:spcAft>
                <a:spcPts val="0"/>
              </a:spcAft>
              <a:buSzPts val="2400"/>
              <a:buChar char="•"/>
              <a:defRPr/>
            </a:lvl5pPr>
            <a:lvl6pPr marL="2743200" lvl="5" indent="-381000" algn="l">
              <a:lnSpc>
                <a:spcPct val="100000"/>
              </a:lnSpc>
              <a:spcBef>
                <a:spcPts val="1200"/>
              </a:spcBef>
              <a:spcAft>
                <a:spcPts val="0"/>
              </a:spcAft>
              <a:buSzPts val="2400"/>
              <a:buChar char="•"/>
              <a:defRPr/>
            </a:lvl6pPr>
            <a:lvl7pPr marL="3200400" lvl="6" indent="-381000" algn="l">
              <a:lnSpc>
                <a:spcPct val="100000"/>
              </a:lnSpc>
              <a:spcBef>
                <a:spcPts val="1200"/>
              </a:spcBef>
              <a:spcAft>
                <a:spcPts val="0"/>
              </a:spcAft>
              <a:buSzPts val="2400"/>
              <a:buChar char="•"/>
              <a:defRPr/>
            </a:lvl7pPr>
            <a:lvl8pPr marL="3657600" lvl="7" indent="-381000" algn="l">
              <a:lnSpc>
                <a:spcPct val="100000"/>
              </a:lnSpc>
              <a:spcBef>
                <a:spcPts val="1200"/>
              </a:spcBef>
              <a:spcAft>
                <a:spcPts val="0"/>
              </a:spcAft>
              <a:buSzPts val="2400"/>
              <a:buChar char="•"/>
              <a:defRPr/>
            </a:lvl8pPr>
            <a:lvl9pPr marL="4114800" lvl="8" indent="-381000" algn="l">
              <a:lnSpc>
                <a:spcPct val="100000"/>
              </a:lnSpc>
              <a:spcBef>
                <a:spcPts val="1200"/>
              </a:spcBef>
              <a:spcAft>
                <a:spcPts val="0"/>
              </a:spcAft>
              <a:buSzPts val="2400"/>
              <a:buChar char="•"/>
              <a:defRPr/>
            </a:lvl9pPr>
          </a:lstStyle>
          <a:p>
            <a:endParaRPr/>
          </a:p>
        </p:txBody>
      </p:sp>
      <p:sp>
        <p:nvSpPr>
          <p:cNvPr id="36" name="Google Shape;36;p3"/>
          <p:cNvSpPr txBox="1">
            <a:spLocks noGrp="1"/>
          </p:cNvSpPr>
          <p:nvPr>
            <p:ph type="body" idx="19"/>
          </p:nvPr>
        </p:nvSpPr>
        <p:spPr>
          <a:xfrm>
            <a:off x="29900881" y="18476977"/>
            <a:ext cx="12801600" cy="8534400"/>
          </a:xfrm>
          <a:prstGeom prst="rect">
            <a:avLst/>
          </a:prstGeom>
          <a:noFill/>
          <a:ln>
            <a:noFill/>
          </a:ln>
        </p:spPr>
        <p:txBody>
          <a:bodyPr spcFirstLastPara="1" wrap="square" lIns="365750" tIns="182875" rIns="91425" bIns="45700" anchor="t" anchorCtr="0">
            <a:normAutofit/>
          </a:bodyPr>
          <a:lstStyle>
            <a:lvl1pPr marL="457200" lvl="0" indent="-406400" algn="l">
              <a:lnSpc>
                <a:spcPct val="100000"/>
              </a:lnSpc>
              <a:spcBef>
                <a:spcPts val="1200"/>
              </a:spcBef>
              <a:spcAft>
                <a:spcPts val="0"/>
              </a:spcAft>
              <a:buSzPts val="2800"/>
              <a:buChar char="•"/>
              <a:defRPr/>
            </a:lvl1pPr>
            <a:lvl2pPr marL="914400" lvl="1" indent="-342900" algn="l">
              <a:lnSpc>
                <a:spcPct val="100000"/>
              </a:lnSpc>
              <a:spcBef>
                <a:spcPts val="1200"/>
              </a:spcBef>
              <a:spcAft>
                <a:spcPts val="0"/>
              </a:spcAft>
              <a:buSzPts val="1800"/>
              <a:buChar char="•"/>
              <a:defRPr/>
            </a:lvl2pPr>
            <a:lvl3pPr marL="1371600" lvl="2" indent="-342900" algn="l">
              <a:lnSpc>
                <a:spcPct val="100000"/>
              </a:lnSpc>
              <a:spcBef>
                <a:spcPts val="1200"/>
              </a:spcBef>
              <a:spcAft>
                <a:spcPts val="0"/>
              </a:spcAft>
              <a:buSzPts val="1800"/>
              <a:buChar char="•"/>
              <a:defRPr/>
            </a:lvl3pPr>
            <a:lvl4pPr marL="1828800" lvl="3" indent="-342900" algn="l">
              <a:lnSpc>
                <a:spcPct val="100000"/>
              </a:lnSpc>
              <a:spcBef>
                <a:spcPts val="1200"/>
              </a:spcBef>
              <a:spcAft>
                <a:spcPts val="0"/>
              </a:spcAft>
              <a:buSzPts val="1800"/>
              <a:buChar char="•"/>
              <a:defRPr/>
            </a:lvl4pPr>
            <a:lvl5pPr marL="2286000" lvl="4" indent="-381000" algn="l">
              <a:lnSpc>
                <a:spcPct val="100000"/>
              </a:lnSpc>
              <a:spcBef>
                <a:spcPts val="1200"/>
              </a:spcBef>
              <a:spcAft>
                <a:spcPts val="0"/>
              </a:spcAft>
              <a:buSzPts val="2400"/>
              <a:buChar char="•"/>
              <a:defRPr/>
            </a:lvl5pPr>
            <a:lvl6pPr marL="2743200" lvl="5" indent="-381000" algn="l">
              <a:lnSpc>
                <a:spcPct val="100000"/>
              </a:lnSpc>
              <a:spcBef>
                <a:spcPts val="1200"/>
              </a:spcBef>
              <a:spcAft>
                <a:spcPts val="0"/>
              </a:spcAft>
              <a:buSzPts val="2400"/>
              <a:buChar char="•"/>
              <a:defRPr/>
            </a:lvl6pPr>
            <a:lvl7pPr marL="3200400" lvl="6" indent="-381000" algn="l">
              <a:lnSpc>
                <a:spcPct val="100000"/>
              </a:lnSpc>
              <a:spcBef>
                <a:spcPts val="1200"/>
              </a:spcBef>
              <a:spcAft>
                <a:spcPts val="0"/>
              </a:spcAft>
              <a:buSzPts val="2400"/>
              <a:buChar char="•"/>
              <a:defRPr/>
            </a:lvl7pPr>
            <a:lvl8pPr marL="3657600" lvl="7" indent="-381000" algn="l">
              <a:lnSpc>
                <a:spcPct val="100000"/>
              </a:lnSpc>
              <a:spcBef>
                <a:spcPts val="1200"/>
              </a:spcBef>
              <a:spcAft>
                <a:spcPts val="0"/>
              </a:spcAft>
              <a:buSzPts val="2400"/>
              <a:buChar char="•"/>
              <a:defRPr/>
            </a:lvl8pPr>
            <a:lvl9pPr marL="4114800" lvl="8" indent="-381000" algn="l">
              <a:lnSpc>
                <a:spcPct val="100000"/>
              </a:lnSpc>
              <a:spcBef>
                <a:spcPts val="1200"/>
              </a:spcBef>
              <a:spcAft>
                <a:spcPts val="0"/>
              </a:spcAft>
              <a:buSzPts val="2400"/>
              <a:buChar char="•"/>
              <a:defRPr/>
            </a:lvl9pPr>
          </a:lstStyle>
          <a:p>
            <a:endParaRPr/>
          </a:p>
        </p:txBody>
      </p:sp>
      <p:sp>
        <p:nvSpPr>
          <p:cNvPr id="37" name="Google Shape;37;p3"/>
          <p:cNvSpPr>
            <a:spLocks noGrp="1"/>
          </p:cNvSpPr>
          <p:nvPr>
            <p:ph type="body" idx="20"/>
          </p:nvPr>
        </p:nvSpPr>
        <p:spPr>
          <a:xfrm>
            <a:off x="29900881" y="30137100"/>
            <a:ext cx="12801600" cy="1422300"/>
          </a:xfrm>
          <a:prstGeom prst="round1Rect">
            <a:avLst>
              <a:gd name="adj" fmla="val 16667"/>
            </a:avLst>
          </a:prstGeom>
          <a:solidFill>
            <a:schemeClr val="accent1"/>
          </a:solidFill>
          <a:ln>
            <a:noFill/>
          </a:ln>
        </p:spPr>
        <p:txBody>
          <a:bodyPr spcFirstLastPara="1" wrap="square" lIns="365750" tIns="45700" rIns="91425" bIns="45700" anchor="ctr" anchorCtr="0">
            <a:noAutofit/>
          </a:bodyPr>
          <a:lstStyle>
            <a:lvl1pPr marL="457200" lvl="0"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1pPr>
            <a:lvl2pPr marL="914400" lvl="1"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2pPr>
            <a:lvl3pPr marL="1371600" lvl="2"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3pPr>
            <a:lvl4pPr marL="1828800" lvl="3"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4pPr>
            <a:lvl5pPr marL="2286000" lvl="4"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5pPr>
            <a:lvl6pPr marL="2743200" lvl="5"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6pPr>
            <a:lvl7pPr marL="3200400" lvl="6"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7pPr>
            <a:lvl8pPr marL="3657600" lvl="7"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8pPr>
            <a:lvl9pPr marL="4114800" lvl="8" indent="-228600" algn="l">
              <a:lnSpc>
                <a:spcPct val="100000"/>
              </a:lnSpc>
              <a:spcBef>
                <a:spcPts val="0"/>
              </a:spcBef>
              <a:spcAft>
                <a:spcPts val="0"/>
              </a:spcAft>
              <a:buSzPts val="6000"/>
              <a:buNone/>
              <a:defRPr sz="6000" cap="none">
                <a:solidFill>
                  <a:schemeClr val="lt1"/>
                </a:solidFill>
                <a:latin typeface="Cambria"/>
                <a:ea typeface="Cambria"/>
                <a:cs typeface="Cambria"/>
                <a:sym typeface="Cambria"/>
              </a:defRPr>
            </a:lvl9pPr>
          </a:lstStyle>
          <a:p>
            <a:endParaRPr/>
          </a:p>
        </p:txBody>
      </p:sp>
      <p:sp>
        <p:nvSpPr>
          <p:cNvPr id="38" name="Google Shape;38;p3"/>
          <p:cNvSpPr txBox="1">
            <a:spLocks noGrp="1"/>
          </p:cNvSpPr>
          <p:nvPr>
            <p:ph type="body" idx="21"/>
          </p:nvPr>
        </p:nvSpPr>
        <p:spPr>
          <a:xfrm>
            <a:off x="29900881" y="31566613"/>
            <a:ext cx="12801600" cy="5334000"/>
          </a:xfrm>
          <a:prstGeom prst="rect">
            <a:avLst/>
          </a:prstGeom>
          <a:noFill/>
          <a:ln>
            <a:noFill/>
          </a:ln>
        </p:spPr>
        <p:txBody>
          <a:bodyPr spcFirstLastPara="1" wrap="square" lIns="365750" tIns="182875" rIns="91425" bIns="45700" anchor="t" anchorCtr="0">
            <a:normAutofit/>
          </a:bodyPr>
          <a:lstStyle>
            <a:lvl1pPr marL="457200" lvl="0" indent="-406400" algn="l">
              <a:lnSpc>
                <a:spcPct val="100000"/>
              </a:lnSpc>
              <a:spcBef>
                <a:spcPts val="1200"/>
              </a:spcBef>
              <a:spcAft>
                <a:spcPts val="0"/>
              </a:spcAft>
              <a:buSzPts val="2800"/>
              <a:buChar char="•"/>
              <a:defRPr/>
            </a:lvl1pPr>
            <a:lvl2pPr marL="914400" lvl="1" indent="-342900" algn="l">
              <a:lnSpc>
                <a:spcPct val="100000"/>
              </a:lnSpc>
              <a:spcBef>
                <a:spcPts val="1200"/>
              </a:spcBef>
              <a:spcAft>
                <a:spcPts val="0"/>
              </a:spcAft>
              <a:buSzPts val="1800"/>
              <a:buChar char="•"/>
              <a:defRPr/>
            </a:lvl2pPr>
            <a:lvl3pPr marL="1371600" lvl="2" indent="-342900" algn="l">
              <a:lnSpc>
                <a:spcPct val="100000"/>
              </a:lnSpc>
              <a:spcBef>
                <a:spcPts val="1200"/>
              </a:spcBef>
              <a:spcAft>
                <a:spcPts val="0"/>
              </a:spcAft>
              <a:buSzPts val="1800"/>
              <a:buChar char="•"/>
              <a:defRPr/>
            </a:lvl3pPr>
            <a:lvl4pPr marL="1828800" lvl="3" indent="-342900" algn="l">
              <a:lnSpc>
                <a:spcPct val="100000"/>
              </a:lnSpc>
              <a:spcBef>
                <a:spcPts val="1200"/>
              </a:spcBef>
              <a:spcAft>
                <a:spcPts val="0"/>
              </a:spcAft>
              <a:buSzPts val="1800"/>
              <a:buChar char="•"/>
              <a:defRPr/>
            </a:lvl4pPr>
            <a:lvl5pPr marL="2286000" lvl="4" indent="-381000" algn="l">
              <a:lnSpc>
                <a:spcPct val="100000"/>
              </a:lnSpc>
              <a:spcBef>
                <a:spcPts val="1200"/>
              </a:spcBef>
              <a:spcAft>
                <a:spcPts val="0"/>
              </a:spcAft>
              <a:buSzPts val="2400"/>
              <a:buChar char="•"/>
              <a:defRPr/>
            </a:lvl5pPr>
            <a:lvl6pPr marL="2743200" lvl="5" indent="-381000" algn="l">
              <a:lnSpc>
                <a:spcPct val="100000"/>
              </a:lnSpc>
              <a:spcBef>
                <a:spcPts val="1200"/>
              </a:spcBef>
              <a:spcAft>
                <a:spcPts val="0"/>
              </a:spcAft>
              <a:buSzPts val="2400"/>
              <a:buChar char="•"/>
              <a:defRPr/>
            </a:lvl6pPr>
            <a:lvl7pPr marL="3200400" lvl="6" indent="-381000" algn="l">
              <a:lnSpc>
                <a:spcPct val="100000"/>
              </a:lnSpc>
              <a:spcBef>
                <a:spcPts val="1200"/>
              </a:spcBef>
              <a:spcAft>
                <a:spcPts val="0"/>
              </a:spcAft>
              <a:buSzPts val="2400"/>
              <a:buChar char="•"/>
              <a:defRPr/>
            </a:lvl7pPr>
            <a:lvl8pPr marL="3657600" lvl="7" indent="-381000" algn="l">
              <a:lnSpc>
                <a:spcPct val="100000"/>
              </a:lnSpc>
              <a:spcBef>
                <a:spcPts val="1200"/>
              </a:spcBef>
              <a:spcAft>
                <a:spcPts val="0"/>
              </a:spcAft>
              <a:buSzPts val="2400"/>
              <a:buChar char="•"/>
              <a:defRPr/>
            </a:lvl8pPr>
            <a:lvl9pPr marL="4114800" lvl="8" indent="-381000" algn="l">
              <a:lnSpc>
                <a:spcPct val="100000"/>
              </a:lnSpc>
              <a:spcBef>
                <a:spcPts val="1200"/>
              </a:spcBef>
              <a:spcAft>
                <a:spcPts val="0"/>
              </a:spcAft>
              <a:buSzPts val="2400"/>
              <a:buChar char="•"/>
              <a:defRPr/>
            </a:lvl9pPr>
          </a:lstStyle>
          <a:p>
            <a:endParaRPr/>
          </a:p>
        </p:txBody>
      </p:sp>
      <p:sp>
        <p:nvSpPr>
          <p:cNvPr id="39" name="Google Shape;39;p3"/>
          <p:cNvSpPr/>
          <p:nvPr/>
        </p:nvSpPr>
        <p:spPr>
          <a:xfrm>
            <a:off x="43891200" y="2978149"/>
            <a:ext cx="12447299" cy="38404801"/>
          </a:xfrm>
          <a:prstGeom prst="rect">
            <a:avLst/>
          </a:prstGeom>
          <a:solidFill>
            <a:srgbClr val="D8D8D8"/>
          </a:solidFill>
          <a:ln>
            <a:noFill/>
          </a:ln>
        </p:spPr>
        <p:txBody>
          <a:bodyPr spcFirstLastPara="1" wrap="square" lIns="274300" tIns="45700" rIns="274300" bIns="45700" anchor="t" anchorCtr="0">
            <a:noAutofit/>
          </a:bodyPr>
          <a:lstStyle/>
          <a:p>
            <a:pPr marL="0" marR="0" lvl="0" indent="0" algn="l" rtl="0">
              <a:lnSpc>
                <a:spcPct val="100000"/>
              </a:lnSpc>
              <a:spcBef>
                <a:spcPts val="0"/>
              </a:spcBef>
              <a:spcAft>
                <a:spcPts val="0"/>
              </a:spcAft>
              <a:buClr>
                <a:srgbClr val="000000"/>
              </a:buClr>
              <a:buSzPts val="9600"/>
              <a:buFont typeface="Arial"/>
              <a:buNone/>
            </a:pPr>
            <a:r>
              <a:rPr lang="en-US" sz="9600" b="0" i="0" u="none" strike="noStrike" cap="none">
                <a:solidFill>
                  <a:srgbClr val="7F7F7F"/>
                </a:solidFill>
                <a:latin typeface="Calibri"/>
                <a:ea typeface="Calibri"/>
                <a:cs typeface="Calibri"/>
                <a:sym typeface="Calibri"/>
              </a:rPr>
              <a:t>Printing: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6600"/>
              <a:buFont typeface="Arial"/>
              <a:buNone/>
            </a:pPr>
            <a:r>
              <a:rPr lang="en-US" sz="6600" b="0" i="0" u="none" strike="noStrike" cap="none">
                <a:solidFill>
                  <a:srgbClr val="7F7F7F"/>
                </a:solidFill>
                <a:latin typeface="Calibri"/>
                <a:ea typeface="Calibri"/>
                <a:cs typeface="Calibri"/>
                <a:sym typeface="Calibri"/>
              </a:rPr>
              <a:t>This poster is 48” wide by 36” high. It’s designed to be printed on a large-format printer.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1"/>
              </a:spcBef>
              <a:spcAft>
                <a:spcPts val="0"/>
              </a:spcAft>
              <a:buClr>
                <a:srgbClr val="000000"/>
              </a:buClr>
              <a:buSzPts val="6000"/>
              <a:buFont typeface="Arial"/>
              <a:buNone/>
            </a:pPr>
            <a:endParaRPr sz="6000" b="0" i="0" u="none" strike="noStrike" cap="none">
              <a:solidFill>
                <a:srgbClr val="7F7F7F"/>
              </a:solidFill>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8800"/>
              <a:buFont typeface="Arial"/>
              <a:buNone/>
            </a:pPr>
            <a:r>
              <a:rPr lang="en-US" sz="8800" b="0" i="0" u="none" strike="noStrike" cap="none">
                <a:solidFill>
                  <a:srgbClr val="7F7F7F"/>
                </a:solidFill>
                <a:latin typeface="Calibri"/>
                <a:ea typeface="Calibri"/>
                <a:cs typeface="Calibri"/>
                <a:sym typeface="Calibri"/>
              </a:rPr>
              <a:t>Customizing the Content: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6600"/>
              <a:buFont typeface="Arial"/>
              <a:buNone/>
            </a:pPr>
            <a:r>
              <a:rPr lang="en-US" sz="6600" b="0" i="0" u="none" strike="noStrike" cap="non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400"/>
              </a:spcBef>
              <a:spcAft>
                <a:spcPts val="0"/>
              </a:spcAft>
              <a:buClr>
                <a:srgbClr val="000000"/>
              </a:buClr>
              <a:buSzPts val="6600"/>
              <a:buFont typeface="Arial"/>
              <a:buNone/>
            </a:pPr>
            <a:r>
              <a:rPr lang="en-US" sz="6600" b="0" i="0" u="none" strike="noStrike" cap="none">
                <a:solidFill>
                  <a:srgbClr val="7F7F7F"/>
                </a:solidFill>
                <a:latin typeface="Calibri"/>
                <a:ea typeface="Calibri"/>
                <a:cs typeface="Calibri"/>
                <a:sym typeface="Calibri"/>
              </a:rPr>
              <a:t>To add or remove bullet points from text, just click the Bullets button on the Home tab.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400"/>
              </a:spcBef>
              <a:spcAft>
                <a:spcPts val="0"/>
              </a:spcAft>
              <a:buClr>
                <a:srgbClr val="000000"/>
              </a:buClr>
              <a:buSzPts val="6600"/>
              <a:buFont typeface="Arial"/>
              <a:buNone/>
            </a:pPr>
            <a:r>
              <a:rPr lang="en-US" sz="6600" b="0" i="0" u="none" strike="noStrike" cap="none">
                <a:solidFill>
                  <a:srgbClr val="7F7F7F"/>
                </a:solidFill>
                <a:latin typeface="Calibri"/>
                <a:ea typeface="Calibri"/>
                <a:cs typeface="Calibri"/>
                <a:sym typeface="Calibri"/>
              </a:rPr>
              <a:t>If you need more placeholders for titles, content or body text, just make a copy of what you need and drag it into place. PowerPoint’s Smart Guides will help you align it with everything else.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400"/>
              </a:spcBef>
              <a:spcAft>
                <a:spcPts val="0"/>
              </a:spcAft>
              <a:buClr>
                <a:srgbClr val="000000"/>
              </a:buClr>
              <a:buSzPts val="6600"/>
              <a:buFont typeface="Arial"/>
              <a:buNone/>
            </a:pPr>
            <a:r>
              <a:rPr lang="en-US" sz="6600" b="0" i="0" u="none" strike="noStrike" cap="none">
                <a:solidFill>
                  <a:srgbClr val="7F7F7F"/>
                </a:solidFill>
                <a:latin typeface="Calibri"/>
                <a:ea typeface="Calibri"/>
                <a:cs typeface="Calibri"/>
                <a:sym typeface="Calibri"/>
              </a:rPr>
              <a:t>Want to use your own pictures instead of ours? No problem! Just right-click a picture and choose Change Picture. Maintain the proportion of pictures as you resize by dragging a corner.</a:t>
            </a:r>
            <a:endParaRPr sz="6600" b="0" i="0" u="none" strike="noStrike" cap="none">
              <a:solidFill>
                <a:srgbClr val="7F7F7F"/>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199" cy="5867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7258"/>
              <a:buFont typeface="Arial"/>
              <a:buNone/>
            </a:pPr>
            <a:endParaRPr sz="7258" b="0" i="0" u="none" strike="noStrike" cap="none">
              <a:solidFill>
                <a:schemeClr val="lt1"/>
              </a:solidFill>
              <a:latin typeface="Calibri"/>
              <a:ea typeface="Calibri"/>
              <a:cs typeface="Calibri"/>
              <a:sym typeface="Calibri"/>
            </a:endParaRPr>
          </a:p>
        </p:txBody>
      </p:sp>
      <p:sp>
        <p:nvSpPr>
          <p:cNvPr id="11" name="Google Shape;11;p2"/>
          <p:cNvSpPr txBox="1">
            <a:spLocks noGrp="1"/>
          </p:cNvSpPr>
          <p:nvPr>
            <p:ph type="title"/>
          </p:nvPr>
        </p:nvSpPr>
        <p:spPr>
          <a:xfrm>
            <a:off x="6400800" y="1155701"/>
            <a:ext cx="31089601" cy="29337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8800"/>
              <a:buFont typeface="Cambria"/>
              <a:buNone/>
              <a:defRPr sz="8800" b="1" i="0" u="none" strike="noStrike" cap="none">
                <a:solidFill>
                  <a:schemeClr val="lt1"/>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
          <p:cNvSpPr txBox="1">
            <a:spLocks noGrp="1"/>
          </p:cNvSpPr>
          <p:nvPr>
            <p:ph type="body" idx="1"/>
          </p:nvPr>
        </p:nvSpPr>
        <p:spPr>
          <a:xfrm>
            <a:off x="6400800" y="7023100"/>
            <a:ext cx="31089601" cy="2756789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2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100000"/>
              </a:lnSpc>
              <a:spcBef>
                <a:spcPts val="12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43000" y="37467147"/>
            <a:ext cx="9875400" cy="5334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rgbClr val="8B8B8D"/>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11018520" y="37467147"/>
            <a:ext cx="21854100" cy="533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600" b="0" i="0" u="none" strike="noStrike" cap="none">
                <a:solidFill>
                  <a:srgbClr val="8B8B8D"/>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7258"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32872681" y="37467147"/>
            <a:ext cx="9875400" cy="5334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rgbClr val="8B8B8D"/>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2096">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1366878" y="-322425"/>
            <a:ext cx="41605199" cy="396975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8010"/>
              <a:buFont typeface="Cambria"/>
              <a:buNone/>
            </a:pPr>
            <a:r>
              <a:rPr lang="en-US" sz="8000" dirty="0"/>
              <a:t>Bayer Pressure Prediction System</a:t>
            </a:r>
            <a:br>
              <a:rPr lang="en-US" sz="8000" dirty="0"/>
            </a:br>
            <a:br>
              <a:rPr lang="en-US" sz="6000" dirty="0"/>
            </a:br>
            <a:r>
              <a:rPr lang="en-US" sz="6000" b="0" dirty="0"/>
              <a:t>Anusha Agarwala</a:t>
            </a:r>
            <a:r>
              <a:rPr lang="en-US" sz="6000" b="0" baseline="30000" dirty="0">
                <a:solidFill>
                  <a:schemeClr val="tx2">
                    <a:lumMod val="50000"/>
                  </a:schemeClr>
                </a:solidFill>
              </a:rPr>
              <a:t>1,2</a:t>
            </a:r>
            <a:r>
              <a:rPr lang="en-US" sz="6000" b="0" dirty="0"/>
              <a:t>, Gage Anderson</a:t>
            </a:r>
            <a:r>
              <a:rPr lang="en-US" sz="6000" b="0" baseline="30000" dirty="0">
                <a:solidFill>
                  <a:schemeClr val="tx2">
                    <a:lumMod val="50000"/>
                  </a:schemeClr>
                </a:solidFill>
              </a:rPr>
              <a:t>1,2</a:t>
            </a:r>
            <a:r>
              <a:rPr lang="en-US" sz="6000" b="0" dirty="0"/>
              <a:t>, Mia Han</a:t>
            </a:r>
            <a:r>
              <a:rPr lang="en-US" sz="6000" b="0" baseline="30000" dirty="0">
                <a:solidFill>
                  <a:schemeClr val="tx2">
                    <a:lumMod val="50000"/>
                  </a:schemeClr>
                </a:solidFill>
              </a:rPr>
              <a:t>1,3</a:t>
            </a:r>
            <a:r>
              <a:rPr lang="en-US" sz="6000" b="0" dirty="0"/>
              <a:t>, Ricky Gupta</a:t>
            </a:r>
            <a:r>
              <a:rPr lang="en-US" sz="6000" b="0" baseline="30000" dirty="0">
                <a:solidFill>
                  <a:schemeClr val="tx2">
                    <a:lumMod val="50000"/>
                  </a:schemeClr>
                </a:solidFill>
              </a:rPr>
              <a:t>1,3</a:t>
            </a:r>
            <a:r>
              <a:rPr lang="en-US" sz="6000" b="0" dirty="0"/>
              <a:t>, and Sean Pereira</a:t>
            </a:r>
            <a:r>
              <a:rPr lang="en-US" sz="6000" b="0" baseline="30000" dirty="0">
                <a:solidFill>
                  <a:schemeClr val="tx2">
                    <a:lumMod val="50000"/>
                  </a:schemeClr>
                </a:solidFill>
              </a:rPr>
              <a:t>1,2</a:t>
            </a:r>
            <a:endParaRPr sz="7919" dirty="0">
              <a:solidFill>
                <a:schemeClr val="tx2">
                  <a:lumMod val="50000"/>
                </a:schemeClr>
              </a:solidFill>
            </a:endParaRPr>
          </a:p>
        </p:txBody>
      </p:sp>
      <p:sp>
        <p:nvSpPr>
          <p:cNvPr id="45" name="Google Shape;45;p1"/>
          <p:cNvSpPr txBox="1">
            <a:spLocks noGrp="1"/>
          </p:cNvSpPr>
          <p:nvPr>
            <p:ph type="body" idx="1"/>
          </p:nvPr>
        </p:nvSpPr>
        <p:spPr>
          <a:xfrm>
            <a:off x="5705585" y="4298819"/>
            <a:ext cx="32410183" cy="173802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5400"/>
            </a:pPr>
            <a:r>
              <a:rPr lang="en-US" sz="4400" b="1" dirty="0">
                <a:solidFill>
                  <a:schemeClr val="tx2">
                    <a:lumMod val="50000"/>
                  </a:schemeClr>
                </a:solidFill>
                <a:latin typeface="Georgia"/>
                <a:ea typeface="Georgia"/>
                <a:cs typeface="Georgia"/>
                <a:sym typeface="Georgia"/>
              </a:rPr>
              <a:t>1.</a:t>
            </a:r>
            <a:r>
              <a:rPr lang="en-US" sz="4400" dirty="0">
                <a:solidFill>
                  <a:schemeClr val="tx2">
                    <a:lumMod val="50000"/>
                  </a:schemeClr>
                </a:solidFill>
                <a:latin typeface="Georgia"/>
                <a:ea typeface="Georgia"/>
                <a:cs typeface="Georgia"/>
                <a:sym typeface="Georgia"/>
              </a:rPr>
              <a:t> </a:t>
            </a:r>
            <a:r>
              <a:rPr lang="en-US" sz="4400" dirty="0">
                <a:solidFill>
                  <a:srgbClr val="FFFFFF"/>
                </a:solidFill>
                <a:latin typeface="Georgia"/>
                <a:ea typeface="Georgia"/>
                <a:cs typeface="Georgia"/>
                <a:sym typeface="Georgia"/>
              </a:rPr>
              <a:t>Department of Biomedical Engineering </a:t>
            </a:r>
            <a:r>
              <a:rPr lang="en-US" sz="4400" b="1" dirty="0">
                <a:solidFill>
                  <a:schemeClr val="tx2">
                    <a:lumMod val="50000"/>
                  </a:schemeClr>
                </a:solidFill>
                <a:latin typeface="Georgia"/>
                <a:ea typeface="Georgia"/>
                <a:cs typeface="Georgia"/>
                <a:sym typeface="Georgia"/>
              </a:rPr>
              <a:t>2. </a:t>
            </a:r>
            <a:r>
              <a:rPr lang="en-US" sz="4400" dirty="0">
                <a:solidFill>
                  <a:srgbClr val="FFFFFF"/>
                </a:solidFill>
                <a:latin typeface="Georgia"/>
                <a:ea typeface="Georgia"/>
                <a:cs typeface="Georgia"/>
                <a:sym typeface="Georgia"/>
              </a:rPr>
              <a:t>Department of Chemical Engineering </a:t>
            </a:r>
            <a:r>
              <a:rPr lang="en-US" sz="4400" b="1" dirty="0">
                <a:solidFill>
                  <a:schemeClr val="tx2">
                    <a:lumMod val="50000"/>
                  </a:schemeClr>
                </a:solidFill>
                <a:latin typeface="Georgia"/>
                <a:ea typeface="Georgia"/>
                <a:cs typeface="Georgia"/>
                <a:sym typeface="Georgia"/>
              </a:rPr>
              <a:t>3.</a:t>
            </a:r>
            <a:r>
              <a:rPr lang="en-US" sz="4400" dirty="0">
                <a:solidFill>
                  <a:srgbClr val="FFFFFF"/>
                </a:solidFill>
                <a:latin typeface="Georgia"/>
                <a:ea typeface="Georgia"/>
                <a:cs typeface="Georgia"/>
                <a:sym typeface="Georgia"/>
              </a:rPr>
              <a:t> Department of Electrical Engineering</a:t>
            </a:r>
          </a:p>
          <a:p>
            <a:pPr marL="0" lvl="0" indent="0" algn="ctr" rtl="0">
              <a:lnSpc>
                <a:spcPct val="100000"/>
              </a:lnSpc>
              <a:spcBef>
                <a:spcPts val="0"/>
              </a:spcBef>
              <a:spcAft>
                <a:spcPts val="0"/>
              </a:spcAft>
              <a:buSzPts val="5400"/>
              <a:buNone/>
            </a:pPr>
            <a:endParaRPr lang="en-US" sz="4400" dirty="0">
              <a:solidFill>
                <a:srgbClr val="FFFFFF"/>
              </a:solidFill>
              <a:latin typeface="Georgia"/>
              <a:ea typeface="Georgia"/>
              <a:cs typeface="Georgia"/>
              <a:sym typeface="Georgia"/>
            </a:endParaRPr>
          </a:p>
        </p:txBody>
      </p:sp>
      <p:sp>
        <p:nvSpPr>
          <p:cNvPr id="46" name="Google Shape;46;p1"/>
          <p:cNvSpPr>
            <a:spLocks noGrp="1"/>
          </p:cNvSpPr>
          <p:nvPr>
            <p:ph type="body" idx="2"/>
          </p:nvPr>
        </p:nvSpPr>
        <p:spPr>
          <a:xfrm>
            <a:off x="163051" y="5978185"/>
            <a:ext cx="14287499" cy="1422300"/>
          </a:xfrm>
          <a:prstGeom prst="round1Rect">
            <a:avLst>
              <a:gd name="adj" fmla="val 16667"/>
            </a:avLst>
          </a:prstGeom>
          <a:solidFill>
            <a:srgbClr val="A43925"/>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6000"/>
              <a:buNone/>
            </a:pPr>
            <a:r>
              <a:rPr lang="en-US" dirty="0"/>
              <a:t>INTRODUCTION</a:t>
            </a:r>
            <a:endParaRPr dirty="0"/>
          </a:p>
        </p:txBody>
      </p:sp>
      <p:sp>
        <p:nvSpPr>
          <p:cNvPr id="47" name="Google Shape;47;p1"/>
          <p:cNvSpPr txBox="1">
            <a:spLocks noGrp="1"/>
          </p:cNvSpPr>
          <p:nvPr>
            <p:ph type="body" idx="3"/>
          </p:nvPr>
        </p:nvSpPr>
        <p:spPr>
          <a:xfrm>
            <a:off x="191002" y="7400572"/>
            <a:ext cx="14231597" cy="6624300"/>
          </a:xfrm>
          <a:prstGeom prst="rect">
            <a:avLst/>
          </a:prstGeom>
          <a:noFill/>
          <a:ln w="9525" cap="flat" cmpd="sng">
            <a:solidFill>
              <a:srgbClr val="22210B"/>
            </a:solidFill>
            <a:prstDash val="solid"/>
            <a:round/>
            <a:headEnd type="none" w="sm" len="sm"/>
            <a:tailEnd type="none" w="sm" len="sm"/>
          </a:ln>
        </p:spPr>
        <p:txBody>
          <a:bodyPr spcFirstLastPara="1" wrap="square" lIns="365750" tIns="182875" rIns="91425" bIns="45700" anchor="t" anchorCtr="0">
            <a:normAutofit/>
          </a:bodyPr>
          <a:lstStyle/>
          <a:p>
            <a:pPr marL="457200" lvl="0" indent="-406400" algn="l" rtl="0">
              <a:lnSpc>
                <a:spcPct val="80000"/>
              </a:lnSpc>
              <a:spcBef>
                <a:spcPts val="0"/>
              </a:spcBef>
              <a:spcAft>
                <a:spcPts val="0"/>
              </a:spcAft>
              <a:buSzPts val="2800"/>
              <a:buFont typeface="Times New Roman"/>
              <a:buChar char="-"/>
            </a:pPr>
            <a:r>
              <a:rPr lang="en-US" sz="2750" b="1" dirty="0">
                <a:latin typeface="Times New Roman"/>
                <a:ea typeface="Times New Roman"/>
                <a:cs typeface="Times New Roman"/>
                <a:sym typeface="Times New Roman"/>
              </a:rPr>
              <a:t>CT Scans are common in America, with over 70 million scans per year</a:t>
            </a:r>
          </a:p>
          <a:p>
            <a:pPr marL="457200" lvl="0" indent="-406400" algn="l" rtl="0">
              <a:lnSpc>
                <a:spcPct val="80000"/>
              </a:lnSpc>
              <a:spcBef>
                <a:spcPts val="0"/>
              </a:spcBef>
              <a:spcAft>
                <a:spcPts val="0"/>
              </a:spcAft>
              <a:buSzPts val="2800"/>
              <a:buFont typeface="Times New Roman"/>
              <a:buChar char="-"/>
            </a:pPr>
            <a:r>
              <a:rPr lang="en-US" sz="2750" b="1" dirty="0">
                <a:latin typeface="Times New Roman"/>
                <a:ea typeface="Times New Roman"/>
                <a:cs typeface="Times New Roman"/>
                <a:sym typeface="Times New Roman"/>
              </a:rPr>
              <a:t>Scans sometimes malfunction, exceeding maximum catheter pressure causing the technician to abort the procedure</a:t>
            </a:r>
          </a:p>
          <a:p>
            <a:pPr marL="457200" lvl="0" indent="-406400" algn="l" rtl="0">
              <a:lnSpc>
                <a:spcPct val="80000"/>
              </a:lnSpc>
              <a:spcBef>
                <a:spcPts val="0"/>
              </a:spcBef>
              <a:spcAft>
                <a:spcPts val="0"/>
              </a:spcAft>
              <a:buSzPts val="2800"/>
              <a:buFont typeface="Times New Roman"/>
              <a:buChar char="-"/>
            </a:pPr>
            <a:endParaRPr lang="en-US"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endParaRPr lang="en-US"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endParaRPr lang="en-US"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endParaRPr lang="en-US"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endParaRPr lang="en-US"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endParaRPr lang="en-US"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endParaRPr lang="en-US"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endParaRPr lang="en-US"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endParaRPr lang="en-US"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endParaRPr lang="en-US"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endParaRPr lang="en-US"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endParaRPr sz="275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r>
              <a:rPr lang="en-US" sz="2750" b="1" dirty="0">
                <a:latin typeface="Times New Roman"/>
                <a:ea typeface="Times New Roman"/>
                <a:cs typeface="Times New Roman"/>
                <a:sym typeface="Times New Roman"/>
              </a:rPr>
              <a:t>There is no standard procedure for technicians to follow, rather each operator uses their own methods based on experience and unwritten rules</a:t>
            </a:r>
          </a:p>
          <a:p>
            <a:pPr lvl="0">
              <a:lnSpc>
                <a:spcPct val="80000"/>
              </a:lnSpc>
              <a:spcBef>
                <a:spcPts val="0"/>
              </a:spcBef>
              <a:buFont typeface="Times New Roman"/>
              <a:buChar char="-"/>
            </a:pPr>
            <a:r>
              <a:rPr lang="en-US" sz="2750" b="1" dirty="0">
                <a:latin typeface="Times New Roman"/>
                <a:ea typeface="Times New Roman"/>
                <a:cs typeface="Times New Roman"/>
                <a:sym typeface="Times New Roman"/>
              </a:rPr>
              <a:t>Developing a way to predict a pressure given the injection conditions in clinical use to ensure the clearest and most enhanced CT images.</a:t>
            </a:r>
          </a:p>
          <a:p>
            <a:pPr marL="457200" lvl="0" indent="-406400" algn="l" rtl="0">
              <a:lnSpc>
                <a:spcPct val="80000"/>
              </a:lnSpc>
              <a:spcBef>
                <a:spcPts val="0"/>
              </a:spcBef>
              <a:spcAft>
                <a:spcPts val="0"/>
              </a:spcAft>
              <a:buSzPts val="2800"/>
              <a:buFont typeface="Times New Roman"/>
              <a:buChar char="-"/>
            </a:pPr>
            <a:endParaRPr dirty="0"/>
          </a:p>
          <a:p>
            <a:pPr marL="457200" lvl="0" indent="-228600" algn="l" rtl="0">
              <a:lnSpc>
                <a:spcPct val="80000"/>
              </a:lnSpc>
              <a:spcBef>
                <a:spcPts val="0"/>
              </a:spcBef>
              <a:spcAft>
                <a:spcPts val="0"/>
              </a:spcAft>
              <a:buSzPts val="2800"/>
              <a:buFont typeface="Times New Roman"/>
              <a:buNone/>
            </a:pPr>
            <a:endParaRPr b="1" dirty="0">
              <a:latin typeface="Times New Roman"/>
              <a:ea typeface="Times New Roman"/>
              <a:cs typeface="Times New Roman"/>
              <a:sym typeface="Times New Roman"/>
            </a:endParaRPr>
          </a:p>
        </p:txBody>
      </p:sp>
      <p:sp>
        <p:nvSpPr>
          <p:cNvPr id="48" name="Google Shape;48;p1"/>
          <p:cNvSpPr>
            <a:spLocks noGrp="1"/>
          </p:cNvSpPr>
          <p:nvPr>
            <p:ph type="body" idx="4"/>
          </p:nvPr>
        </p:nvSpPr>
        <p:spPr>
          <a:xfrm>
            <a:off x="82650" y="14155255"/>
            <a:ext cx="14448300" cy="1422300"/>
          </a:xfrm>
          <a:prstGeom prst="round1Rect">
            <a:avLst>
              <a:gd name="adj" fmla="val 16667"/>
            </a:avLst>
          </a:prstGeom>
          <a:solidFill>
            <a:srgbClr val="A43925"/>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6000"/>
              <a:buNone/>
            </a:pPr>
            <a:r>
              <a:rPr lang="en-US" dirty="0"/>
              <a:t>BACKGROUND</a:t>
            </a:r>
            <a:endParaRPr dirty="0"/>
          </a:p>
        </p:txBody>
      </p:sp>
      <p:sp>
        <p:nvSpPr>
          <p:cNvPr id="49" name="Google Shape;49;p1"/>
          <p:cNvSpPr txBox="1">
            <a:spLocks noGrp="1"/>
          </p:cNvSpPr>
          <p:nvPr>
            <p:ph type="body" idx="5"/>
          </p:nvPr>
        </p:nvSpPr>
        <p:spPr>
          <a:xfrm>
            <a:off x="114589" y="15577555"/>
            <a:ext cx="14384423" cy="8526495"/>
          </a:xfrm>
          <a:prstGeom prst="rect">
            <a:avLst/>
          </a:prstGeom>
          <a:noFill/>
          <a:ln w="9525" cap="flat" cmpd="sng">
            <a:solidFill>
              <a:srgbClr val="22210B"/>
            </a:solidFill>
            <a:prstDash val="solid"/>
            <a:round/>
            <a:headEnd type="none" w="sm" len="sm"/>
            <a:tailEnd type="none" w="sm" len="sm"/>
          </a:ln>
        </p:spPr>
        <p:txBody>
          <a:bodyPr spcFirstLastPara="1" wrap="square" lIns="365750" tIns="182875" rIns="91425" bIns="45700" anchor="t" anchorCtr="0">
            <a:normAutofit/>
          </a:bodyPr>
          <a:lstStyle/>
          <a:p>
            <a:pPr marL="457200" lvl="0" indent="-406400" algn="l" rtl="0">
              <a:lnSpc>
                <a:spcPct val="80000"/>
              </a:lnSpc>
              <a:spcBef>
                <a:spcPts val="0"/>
              </a:spcBef>
              <a:spcAft>
                <a:spcPts val="0"/>
              </a:spcAft>
              <a:buSzPts val="2800"/>
              <a:buFont typeface="Times New Roman"/>
              <a:buChar char="-"/>
            </a:pPr>
            <a:r>
              <a:rPr lang="en-US" b="1" dirty="0">
                <a:latin typeface="Times New Roman"/>
                <a:ea typeface="Times New Roman"/>
                <a:cs typeface="Times New Roman"/>
                <a:sym typeface="Times New Roman"/>
              </a:rPr>
              <a:t>No Standardization of protocols for technicians to follow</a:t>
            </a:r>
            <a:endParaRPr b="1" dirty="0">
              <a:latin typeface="Times New Roman"/>
              <a:ea typeface="Times New Roman"/>
              <a:cs typeface="Times New Roman"/>
              <a:sym typeface="Times New Roman"/>
            </a:endParaRPr>
          </a:p>
          <a:p>
            <a:pPr marL="914400" lvl="1" indent="-381000" algn="l" rtl="0">
              <a:lnSpc>
                <a:spcPct val="80000"/>
              </a:lnSpc>
              <a:spcBef>
                <a:spcPts val="0"/>
              </a:spcBef>
              <a:spcAft>
                <a:spcPts val="0"/>
              </a:spcAft>
              <a:buSzPts val="2400"/>
              <a:buFont typeface="Times New Roman"/>
              <a:buChar char="-"/>
            </a:pPr>
            <a:r>
              <a:rPr lang="en-US" sz="2800" b="1" dirty="0">
                <a:latin typeface="Times New Roman"/>
                <a:ea typeface="Times New Roman"/>
                <a:cs typeface="Times New Roman"/>
                <a:sym typeface="Times New Roman"/>
              </a:rPr>
              <a:t>Configuration of injector and procedure is largely up to the technician and his/her background</a:t>
            </a:r>
            <a:endParaRPr sz="280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r>
              <a:rPr lang="en-US" b="1" dirty="0">
                <a:latin typeface="Times New Roman"/>
                <a:ea typeface="Times New Roman"/>
                <a:cs typeface="Times New Roman"/>
                <a:sym typeface="Times New Roman"/>
              </a:rPr>
              <a:t>PDS (Pressure-Disarm Scenario):</a:t>
            </a:r>
            <a:endParaRPr b="1" dirty="0">
              <a:latin typeface="Times New Roman"/>
              <a:ea typeface="Times New Roman"/>
              <a:cs typeface="Times New Roman"/>
              <a:sym typeface="Times New Roman"/>
            </a:endParaRPr>
          </a:p>
          <a:p>
            <a:pPr marL="914400" lvl="1" indent="-342900" algn="l" rtl="0">
              <a:lnSpc>
                <a:spcPct val="80000"/>
              </a:lnSpc>
              <a:spcBef>
                <a:spcPts val="0"/>
              </a:spcBef>
              <a:spcAft>
                <a:spcPts val="0"/>
              </a:spcAft>
              <a:buSzPts val="1800"/>
              <a:buFont typeface="Times New Roman"/>
              <a:buChar char="-"/>
            </a:pPr>
            <a:r>
              <a:rPr lang="en-US" sz="2800" b="1" dirty="0">
                <a:latin typeface="Times New Roman"/>
                <a:ea typeface="Times New Roman"/>
                <a:cs typeface="Times New Roman"/>
                <a:sym typeface="Times New Roman"/>
              </a:rPr>
              <a:t>Occurs when the pressure in an injection reaches dangerously high levels, which could harm the patient or damage the catheter</a:t>
            </a:r>
          </a:p>
          <a:p>
            <a:pPr marL="914400" lvl="1" indent="-342900" algn="l" rtl="0">
              <a:lnSpc>
                <a:spcPct val="80000"/>
              </a:lnSpc>
              <a:spcBef>
                <a:spcPts val="0"/>
              </a:spcBef>
              <a:spcAft>
                <a:spcPts val="0"/>
              </a:spcAft>
              <a:buSzPts val="1800"/>
              <a:buFont typeface="Times New Roman"/>
              <a:buChar char="-"/>
            </a:pPr>
            <a:r>
              <a:rPr lang="en-US" sz="2800" b="1" dirty="0">
                <a:latin typeface="Times New Roman"/>
                <a:ea typeface="Times New Roman"/>
                <a:cs typeface="Times New Roman"/>
                <a:sym typeface="Times New Roman"/>
              </a:rPr>
              <a:t>Causes the injection to automatically abort</a:t>
            </a:r>
            <a:endParaRPr sz="280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r>
              <a:rPr lang="en-US" b="1" dirty="0">
                <a:latin typeface="Times New Roman"/>
                <a:ea typeface="Times New Roman"/>
                <a:cs typeface="Times New Roman"/>
                <a:sym typeface="Times New Roman"/>
              </a:rPr>
              <a:t>PLS (Pressure-Limiting Scenario):</a:t>
            </a:r>
            <a:endParaRPr b="1" dirty="0">
              <a:latin typeface="Times New Roman"/>
              <a:ea typeface="Times New Roman"/>
              <a:cs typeface="Times New Roman"/>
              <a:sym typeface="Times New Roman"/>
            </a:endParaRPr>
          </a:p>
          <a:p>
            <a:pPr marL="914400" lvl="1" indent="-342900" algn="l" rtl="0">
              <a:lnSpc>
                <a:spcPct val="80000"/>
              </a:lnSpc>
              <a:spcBef>
                <a:spcPts val="0"/>
              </a:spcBef>
              <a:spcAft>
                <a:spcPts val="0"/>
              </a:spcAft>
              <a:buSzPts val="1800"/>
              <a:buFont typeface="Times New Roman"/>
              <a:buChar char="-"/>
            </a:pPr>
            <a:r>
              <a:rPr lang="en-US" sz="2800" b="1" dirty="0">
                <a:latin typeface="Times New Roman"/>
                <a:ea typeface="Times New Roman"/>
                <a:cs typeface="Times New Roman"/>
                <a:sym typeface="Times New Roman"/>
              </a:rPr>
              <a:t>Happens when the given setup for an injection procedure cannot reach an adequate pressure due to limitations such as catheter gauge in the setup</a:t>
            </a:r>
            <a:endParaRPr dirty="0"/>
          </a:p>
          <a:p>
            <a:pPr marL="914400" lvl="1" indent="-228600" algn="l" rtl="0">
              <a:lnSpc>
                <a:spcPct val="80000"/>
              </a:lnSpc>
              <a:spcBef>
                <a:spcPts val="0"/>
              </a:spcBef>
              <a:spcAft>
                <a:spcPts val="0"/>
              </a:spcAft>
              <a:buSzPts val="1800"/>
              <a:buFont typeface="Times New Roman"/>
              <a:buNone/>
            </a:pPr>
            <a:endParaRPr sz="2800" b="1" dirty="0">
              <a:latin typeface="Times New Roman"/>
              <a:ea typeface="Times New Roman"/>
              <a:cs typeface="Times New Roman"/>
              <a:sym typeface="Times New Roman"/>
            </a:endParaRPr>
          </a:p>
          <a:p>
            <a:pPr marL="914400" lvl="1" indent="-228600" algn="l" rtl="0">
              <a:lnSpc>
                <a:spcPct val="80000"/>
              </a:lnSpc>
              <a:spcBef>
                <a:spcPts val="0"/>
              </a:spcBef>
              <a:spcAft>
                <a:spcPts val="0"/>
              </a:spcAft>
              <a:buSzPts val="1800"/>
              <a:buFont typeface="Times New Roman"/>
              <a:buNone/>
            </a:pPr>
            <a:endParaRPr sz="2800" b="1" dirty="0">
              <a:latin typeface="Times New Roman"/>
              <a:ea typeface="Times New Roman"/>
              <a:cs typeface="Times New Roman"/>
              <a:sym typeface="Times New Roman"/>
            </a:endParaRPr>
          </a:p>
          <a:p>
            <a:pPr marL="914400" lvl="1" indent="-228600" algn="l" rtl="0">
              <a:lnSpc>
                <a:spcPct val="80000"/>
              </a:lnSpc>
              <a:spcBef>
                <a:spcPts val="0"/>
              </a:spcBef>
              <a:spcAft>
                <a:spcPts val="0"/>
              </a:spcAft>
              <a:buSzPts val="1800"/>
              <a:buFont typeface="Times New Roman"/>
              <a:buNone/>
            </a:pPr>
            <a:endParaRPr sz="2800" b="1" dirty="0">
              <a:latin typeface="Times New Roman"/>
              <a:ea typeface="Times New Roman"/>
              <a:cs typeface="Times New Roman"/>
              <a:sym typeface="Times New Roman"/>
            </a:endParaRPr>
          </a:p>
          <a:p>
            <a:pPr marL="914400" lvl="1" indent="-228600" algn="l" rtl="0">
              <a:lnSpc>
                <a:spcPct val="80000"/>
              </a:lnSpc>
              <a:spcBef>
                <a:spcPts val="0"/>
              </a:spcBef>
              <a:spcAft>
                <a:spcPts val="0"/>
              </a:spcAft>
              <a:buSzPts val="1800"/>
              <a:buFont typeface="Times New Roman"/>
              <a:buNone/>
            </a:pPr>
            <a:endParaRPr sz="2800" b="1" dirty="0">
              <a:latin typeface="Times New Roman"/>
              <a:ea typeface="Times New Roman"/>
              <a:cs typeface="Times New Roman"/>
              <a:sym typeface="Times New Roman"/>
            </a:endParaRPr>
          </a:p>
          <a:p>
            <a:pPr marL="914400" lvl="1" indent="-228600" algn="l" rtl="0">
              <a:lnSpc>
                <a:spcPct val="80000"/>
              </a:lnSpc>
              <a:spcBef>
                <a:spcPts val="0"/>
              </a:spcBef>
              <a:spcAft>
                <a:spcPts val="0"/>
              </a:spcAft>
              <a:buSzPts val="1800"/>
              <a:buFont typeface="Times New Roman"/>
              <a:buNone/>
            </a:pPr>
            <a:endParaRPr sz="2800" b="1" dirty="0">
              <a:latin typeface="Times New Roman"/>
              <a:ea typeface="Times New Roman"/>
              <a:cs typeface="Times New Roman"/>
              <a:sym typeface="Times New Roman"/>
            </a:endParaRPr>
          </a:p>
          <a:p>
            <a:pPr marL="914400" lvl="1" indent="-228600" algn="l" rtl="0">
              <a:lnSpc>
                <a:spcPct val="80000"/>
              </a:lnSpc>
              <a:spcBef>
                <a:spcPts val="0"/>
              </a:spcBef>
              <a:spcAft>
                <a:spcPts val="0"/>
              </a:spcAft>
              <a:buSzPts val="1800"/>
              <a:buFont typeface="Times New Roman"/>
              <a:buNone/>
            </a:pPr>
            <a:endParaRPr sz="2800" b="1" dirty="0">
              <a:latin typeface="Times New Roman"/>
              <a:ea typeface="Times New Roman"/>
              <a:cs typeface="Times New Roman"/>
              <a:sym typeface="Times New Roman"/>
            </a:endParaRPr>
          </a:p>
          <a:p>
            <a:pPr marL="914400" lvl="1" indent="-228600" algn="l" rtl="0">
              <a:lnSpc>
                <a:spcPct val="80000"/>
              </a:lnSpc>
              <a:spcBef>
                <a:spcPts val="0"/>
              </a:spcBef>
              <a:spcAft>
                <a:spcPts val="0"/>
              </a:spcAft>
              <a:buSzPts val="1800"/>
              <a:buFont typeface="Times New Roman"/>
              <a:buNone/>
            </a:pPr>
            <a:endParaRPr sz="2800" b="1" dirty="0">
              <a:latin typeface="Times New Roman"/>
              <a:ea typeface="Times New Roman"/>
              <a:cs typeface="Times New Roman"/>
              <a:sym typeface="Times New Roman"/>
            </a:endParaRPr>
          </a:p>
          <a:p>
            <a:pPr marL="914400" lvl="1" indent="-228600" algn="l" rtl="0">
              <a:lnSpc>
                <a:spcPct val="80000"/>
              </a:lnSpc>
              <a:spcBef>
                <a:spcPts val="0"/>
              </a:spcBef>
              <a:spcAft>
                <a:spcPts val="0"/>
              </a:spcAft>
              <a:buSzPts val="1800"/>
              <a:buFont typeface="Times New Roman"/>
              <a:buNone/>
            </a:pPr>
            <a:endParaRPr lang="en-US" sz="2800" b="1" dirty="0">
              <a:latin typeface="Times New Roman"/>
              <a:ea typeface="Times New Roman"/>
              <a:cs typeface="Times New Roman"/>
              <a:sym typeface="Times New Roman"/>
            </a:endParaRPr>
          </a:p>
          <a:p>
            <a:pPr marL="914400" lvl="1" indent="-228600" algn="l" rtl="0">
              <a:lnSpc>
                <a:spcPct val="80000"/>
              </a:lnSpc>
              <a:spcBef>
                <a:spcPts val="0"/>
              </a:spcBef>
              <a:spcAft>
                <a:spcPts val="0"/>
              </a:spcAft>
              <a:buSzPts val="1800"/>
              <a:buFont typeface="Times New Roman"/>
              <a:buNone/>
            </a:pPr>
            <a:endParaRPr sz="2800" b="1" dirty="0">
              <a:latin typeface="Times New Roman"/>
              <a:ea typeface="Times New Roman"/>
              <a:cs typeface="Times New Roman"/>
              <a:sym typeface="Times New Roman"/>
            </a:endParaRPr>
          </a:p>
          <a:p>
            <a:pPr marL="457200" lvl="0" indent="-406400" algn="l" rtl="0">
              <a:lnSpc>
                <a:spcPct val="80000"/>
              </a:lnSpc>
              <a:spcBef>
                <a:spcPts val="0"/>
              </a:spcBef>
              <a:spcAft>
                <a:spcPts val="0"/>
              </a:spcAft>
              <a:buSzPts val="2800"/>
              <a:buFont typeface="Times New Roman"/>
              <a:buChar char="-"/>
            </a:pPr>
            <a:r>
              <a:rPr lang="en-US" b="1" dirty="0">
                <a:latin typeface="Times New Roman"/>
                <a:ea typeface="Times New Roman"/>
                <a:cs typeface="Times New Roman"/>
                <a:sym typeface="Times New Roman"/>
              </a:rPr>
              <a:t>We will predict maximum pressure before the injection is run using empirical and theoretical models so that the probability of PDS and PLS is significantly reduced</a:t>
            </a:r>
            <a:endParaRPr b="1" dirty="0">
              <a:latin typeface="Times New Roman"/>
              <a:ea typeface="Times New Roman"/>
              <a:cs typeface="Times New Roman"/>
              <a:sym typeface="Times New Roman"/>
            </a:endParaRPr>
          </a:p>
          <a:p>
            <a:pPr marL="914400" lvl="1" indent="-342900" algn="l" rtl="0">
              <a:lnSpc>
                <a:spcPct val="80000"/>
              </a:lnSpc>
              <a:spcBef>
                <a:spcPts val="0"/>
              </a:spcBef>
              <a:spcAft>
                <a:spcPts val="0"/>
              </a:spcAft>
              <a:buSzPts val="1800"/>
              <a:buFont typeface="Times New Roman"/>
              <a:buChar char="-"/>
            </a:pPr>
            <a:r>
              <a:rPr lang="en-US" sz="2800" b="1" dirty="0">
                <a:latin typeface="Times New Roman"/>
                <a:ea typeface="Times New Roman"/>
                <a:cs typeface="Times New Roman"/>
                <a:sym typeface="Times New Roman"/>
              </a:rPr>
              <a:t>Prediction of pressure on catheter gauge, contrast properties and saline properties</a:t>
            </a:r>
          </a:p>
          <a:p>
            <a:pPr indent="-342900">
              <a:lnSpc>
                <a:spcPct val="80000"/>
              </a:lnSpc>
              <a:spcBef>
                <a:spcPts val="0"/>
              </a:spcBef>
              <a:buSzPts val="1800"/>
              <a:buFont typeface="Times New Roman"/>
              <a:buChar char="-"/>
            </a:pPr>
            <a:r>
              <a:rPr lang="en-US" b="1" dirty="0">
                <a:latin typeface="Times New Roman"/>
                <a:ea typeface="Times New Roman"/>
                <a:cs typeface="Times New Roman"/>
                <a:sym typeface="Times New Roman"/>
              </a:rPr>
              <a:t>We want to prevent suboptimal scan leading to increased scan time or radiation exposure</a:t>
            </a:r>
          </a:p>
        </p:txBody>
      </p:sp>
      <p:sp>
        <p:nvSpPr>
          <p:cNvPr id="50" name="Google Shape;50;p1"/>
          <p:cNvSpPr>
            <a:spLocks noGrp="1"/>
          </p:cNvSpPr>
          <p:nvPr>
            <p:ph type="body" idx="8"/>
          </p:nvPr>
        </p:nvSpPr>
        <p:spPr>
          <a:xfrm>
            <a:off x="82650" y="24284788"/>
            <a:ext cx="14448300" cy="1422300"/>
          </a:xfrm>
          <a:prstGeom prst="round1Rect">
            <a:avLst>
              <a:gd name="adj" fmla="val 16667"/>
            </a:avLst>
          </a:prstGeom>
          <a:solidFill>
            <a:srgbClr val="A43925"/>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6000"/>
              <a:buNone/>
            </a:pPr>
            <a:r>
              <a:rPr lang="en-US"/>
              <a:t>Mathematical Model</a:t>
            </a:r>
            <a:endParaRPr/>
          </a:p>
        </p:txBody>
      </p:sp>
      <p:sp>
        <p:nvSpPr>
          <p:cNvPr id="51" name="Google Shape;51;p1"/>
          <p:cNvSpPr txBox="1">
            <a:spLocks noGrp="1"/>
          </p:cNvSpPr>
          <p:nvPr>
            <p:ph type="body" idx="9"/>
          </p:nvPr>
        </p:nvSpPr>
        <p:spPr>
          <a:xfrm>
            <a:off x="114589" y="25704465"/>
            <a:ext cx="14384423" cy="12357661"/>
          </a:xfrm>
          <a:prstGeom prst="rect">
            <a:avLst/>
          </a:prstGeom>
          <a:noFill/>
          <a:ln w="9525" cap="flat" cmpd="sng">
            <a:solidFill>
              <a:srgbClr val="22210B"/>
            </a:solidFill>
            <a:prstDash val="solid"/>
            <a:round/>
            <a:headEnd type="none" w="sm" len="sm"/>
            <a:tailEnd type="none" w="sm" len="sm"/>
          </a:ln>
        </p:spPr>
        <p:txBody>
          <a:bodyPr spcFirstLastPara="1" wrap="square" lIns="365750" tIns="182875" rIns="91425" bIns="45700" anchor="t" anchorCtr="0">
            <a:normAutofit/>
          </a:bodyPr>
          <a:lstStyle/>
          <a:p>
            <a:pPr marL="457200" lvl="0" indent="-431800" algn="l" rtl="0">
              <a:lnSpc>
                <a:spcPct val="80000"/>
              </a:lnSpc>
              <a:spcBef>
                <a:spcPts val="0"/>
              </a:spcBef>
              <a:spcAft>
                <a:spcPts val="0"/>
              </a:spcAft>
              <a:buSzPts val="3200"/>
              <a:buFont typeface="Times New Roman"/>
              <a:buChar char="-"/>
            </a:pPr>
            <a:r>
              <a:rPr lang="en-US" b="1" dirty="0">
                <a:latin typeface="Times New Roman"/>
                <a:ea typeface="Times New Roman"/>
                <a:cs typeface="Times New Roman"/>
                <a:sym typeface="Times New Roman"/>
              </a:rPr>
              <a:t>Goal is to predict the maximum pressure an injection will reach within 5% of the actual value</a:t>
            </a:r>
            <a:endParaRPr b="1" dirty="0">
              <a:latin typeface="Times New Roman"/>
              <a:ea typeface="Times New Roman"/>
              <a:cs typeface="Times New Roman"/>
              <a:sym typeface="Times New Roman"/>
            </a:endParaRPr>
          </a:p>
          <a:p>
            <a:pPr marL="457200" lvl="0" indent="-228600" algn="l" rtl="0">
              <a:lnSpc>
                <a:spcPct val="80000"/>
              </a:lnSpc>
              <a:spcBef>
                <a:spcPts val="0"/>
              </a:spcBef>
              <a:spcAft>
                <a:spcPts val="0"/>
              </a:spcAft>
              <a:buSzPts val="3200"/>
              <a:buFont typeface="Times New Roman"/>
              <a:buNone/>
            </a:pPr>
            <a:endParaRPr b="1" dirty="0">
              <a:latin typeface="Times New Roman"/>
              <a:ea typeface="Times New Roman"/>
              <a:cs typeface="Times New Roman"/>
              <a:sym typeface="Times New Roman"/>
            </a:endParaRPr>
          </a:p>
          <a:p>
            <a:pPr marL="457200" lvl="0" indent="-431800" algn="l" rtl="0">
              <a:lnSpc>
                <a:spcPct val="80000"/>
              </a:lnSpc>
              <a:spcBef>
                <a:spcPts val="0"/>
              </a:spcBef>
              <a:spcAft>
                <a:spcPts val="0"/>
              </a:spcAft>
              <a:buSzPts val="3200"/>
              <a:buFont typeface="Times New Roman"/>
              <a:buChar char="-"/>
            </a:pPr>
            <a:r>
              <a:rPr lang="en-US" b="1" dirty="0">
                <a:latin typeface="Times New Roman"/>
                <a:ea typeface="Times New Roman"/>
                <a:cs typeface="Times New Roman"/>
                <a:sym typeface="Times New Roman"/>
              </a:rPr>
              <a:t>Program consists of three segments: Data Parser, Nonlinear Analyzer, Output GUI</a:t>
            </a:r>
            <a:endParaRPr b="1" dirty="0">
              <a:latin typeface="Times New Roman"/>
              <a:ea typeface="Times New Roman"/>
              <a:cs typeface="Times New Roman"/>
              <a:sym typeface="Times New Roman"/>
            </a:endParaRPr>
          </a:p>
          <a:p>
            <a:pPr marL="914400" lvl="1" indent="-431800" algn="l" rtl="0">
              <a:lnSpc>
                <a:spcPct val="80000"/>
              </a:lnSpc>
              <a:spcBef>
                <a:spcPts val="0"/>
              </a:spcBef>
              <a:spcAft>
                <a:spcPts val="0"/>
              </a:spcAft>
              <a:buSzPts val="3200"/>
              <a:buFont typeface="Times New Roman"/>
              <a:buChar char="-"/>
            </a:pPr>
            <a:r>
              <a:rPr lang="en-US" sz="2800" b="1" dirty="0">
                <a:latin typeface="Times New Roman"/>
                <a:ea typeface="Times New Roman"/>
                <a:cs typeface="Times New Roman"/>
                <a:sym typeface="Times New Roman"/>
              </a:rPr>
              <a:t>The data parser splits the large amount of data into chunks based on factors such as catheter gauge, saline type, and contrast type</a:t>
            </a:r>
            <a:endParaRPr sz="2800" b="1" dirty="0">
              <a:latin typeface="Times New Roman"/>
              <a:ea typeface="Times New Roman"/>
              <a:cs typeface="Times New Roman"/>
              <a:sym typeface="Times New Roman"/>
            </a:endParaRPr>
          </a:p>
          <a:p>
            <a:pPr marL="914400" lvl="1" indent="-431800" algn="l" rtl="0">
              <a:lnSpc>
                <a:spcPct val="80000"/>
              </a:lnSpc>
              <a:spcBef>
                <a:spcPts val="0"/>
              </a:spcBef>
              <a:spcAft>
                <a:spcPts val="0"/>
              </a:spcAft>
              <a:buSzPts val="3200"/>
              <a:buFont typeface="Times New Roman"/>
              <a:buChar char="-"/>
            </a:pPr>
            <a:r>
              <a:rPr lang="en-US" sz="2800" b="1" dirty="0">
                <a:latin typeface="Times New Roman"/>
                <a:ea typeface="Times New Roman"/>
                <a:cs typeface="Times New Roman"/>
                <a:sym typeface="Times New Roman"/>
              </a:rPr>
              <a:t>The nonlinear analyzer uses nonlinear least squares regression to compare the model to empirical pressure vs. time data</a:t>
            </a:r>
            <a:endParaRPr sz="2800" b="1" dirty="0">
              <a:latin typeface="Times New Roman"/>
              <a:ea typeface="Times New Roman"/>
              <a:cs typeface="Times New Roman"/>
              <a:sym typeface="Times New Roman"/>
            </a:endParaRPr>
          </a:p>
          <a:p>
            <a:pPr marL="914400" lvl="1" indent="-431800" algn="l" rtl="0">
              <a:lnSpc>
                <a:spcPct val="80000"/>
              </a:lnSpc>
              <a:spcBef>
                <a:spcPts val="0"/>
              </a:spcBef>
              <a:spcAft>
                <a:spcPts val="0"/>
              </a:spcAft>
              <a:buSzPts val="3200"/>
              <a:buFont typeface="Times New Roman"/>
              <a:buChar char="-"/>
            </a:pPr>
            <a:r>
              <a:rPr lang="en-US" sz="2800" b="1" dirty="0">
                <a:latin typeface="Times New Roman"/>
                <a:ea typeface="Times New Roman"/>
                <a:cs typeface="Times New Roman"/>
                <a:sym typeface="Times New Roman"/>
              </a:rPr>
              <a:t>The output GUI indicates a predicted waveform to the technician and predicts the maximum pressure as well as whether the injection should continue</a:t>
            </a:r>
            <a:endParaRPr sz="2800" b="1" dirty="0">
              <a:latin typeface="Times New Roman"/>
              <a:ea typeface="Times New Roman"/>
              <a:cs typeface="Times New Roman"/>
              <a:sym typeface="Times New Roman"/>
            </a:endParaRPr>
          </a:p>
          <a:p>
            <a:pPr marL="457200" lvl="0" indent="-228600" algn="l" rtl="0">
              <a:lnSpc>
                <a:spcPct val="80000"/>
              </a:lnSpc>
              <a:spcBef>
                <a:spcPts val="0"/>
              </a:spcBef>
              <a:spcAft>
                <a:spcPts val="0"/>
              </a:spcAft>
              <a:buSzPts val="3200"/>
              <a:buFont typeface="Times New Roman"/>
              <a:buNone/>
            </a:pPr>
            <a:endParaRPr b="1" dirty="0">
              <a:latin typeface="Times New Roman"/>
              <a:ea typeface="Times New Roman"/>
              <a:cs typeface="Times New Roman"/>
              <a:sym typeface="Times New Roman"/>
            </a:endParaRPr>
          </a:p>
          <a:p>
            <a:pPr marL="457200" lvl="0" indent="-228600" algn="l" rtl="0">
              <a:lnSpc>
                <a:spcPct val="80000"/>
              </a:lnSpc>
              <a:spcBef>
                <a:spcPts val="0"/>
              </a:spcBef>
              <a:spcAft>
                <a:spcPts val="0"/>
              </a:spcAft>
              <a:buSzPts val="3200"/>
              <a:buFont typeface="Times New Roman"/>
              <a:buNone/>
            </a:pPr>
            <a:endParaRPr b="1" dirty="0">
              <a:latin typeface="Times New Roman"/>
              <a:ea typeface="Times New Roman"/>
              <a:cs typeface="Times New Roman"/>
              <a:sym typeface="Times New Roman"/>
            </a:endParaRPr>
          </a:p>
          <a:p>
            <a:pPr marL="457200" lvl="0" indent="-431800" algn="l" rtl="0">
              <a:lnSpc>
                <a:spcPct val="80000"/>
              </a:lnSpc>
              <a:spcBef>
                <a:spcPts val="0"/>
              </a:spcBef>
              <a:spcAft>
                <a:spcPts val="0"/>
              </a:spcAft>
              <a:buSzPts val="3200"/>
              <a:buFont typeface="Times New Roman"/>
              <a:buChar char="-"/>
            </a:pPr>
            <a:r>
              <a:rPr lang="en-US" b="1" dirty="0">
                <a:latin typeface="Times New Roman"/>
                <a:ea typeface="Times New Roman"/>
                <a:cs typeface="Times New Roman"/>
                <a:sym typeface="Times New Roman"/>
              </a:rPr>
              <a:t>We used a step-function model for the pressure curve and tried a logistics curve and fitting the data to the Hagen -Poiseuille equation.</a:t>
            </a:r>
            <a:endParaRPr b="1" dirty="0">
              <a:latin typeface="Times New Roman"/>
              <a:ea typeface="Times New Roman"/>
              <a:cs typeface="Times New Roman"/>
              <a:sym typeface="Times New Roman"/>
            </a:endParaRPr>
          </a:p>
          <a:p>
            <a:pPr marL="457217" lvl="0" indent="-254017" algn="l" rtl="0">
              <a:lnSpc>
                <a:spcPct val="80000"/>
              </a:lnSpc>
              <a:spcBef>
                <a:spcPts val="1200"/>
              </a:spcBef>
              <a:spcAft>
                <a:spcPts val="0"/>
              </a:spcAft>
              <a:buSzPts val="3200"/>
              <a:buNone/>
            </a:pPr>
            <a:endParaRPr sz="3200" dirty="0"/>
          </a:p>
          <a:p>
            <a:pPr marL="457217" lvl="0" indent="-412767" algn="l" rtl="0">
              <a:lnSpc>
                <a:spcPct val="80000"/>
              </a:lnSpc>
              <a:spcBef>
                <a:spcPts val="1200"/>
              </a:spcBef>
              <a:spcAft>
                <a:spcPts val="0"/>
              </a:spcAft>
              <a:buSzPts val="700"/>
              <a:buNone/>
            </a:pPr>
            <a:endParaRPr sz="700" dirty="0"/>
          </a:p>
        </p:txBody>
      </p:sp>
      <p:sp>
        <p:nvSpPr>
          <p:cNvPr id="52" name="Google Shape;52;p1"/>
          <p:cNvSpPr>
            <a:spLocks noGrp="1"/>
          </p:cNvSpPr>
          <p:nvPr>
            <p:ph type="body" idx="15"/>
          </p:nvPr>
        </p:nvSpPr>
        <p:spPr>
          <a:xfrm>
            <a:off x="14816389" y="18625242"/>
            <a:ext cx="15321600" cy="1422300"/>
          </a:xfrm>
          <a:prstGeom prst="round1Rect">
            <a:avLst>
              <a:gd name="adj" fmla="val 16667"/>
            </a:avLst>
          </a:prstGeom>
          <a:solidFill>
            <a:srgbClr val="A43925"/>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6000"/>
              <a:buNone/>
            </a:pPr>
            <a:r>
              <a:rPr lang="en-US" dirty="0"/>
              <a:t>RESULTS</a:t>
            </a:r>
            <a:endParaRPr dirty="0"/>
          </a:p>
        </p:txBody>
      </p:sp>
      <p:sp>
        <p:nvSpPr>
          <p:cNvPr id="53" name="Google Shape;53;p1"/>
          <p:cNvSpPr>
            <a:spLocks noGrp="1"/>
          </p:cNvSpPr>
          <p:nvPr>
            <p:ph type="body" idx="17"/>
          </p:nvPr>
        </p:nvSpPr>
        <p:spPr>
          <a:xfrm>
            <a:off x="30304700" y="5964529"/>
            <a:ext cx="13284000" cy="1422300"/>
          </a:xfrm>
          <a:prstGeom prst="round1Rect">
            <a:avLst>
              <a:gd name="adj" fmla="val 16667"/>
            </a:avLst>
          </a:prstGeom>
          <a:solidFill>
            <a:srgbClr val="A43925"/>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6000"/>
              <a:buNone/>
            </a:pPr>
            <a:r>
              <a:rPr lang="en-US" dirty="0"/>
              <a:t>Conclusions</a:t>
            </a:r>
            <a:endParaRPr dirty="0"/>
          </a:p>
        </p:txBody>
      </p:sp>
      <p:sp>
        <p:nvSpPr>
          <p:cNvPr id="54" name="Google Shape;54;p1"/>
          <p:cNvSpPr>
            <a:spLocks noGrp="1"/>
          </p:cNvSpPr>
          <p:nvPr>
            <p:ph type="body" idx="20"/>
          </p:nvPr>
        </p:nvSpPr>
        <p:spPr>
          <a:xfrm>
            <a:off x="30331850" y="26652342"/>
            <a:ext cx="13229701" cy="1422300"/>
          </a:xfrm>
          <a:prstGeom prst="round1Rect">
            <a:avLst>
              <a:gd name="adj" fmla="val 16667"/>
            </a:avLst>
          </a:prstGeom>
          <a:solidFill>
            <a:srgbClr val="A43925"/>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6000"/>
              <a:buNone/>
            </a:pPr>
            <a:r>
              <a:rPr lang="en-US" dirty="0"/>
              <a:t>ACKNOWLEDGMENTS </a:t>
            </a:r>
            <a:endParaRPr dirty="0"/>
          </a:p>
        </p:txBody>
      </p:sp>
      <p:pic>
        <p:nvPicPr>
          <p:cNvPr id="55" name="Google Shape;55;p1"/>
          <p:cNvPicPr preferRelativeResize="0"/>
          <p:nvPr/>
        </p:nvPicPr>
        <p:blipFill rotWithShape="1">
          <a:blip r:embed="rId3">
            <a:alphaModFix/>
          </a:blip>
          <a:srcRect/>
          <a:stretch/>
        </p:blipFill>
        <p:spPr>
          <a:xfrm>
            <a:off x="38193031" y="3302401"/>
            <a:ext cx="5287070" cy="1909225"/>
          </a:xfrm>
          <a:prstGeom prst="rect">
            <a:avLst/>
          </a:prstGeom>
          <a:noFill/>
          <a:ln>
            <a:noFill/>
          </a:ln>
        </p:spPr>
      </p:pic>
      <p:sp>
        <p:nvSpPr>
          <p:cNvPr id="56" name="Google Shape;56;p1"/>
          <p:cNvSpPr txBox="1">
            <a:spLocks noGrp="1"/>
          </p:cNvSpPr>
          <p:nvPr>
            <p:ph type="body" idx="13"/>
          </p:nvPr>
        </p:nvSpPr>
        <p:spPr>
          <a:xfrm>
            <a:off x="14870194" y="20018625"/>
            <a:ext cx="15213990" cy="18043499"/>
          </a:xfrm>
          <a:prstGeom prst="rect">
            <a:avLst/>
          </a:prstGeom>
          <a:noFill/>
          <a:ln w="9525" cap="flat" cmpd="sng">
            <a:solidFill>
              <a:srgbClr val="22210B"/>
            </a:solidFill>
            <a:prstDash val="solid"/>
            <a:round/>
            <a:headEnd type="none" w="sm" len="sm"/>
            <a:tailEnd type="none" w="sm" len="sm"/>
          </a:ln>
        </p:spPr>
        <p:txBody>
          <a:bodyPr spcFirstLastPara="1" wrap="square" lIns="365750" tIns="182875" rIns="91425" bIns="45700" anchor="t" anchorCtr="0">
            <a:normAutofit/>
          </a:bodyPr>
          <a:lstStyle/>
          <a:p>
            <a:pPr marL="578485" lvl="0" indent="-514350" algn="l" rtl="0">
              <a:lnSpc>
                <a:spcPct val="80000"/>
              </a:lnSpc>
              <a:spcBef>
                <a:spcPts val="1200"/>
              </a:spcBef>
              <a:spcAft>
                <a:spcPts val="0"/>
              </a:spcAft>
              <a:buSzPts val="2590"/>
              <a:buFont typeface="+mj-lt"/>
              <a:buAutoNum type="arabicPeriod"/>
            </a:pPr>
            <a:r>
              <a:rPr lang="en-US" b="1" dirty="0">
                <a:latin typeface="Times New Roman"/>
                <a:ea typeface="Times New Roman"/>
                <a:cs typeface="Times New Roman"/>
                <a:sym typeface="Times New Roman"/>
              </a:rPr>
              <a:t>Mathematical Model:</a:t>
            </a:r>
            <a:endParaRPr b="1" dirty="0">
              <a:latin typeface="Times New Roman"/>
              <a:ea typeface="Times New Roman"/>
              <a:cs typeface="Times New Roman"/>
              <a:sym typeface="Times New Roman"/>
            </a:endParaRPr>
          </a:p>
          <a:p>
            <a:pPr marL="978535" lvl="1" indent="-457200">
              <a:lnSpc>
                <a:spcPct val="80000"/>
              </a:lnSpc>
              <a:spcBef>
                <a:spcPts val="0"/>
              </a:spcBef>
              <a:buSzPts val="2590"/>
            </a:pPr>
            <a:r>
              <a:rPr lang="en-US" sz="2800" b="1" dirty="0">
                <a:latin typeface="Times New Roman"/>
                <a:ea typeface="Times New Roman"/>
                <a:cs typeface="Times New Roman"/>
                <a:sym typeface="Times New Roman"/>
              </a:rPr>
              <a:t>Step function fit the data well with ~2% error</a:t>
            </a:r>
            <a:endParaRPr sz="2800" b="1" dirty="0">
              <a:latin typeface="Times New Roman"/>
              <a:ea typeface="Times New Roman"/>
              <a:cs typeface="Times New Roman"/>
              <a:sym typeface="Times New Roman"/>
            </a:endParaRPr>
          </a:p>
          <a:p>
            <a:pPr marL="978535" lvl="1" indent="-457200">
              <a:lnSpc>
                <a:spcPct val="80000"/>
              </a:lnSpc>
              <a:spcBef>
                <a:spcPts val="0"/>
              </a:spcBef>
              <a:buSzPts val="2590"/>
            </a:pPr>
            <a:r>
              <a:rPr lang="en-US" sz="2800" b="1" dirty="0">
                <a:latin typeface="Times New Roman"/>
                <a:ea typeface="Times New Roman"/>
                <a:cs typeface="Times New Roman"/>
                <a:sym typeface="Times New Roman"/>
              </a:rPr>
              <a:t>However, Logistics function was not very effective, not capturing outliers</a:t>
            </a:r>
            <a:endParaRPr sz="2800" b="1" dirty="0">
              <a:latin typeface="Times New Roman"/>
              <a:ea typeface="Times New Roman"/>
              <a:cs typeface="Times New Roman"/>
              <a:sym typeface="Times New Roman"/>
            </a:endParaRPr>
          </a:p>
          <a:p>
            <a:pPr marL="978535" lvl="1" indent="-457200">
              <a:lnSpc>
                <a:spcPct val="80000"/>
              </a:lnSpc>
              <a:spcBef>
                <a:spcPts val="0"/>
              </a:spcBef>
              <a:buSzPts val="2590"/>
            </a:pPr>
            <a:r>
              <a:rPr lang="en-US" sz="2800" b="1" dirty="0">
                <a:latin typeface="Times New Roman"/>
                <a:ea typeface="Times New Roman"/>
                <a:cs typeface="Times New Roman"/>
                <a:sym typeface="Times New Roman"/>
              </a:rPr>
              <a:t>Models that used flow data to predict pressure data from Hagen-Poiseuille's equation were effective, but not practical for a priori prediction</a:t>
            </a: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521335" lvl="1" indent="0">
              <a:lnSpc>
                <a:spcPct val="80000"/>
              </a:lnSpc>
              <a:spcBef>
                <a:spcPts val="0"/>
              </a:spcBef>
              <a:buSzPts val="2590"/>
              <a:buNone/>
            </a:pPr>
            <a:endParaRPr lang="en-US" sz="2800" b="1" dirty="0">
              <a:latin typeface="Times New Roman"/>
              <a:ea typeface="Times New Roman"/>
              <a:cs typeface="Times New Roman"/>
              <a:sym typeface="Times New Roman"/>
            </a:endParaRPr>
          </a:p>
          <a:p>
            <a:pPr marL="578485" lvl="0" indent="-514350">
              <a:lnSpc>
                <a:spcPct val="80000"/>
              </a:lnSpc>
              <a:buSzPts val="2590"/>
              <a:buFont typeface="+mj-lt"/>
              <a:buAutoNum type="arabicPeriod"/>
            </a:pPr>
            <a:r>
              <a:rPr lang="en-US" b="1" dirty="0">
                <a:latin typeface="Times New Roman"/>
                <a:ea typeface="Times New Roman"/>
                <a:cs typeface="Times New Roman"/>
                <a:sym typeface="Times New Roman"/>
              </a:rPr>
              <a:t>Deep Learning Model:</a:t>
            </a:r>
          </a:p>
          <a:p>
            <a:pPr marL="978535" lvl="1" indent="-457200">
              <a:lnSpc>
                <a:spcPct val="80000"/>
              </a:lnSpc>
              <a:spcBef>
                <a:spcPts val="0"/>
              </a:spcBef>
              <a:buSzPts val="2590"/>
            </a:pPr>
            <a:r>
              <a:rPr lang="en-US" sz="2800" b="1" dirty="0">
                <a:latin typeface="Times New Roman"/>
                <a:ea typeface="Times New Roman"/>
                <a:cs typeface="Times New Roman"/>
                <a:sym typeface="Times New Roman"/>
              </a:rPr>
              <a:t>Classification: Accuracy of 94.8% and a Loss of 0.4 was achieved with </a:t>
            </a:r>
            <a:r>
              <a:rPr lang="en-US" sz="2800" b="1" dirty="0" err="1">
                <a:latin typeface="Times New Roman"/>
                <a:ea typeface="Times New Roman"/>
                <a:cs typeface="Times New Roman"/>
                <a:sym typeface="Times New Roman"/>
              </a:rPr>
              <a:t>CrossEntropyLoss</a:t>
            </a: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endParaRPr lang="en-US" sz="2800" b="1" dirty="0">
              <a:latin typeface="Times New Roman"/>
              <a:ea typeface="Times New Roman"/>
              <a:cs typeface="Times New Roman"/>
              <a:sym typeface="Times New Roman"/>
            </a:endParaRPr>
          </a:p>
          <a:p>
            <a:pPr marL="978535" lvl="1" indent="-457200">
              <a:lnSpc>
                <a:spcPct val="80000"/>
              </a:lnSpc>
              <a:spcBef>
                <a:spcPts val="0"/>
              </a:spcBef>
              <a:buSzPts val="2590"/>
            </a:pPr>
            <a:r>
              <a:rPr lang="en-US" sz="2800" b="1" dirty="0">
                <a:latin typeface="Times New Roman"/>
                <a:ea typeface="Times New Roman"/>
                <a:cs typeface="Times New Roman"/>
                <a:sym typeface="Times New Roman"/>
              </a:rPr>
              <a:t>Regression: Accuracy shows pressure shift in the graph from 0% to 46% in the 0 – 0.5 range and a Loss of 5 was achieved with L1 Loss.</a:t>
            </a:r>
          </a:p>
        </p:txBody>
      </p:sp>
      <p:sp>
        <p:nvSpPr>
          <p:cNvPr id="57" name="Google Shape;57;p1"/>
          <p:cNvSpPr txBox="1">
            <a:spLocks noGrp="1"/>
          </p:cNvSpPr>
          <p:nvPr>
            <p:ph type="body" idx="18"/>
          </p:nvPr>
        </p:nvSpPr>
        <p:spPr>
          <a:xfrm>
            <a:off x="30331850" y="7373501"/>
            <a:ext cx="13229701" cy="19118700"/>
          </a:xfrm>
          <a:prstGeom prst="rect">
            <a:avLst/>
          </a:prstGeom>
          <a:noFill/>
          <a:ln w="9525" cap="flat" cmpd="sng">
            <a:solidFill>
              <a:schemeClr val="dk1"/>
            </a:solidFill>
            <a:prstDash val="solid"/>
            <a:round/>
            <a:headEnd type="none" w="sm" len="sm"/>
            <a:tailEnd type="none" w="sm" len="sm"/>
          </a:ln>
        </p:spPr>
        <p:txBody>
          <a:bodyPr spcFirstLastPara="1" wrap="square" lIns="365750" tIns="182875" rIns="91425" bIns="45700" anchor="t" anchorCtr="0">
            <a:normAutofit/>
          </a:bodyPr>
          <a:lstStyle/>
          <a:p>
            <a:pPr marL="578485" lvl="0" indent="-514350" algn="l" rtl="0">
              <a:lnSpc>
                <a:spcPct val="80000"/>
              </a:lnSpc>
              <a:spcBef>
                <a:spcPts val="1200"/>
              </a:spcBef>
              <a:spcAft>
                <a:spcPts val="0"/>
              </a:spcAft>
              <a:buSzPts val="2590"/>
              <a:buFont typeface="+mj-lt"/>
              <a:buAutoNum type="arabicPeriod"/>
            </a:pPr>
            <a:r>
              <a:rPr lang="en-US" sz="3200" b="1" dirty="0">
                <a:latin typeface="Times New Roman"/>
                <a:ea typeface="Times New Roman"/>
                <a:cs typeface="Times New Roman"/>
                <a:sym typeface="Times New Roman"/>
              </a:rPr>
              <a:t>Mathematical Model</a:t>
            </a:r>
          </a:p>
          <a:p>
            <a:pPr marL="1035685" lvl="1" indent="-514350">
              <a:lnSpc>
                <a:spcPct val="80000"/>
              </a:lnSpc>
              <a:buSzPts val="2590"/>
            </a:pPr>
            <a:r>
              <a:rPr lang="en-US" sz="2800" b="1" dirty="0">
                <a:latin typeface="Times New Roman"/>
                <a:ea typeface="Times New Roman"/>
                <a:cs typeface="Times New Roman"/>
                <a:sym typeface="Times New Roman"/>
              </a:rPr>
              <a:t>Model can produce a graph for the technologists but is ineffective and inaccurate to be able to be used in the </a:t>
            </a:r>
            <a:r>
              <a:rPr lang="en-US" sz="2800" b="1" dirty="0" err="1">
                <a:latin typeface="Times New Roman"/>
                <a:ea typeface="Times New Roman"/>
                <a:cs typeface="Times New Roman"/>
                <a:sym typeface="Times New Roman"/>
              </a:rPr>
              <a:t>Stellant</a:t>
            </a:r>
            <a:r>
              <a:rPr lang="en-US" sz="2800" b="1" dirty="0">
                <a:latin typeface="Times New Roman"/>
                <a:ea typeface="Times New Roman"/>
                <a:cs typeface="Times New Roman"/>
                <a:sym typeface="Times New Roman"/>
              </a:rPr>
              <a:t> device. </a:t>
            </a:r>
          </a:p>
          <a:p>
            <a:pPr marL="1035685" lvl="1" indent="-514350">
              <a:lnSpc>
                <a:spcPct val="80000"/>
              </a:lnSpc>
              <a:buSzPts val="2590"/>
            </a:pPr>
            <a:endParaRPr lang="en-US" b="1" dirty="0">
              <a:latin typeface="Times New Roman"/>
              <a:ea typeface="Times New Roman"/>
              <a:cs typeface="Times New Roman"/>
              <a:sym typeface="Times New Roman"/>
            </a:endParaRPr>
          </a:p>
          <a:p>
            <a:pPr marL="578485" lvl="0" indent="-514350" algn="l" rtl="0">
              <a:lnSpc>
                <a:spcPct val="80000"/>
              </a:lnSpc>
              <a:spcBef>
                <a:spcPts val="1200"/>
              </a:spcBef>
              <a:spcAft>
                <a:spcPts val="0"/>
              </a:spcAft>
              <a:buSzPts val="2590"/>
              <a:buFont typeface="+mj-lt"/>
              <a:buAutoNum type="arabicPeriod"/>
            </a:pPr>
            <a:r>
              <a:rPr lang="en-US" sz="3200" b="1" dirty="0">
                <a:latin typeface="Times New Roman"/>
                <a:ea typeface="Times New Roman"/>
                <a:cs typeface="Times New Roman"/>
                <a:sym typeface="Times New Roman"/>
              </a:rPr>
              <a:t>Deep Learning Model</a:t>
            </a:r>
          </a:p>
          <a:p>
            <a:pPr marL="1035685" lvl="1" indent="-514350">
              <a:lnSpc>
                <a:spcPct val="80000"/>
              </a:lnSpc>
              <a:buSzPts val="2590"/>
            </a:pPr>
            <a:r>
              <a:rPr lang="en-US" sz="2800" b="1" dirty="0">
                <a:latin typeface="Times New Roman"/>
                <a:ea typeface="Times New Roman"/>
                <a:cs typeface="Times New Roman"/>
                <a:sym typeface="Times New Roman"/>
              </a:rPr>
              <a:t>Our model is effectively and accurately able to determine the maximum pressure but is unable to create a continuous graph for the technologists. </a:t>
            </a:r>
          </a:p>
          <a:p>
            <a:pPr marL="521335" lvl="1" indent="0">
              <a:lnSpc>
                <a:spcPct val="80000"/>
              </a:lnSpc>
              <a:buSzPts val="2590"/>
              <a:buNone/>
            </a:pPr>
            <a:endParaRPr lang="en-US" sz="2800" b="1" dirty="0">
              <a:latin typeface="Times New Roman"/>
              <a:ea typeface="Times New Roman"/>
              <a:cs typeface="Times New Roman"/>
              <a:sym typeface="Times New Roman"/>
            </a:endParaRPr>
          </a:p>
          <a:p>
            <a:pPr marL="578485" indent="-514350">
              <a:lnSpc>
                <a:spcPct val="80000"/>
              </a:lnSpc>
              <a:buSzPts val="2590"/>
            </a:pPr>
            <a:r>
              <a:rPr lang="en-US" sz="3200" b="1" dirty="0">
                <a:latin typeface="Times New Roman"/>
                <a:ea typeface="Times New Roman"/>
                <a:cs typeface="Times New Roman"/>
                <a:sym typeface="Times New Roman"/>
              </a:rPr>
              <a:t>Future Work </a:t>
            </a:r>
          </a:p>
          <a:p>
            <a:pPr marL="1035685" lvl="1" indent="-514350">
              <a:lnSpc>
                <a:spcPct val="80000"/>
              </a:lnSpc>
              <a:buSzPts val="2590"/>
            </a:pPr>
            <a:r>
              <a:rPr lang="en-US" sz="2800" b="1" dirty="0">
                <a:latin typeface="Times New Roman"/>
                <a:ea typeface="Times New Roman"/>
                <a:cs typeface="Times New Roman"/>
                <a:sym typeface="Times New Roman"/>
              </a:rPr>
              <a:t>Recurrent Based Model – Change Data </a:t>
            </a:r>
          </a:p>
          <a:p>
            <a:pPr marL="1492885" lvl="2" indent="-514350">
              <a:lnSpc>
                <a:spcPct val="80000"/>
              </a:lnSpc>
              <a:buSzPts val="2590"/>
            </a:pPr>
            <a:r>
              <a:rPr lang="en-US" sz="2800" b="1" dirty="0">
                <a:latin typeface="Times New Roman"/>
                <a:ea typeface="Times New Roman"/>
                <a:cs typeface="Times New Roman"/>
                <a:sym typeface="Times New Roman"/>
              </a:rPr>
              <a:t>Proper pressure output at the current time depends not only on current settings, but also past scenes and their change/trend.</a:t>
            </a:r>
          </a:p>
          <a:p>
            <a:pPr marL="1492885" lvl="2" indent="-514350">
              <a:lnSpc>
                <a:spcPct val="80000"/>
              </a:lnSpc>
              <a:buSzPts val="2590"/>
            </a:pPr>
            <a:r>
              <a:rPr lang="en-US" sz="2800" b="1" dirty="0">
                <a:latin typeface="Times New Roman"/>
                <a:ea typeface="Times New Roman"/>
                <a:cs typeface="Times New Roman"/>
                <a:sym typeface="Times New Roman"/>
              </a:rPr>
              <a:t>We need the pressure to respond to current input, while remembering critical moments it has seen previously.</a:t>
            </a:r>
          </a:p>
          <a:p>
            <a:pPr marL="1035685" lvl="1" indent="-514350">
              <a:lnSpc>
                <a:spcPct val="80000"/>
              </a:lnSpc>
              <a:buSzPts val="2590"/>
            </a:pPr>
            <a:endParaRPr lang="en-US" sz="2800" b="1" dirty="0">
              <a:latin typeface="Times New Roman"/>
              <a:ea typeface="Times New Roman"/>
              <a:cs typeface="Times New Roman"/>
              <a:sym typeface="Times New Roman"/>
            </a:endParaRPr>
          </a:p>
          <a:p>
            <a:pPr marL="64135" indent="0">
              <a:lnSpc>
                <a:spcPct val="80000"/>
              </a:lnSpc>
              <a:buSzPts val="2590"/>
              <a:buNone/>
            </a:pPr>
            <a:endParaRPr lang="en-US" sz="3200" dirty="0">
              <a:latin typeface="Times New Roman"/>
              <a:ea typeface="Times New Roman"/>
              <a:cs typeface="Times New Roman"/>
              <a:sym typeface="Times New Roman"/>
            </a:endParaRPr>
          </a:p>
          <a:p>
            <a:pPr marL="578485" lvl="0" indent="-514350" algn="l" rtl="0">
              <a:lnSpc>
                <a:spcPct val="80000"/>
              </a:lnSpc>
              <a:spcBef>
                <a:spcPts val="1200"/>
              </a:spcBef>
              <a:spcAft>
                <a:spcPts val="0"/>
              </a:spcAft>
              <a:buSzPts val="2590"/>
              <a:buFont typeface="+mj-lt"/>
              <a:buAutoNum type="arabicPeriod"/>
            </a:pPr>
            <a:endParaRPr lang="en-US" sz="3200" b="1" dirty="0">
              <a:latin typeface="Times New Roman"/>
              <a:ea typeface="Times New Roman"/>
              <a:cs typeface="Times New Roman"/>
              <a:sym typeface="Times New Roman"/>
            </a:endParaRPr>
          </a:p>
          <a:p>
            <a:pPr marL="64135" lvl="0" indent="0" algn="l" rtl="0">
              <a:lnSpc>
                <a:spcPct val="80000"/>
              </a:lnSpc>
              <a:spcBef>
                <a:spcPts val="1200"/>
              </a:spcBef>
              <a:spcAft>
                <a:spcPts val="0"/>
              </a:spcAft>
              <a:buSzPts val="2590"/>
              <a:buNone/>
            </a:pPr>
            <a:endParaRPr lang="en-US" sz="2800" b="1" dirty="0">
              <a:latin typeface="Times New Roman"/>
              <a:ea typeface="Times New Roman"/>
              <a:cs typeface="Times New Roman"/>
              <a:sym typeface="Times New Roman"/>
            </a:endParaRPr>
          </a:p>
        </p:txBody>
      </p:sp>
      <p:sp>
        <p:nvSpPr>
          <p:cNvPr id="58" name="Google Shape;58;p1"/>
          <p:cNvSpPr>
            <a:spLocks noGrp="1"/>
          </p:cNvSpPr>
          <p:nvPr>
            <p:ph type="body" idx="20"/>
          </p:nvPr>
        </p:nvSpPr>
        <p:spPr>
          <a:xfrm>
            <a:off x="30422150" y="30303631"/>
            <a:ext cx="13049100" cy="1422300"/>
          </a:xfrm>
          <a:prstGeom prst="round1Rect">
            <a:avLst>
              <a:gd name="adj" fmla="val 16667"/>
            </a:avLst>
          </a:prstGeom>
          <a:solidFill>
            <a:srgbClr val="A43925"/>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6000"/>
              <a:buNone/>
            </a:pPr>
            <a:r>
              <a:rPr lang="en-US" dirty="0"/>
              <a:t>REFERENCES </a:t>
            </a:r>
            <a:endParaRPr dirty="0"/>
          </a:p>
        </p:txBody>
      </p:sp>
      <p:sp>
        <p:nvSpPr>
          <p:cNvPr id="59" name="Google Shape;59;p1"/>
          <p:cNvSpPr txBox="1">
            <a:spLocks noGrp="1"/>
          </p:cNvSpPr>
          <p:nvPr>
            <p:ph type="body" idx="21"/>
          </p:nvPr>
        </p:nvSpPr>
        <p:spPr>
          <a:xfrm>
            <a:off x="30436523" y="31725931"/>
            <a:ext cx="13020355" cy="6397874"/>
          </a:xfrm>
          <a:prstGeom prst="rect">
            <a:avLst/>
          </a:prstGeom>
          <a:noFill/>
          <a:ln w="9525" cap="flat" cmpd="sng">
            <a:solidFill>
              <a:schemeClr val="dk1"/>
            </a:solidFill>
            <a:prstDash val="solid"/>
            <a:round/>
            <a:headEnd type="none" w="sm" len="sm"/>
            <a:tailEnd type="none" w="sm" len="sm"/>
          </a:ln>
        </p:spPr>
        <p:txBody>
          <a:bodyPr spcFirstLastPara="1" wrap="square" lIns="365750" tIns="182875" rIns="91425" bIns="45700" anchor="t" anchorCtr="0">
            <a:normAutofit/>
          </a:bodyPr>
          <a:lstStyle/>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1.       "What Is a Stroke?". www.nhlbi.nih.gov/. March 26, 2014. Archived from the original on 18 February 2015. Retrieved 26 February 2015.</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2.       "Who Is at Risk for a Stroke?". www.nhlbi.nih.gov. March 26, 2014. Archived from the original on 27 February 2015. Retrieved 27 February 2015.</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3.       "How Is a Stroke Diagnosed?". www.nhlbi.nih.gov. March 26, 2014. Archived from the original on 27 February 2015. Retrieved 27 February 2015</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4.       Adams HP, Bendixen BH, </a:t>
            </a:r>
            <a:r>
              <a:rPr lang="en-US" sz="1300" b="1" dirty="0" err="1">
                <a:latin typeface="Times New Roman"/>
                <a:ea typeface="Times New Roman"/>
                <a:cs typeface="Times New Roman"/>
                <a:sym typeface="Times New Roman"/>
              </a:rPr>
              <a:t>Kappelle</a:t>
            </a:r>
            <a:r>
              <a:rPr lang="en-US" sz="1300" b="1" dirty="0">
                <a:latin typeface="Times New Roman"/>
                <a:ea typeface="Times New Roman"/>
                <a:cs typeface="Times New Roman"/>
                <a:sym typeface="Times New Roman"/>
              </a:rPr>
              <a:t> LJ, Biller J, Love BB, Gordon DL, Marsh EE (January 1993). "Classification of subtype of acute ischemic stroke. Definitions for use in a multicenter clinical trial. TOAST. Trial of Org 10172 in Acute Stroke Treatment". Stroke. 24 (1): 35–41.</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5.       Anonymous (2014-07-29). "Hemorrhagic stroke". National Stroke Association. Archived from the original on 27 June 2016. Retrieved 30 June 2016.</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6.       Hill MD (November 2005). "Diagnostic biomarkers for stroke: a stroke neurologist's perspective". Clinical Chemistry. 51 (11): 2001–2.</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7.       Bamford J, </a:t>
            </a:r>
            <a:r>
              <a:rPr lang="en-US" sz="1300" b="1" dirty="0" err="1">
                <a:latin typeface="Times New Roman"/>
                <a:ea typeface="Times New Roman"/>
                <a:cs typeface="Times New Roman"/>
                <a:sym typeface="Times New Roman"/>
              </a:rPr>
              <a:t>Sandercock</a:t>
            </a:r>
            <a:r>
              <a:rPr lang="en-US" sz="1300" b="1" dirty="0">
                <a:latin typeface="Times New Roman"/>
                <a:ea typeface="Times New Roman"/>
                <a:cs typeface="Times New Roman"/>
                <a:sym typeface="Times New Roman"/>
              </a:rPr>
              <a:t> P, Dennis M, Burn J, </a:t>
            </a:r>
            <a:r>
              <a:rPr lang="en-US" sz="1300" b="1" dirty="0" err="1">
                <a:latin typeface="Times New Roman"/>
                <a:ea typeface="Times New Roman"/>
                <a:cs typeface="Times New Roman"/>
                <a:sym typeface="Times New Roman"/>
              </a:rPr>
              <a:t>Warlow</a:t>
            </a:r>
            <a:r>
              <a:rPr lang="en-US" sz="1300" b="1" dirty="0">
                <a:latin typeface="Times New Roman"/>
                <a:ea typeface="Times New Roman"/>
                <a:cs typeface="Times New Roman"/>
                <a:sym typeface="Times New Roman"/>
              </a:rPr>
              <a:t> C (June 1991). "Classification and natural history of clinically identifiable subtypes of cerebral infarction". Lancet. 337 (8756): 1521–6.</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8.       </a:t>
            </a:r>
            <a:r>
              <a:rPr lang="en-US" sz="1300" b="1" dirty="0" err="1">
                <a:latin typeface="Times New Roman"/>
                <a:ea typeface="Times New Roman"/>
                <a:cs typeface="Times New Roman"/>
                <a:sym typeface="Times New Roman"/>
              </a:rPr>
              <a:t>Feigin</a:t>
            </a:r>
            <a:r>
              <a:rPr lang="en-US" sz="1300" b="1" dirty="0">
                <a:latin typeface="Times New Roman"/>
                <a:ea typeface="Times New Roman"/>
                <a:cs typeface="Times New Roman"/>
                <a:sym typeface="Times New Roman"/>
              </a:rPr>
              <a:t> VL, </a:t>
            </a:r>
            <a:r>
              <a:rPr lang="en-US" sz="1300" b="1" dirty="0" err="1">
                <a:latin typeface="Times New Roman"/>
                <a:ea typeface="Times New Roman"/>
                <a:cs typeface="Times New Roman"/>
                <a:sym typeface="Times New Roman"/>
              </a:rPr>
              <a:t>Rinkel</a:t>
            </a:r>
            <a:r>
              <a:rPr lang="en-US" sz="1300" b="1" dirty="0">
                <a:latin typeface="Times New Roman"/>
                <a:ea typeface="Times New Roman"/>
                <a:cs typeface="Times New Roman"/>
                <a:sym typeface="Times New Roman"/>
              </a:rPr>
              <a:t> GJ, Lawes CM, </a:t>
            </a:r>
            <a:r>
              <a:rPr lang="en-US" sz="1300" b="1" dirty="0" err="1">
                <a:latin typeface="Times New Roman"/>
                <a:ea typeface="Times New Roman"/>
                <a:cs typeface="Times New Roman"/>
                <a:sym typeface="Times New Roman"/>
              </a:rPr>
              <a:t>Algra</a:t>
            </a:r>
            <a:r>
              <a:rPr lang="en-US" sz="1300" b="1" dirty="0">
                <a:latin typeface="Times New Roman"/>
                <a:ea typeface="Times New Roman"/>
                <a:cs typeface="Times New Roman"/>
                <a:sym typeface="Times New Roman"/>
              </a:rPr>
              <a:t> A, Bennett DA, van </a:t>
            </a:r>
            <a:r>
              <a:rPr lang="en-US" sz="1300" b="1" dirty="0" err="1">
                <a:latin typeface="Times New Roman"/>
                <a:ea typeface="Times New Roman"/>
                <a:cs typeface="Times New Roman"/>
                <a:sym typeface="Times New Roman"/>
              </a:rPr>
              <a:t>Gijn</a:t>
            </a:r>
            <a:r>
              <a:rPr lang="en-US" sz="1300" b="1" dirty="0">
                <a:latin typeface="Times New Roman"/>
                <a:ea typeface="Times New Roman"/>
                <a:cs typeface="Times New Roman"/>
                <a:sym typeface="Times New Roman"/>
              </a:rPr>
              <a:t> J, Anderson CS (December 2005). "Risk factors for subarachnoid hemorrhage: an updated systematic review of epidemiological studies". Stroke. 36 (12): 2773–80.</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9.       Antonio Di Carlo, Human and economic burden of stroke, Age and Ageing, Volume 38, Issue 1, January 2009, Pages 4–5, https://doi.org/10.1093/ageing/afn282</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10. “Bayer in Radiology Products.” Bayer Radiology, www.radiologysolutions.bayer.com/products.</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11. “Contrast Agents Market Is Expected to Exceed US$ 5.65 Billion By 2022.” MarketWatch, 17 Aug. 2018, ww.marketwatch.com/press-release/contrast-agents- market-is-expected-to- exceed-us-565-billion-by-2022-2018-08-17.</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12. “MEDRAD® </a:t>
            </a:r>
            <a:r>
              <a:rPr lang="en-US" sz="1300" b="1" dirty="0" err="1">
                <a:latin typeface="Times New Roman"/>
                <a:ea typeface="Times New Roman"/>
                <a:cs typeface="Times New Roman"/>
                <a:sym typeface="Times New Roman"/>
              </a:rPr>
              <a:t>Stellant</a:t>
            </a:r>
            <a:r>
              <a:rPr lang="en-US" sz="1300" b="1" dirty="0">
                <a:latin typeface="Times New Roman"/>
                <a:ea typeface="Times New Roman"/>
                <a:cs typeface="Times New Roman"/>
                <a:sym typeface="Times New Roman"/>
              </a:rPr>
              <a:t> CT Injection System: Radiology US.” Bayer in Radiology Official Site, www.radiologysolutions.bayer.com/products/injection-systems/medrad-stellant-ct.</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13. A Guide to an Efficient Way to Build Neural Network ... https://towardsdatascience.com/a-guide-to-an-efficient-way-to-build-neural-network-architectures-part-i-hyper-parameter-8129009f131b.</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14. Xing, </a:t>
            </a:r>
            <a:r>
              <a:rPr lang="en-US" sz="1300" b="1" dirty="0" err="1">
                <a:latin typeface="Times New Roman"/>
                <a:ea typeface="Times New Roman"/>
                <a:cs typeface="Times New Roman"/>
                <a:sym typeface="Times New Roman"/>
              </a:rPr>
              <a:t>Wanli</a:t>
            </a:r>
            <a:r>
              <a:rPr lang="en-US" sz="1300" b="1" dirty="0">
                <a:latin typeface="Times New Roman"/>
                <a:ea typeface="Times New Roman"/>
                <a:cs typeface="Times New Roman"/>
                <a:sym typeface="Times New Roman"/>
              </a:rPr>
              <a:t>, and Dongping Du. “Dropout Prediction in MOOCs: Using Deep Learning for Personalized Intervention.” Journal of Educational Computing Research, vol. 57, no. 3, 2018, pp. 547–570., doi:10.1177/0735633118757015.</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15. Harvard Health Publishing. “Do CT Scans Cause Cancer?” Harvard Health, Mar. 2013, www.health.harvard.edu/staying-healthy/do-ct-scans-cause-cancer.</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16. “Symptoms of a Stroke.” Www.goredforwomen.org, www.goredforwomen.org/en/about-heart-disease-in-women/signs-and-symptoms-in-women/symptoms-of-a-stroke.</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17. United States, Food and Drug Administration, Center for Device and Regulatory Health. “Clinical Decision Support Software Draft Guidance for Industry and Food and Drug Administration Staff.” Clinical Decision Support Software Draft Guidance for Industry and Food and Drug Administration Staff.</a:t>
            </a:r>
            <a:endParaRPr dirty="0"/>
          </a:p>
          <a:p>
            <a:pPr marL="361633" lvl="0" indent="0" algn="l" rtl="0">
              <a:lnSpc>
                <a:spcPct val="60000"/>
              </a:lnSpc>
              <a:spcBef>
                <a:spcPts val="1200"/>
              </a:spcBef>
              <a:spcAft>
                <a:spcPts val="0"/>
              </a:spcAft>
              <a:buSzPts val="5695"/>
              <a:buNone/>
            </a:pPr>
            <a:r>
              <a:rPr lang="en-US" sz="1300" b="1" dirty="0">
                <a:latin typeface="Times New Roman"/>
                <a:ea typeface="Times New Roman"/>
                <a:cs typeface="Times New Roman"/>
                <a:sym typeface="Times New Roman"/>
              </a:rPr>
              <a:t>18. “ISO/TS 13972:2015.” iso.org, International Organization for Standardization, Oct. 2015, www.iso.org/standard/62416.html.</a:t>
            </a:r>
            <a:endParaRPr dirty="0"/>
          </a:p>
          <a:p>
            <a:pPr marL="457217" lvl="0" indent="-95584" algn="l" rtl="0">
              <a:lnSpc>
                <a:spcPct val="60000"/>
              </a:lnSpc>
              <a:spcBef>
                <a:spcPts val="1200"/>
              </a:spcBef>
              <a:spcAft>
                <a:spcPts val="0"/>
              </a:spcAft>
              <a:buSzPts val="5695"/>
              <a:buNone/>
            </a:pPr>
            <a:endParaRPr sz="700" dirty="0">
              <a:latin typeface="Times New Roman"/>
              <a:ea typeface="Times New Roman"/>
              <a:cs typeface="Times New Roman"/>
              <a:sym typeface="Times New Roman"/>
            </a:endParaRPr>
          </a:p>
          <a:p>
            <a:pPr marL="457217" lvl="0" indent="-306087" algn="l" rtl="0">
              <a:lnSpc>
                <a:spcPct val="60000"/>
              </a:lnSpc>
              <a:spcBef>
                <a:spcPts val="1200"/>
              </a:spcBef>
              <a:spcAft>
                <a:spcPts val="0"/>
              </a:spcAft>
              <a:buSzPts val="2380"/>
              <a:buNone/>
            </a:pPr>
            <a:endParaRPr sz="300" dirty="0"/>
          </a:p>
        </p:txBody>
      </p:sp>
      <p:sp>
        <p:nvSpPr>
          <p:cNvPr id="60" name="Google Shape;60;p1"/>
          <p:cNvSpPr txBox="1">
            <a:spLocks noGrp="1"/>
          </p:cNvSpPr>
          <p:nvPr>
            <p:ph type="body" idx="13"/>
          </p:nvPr>
        </p:nvSpPr>
        <p:spPr>
          <a:xfrm>
            <a:off x="30360446" y="28074642"/>
            <a:ext cx="13172508" cy="1925596"/>
          </a:xfrm>
          <a:prstGeom prst="rect">
            <a:avLst/>
          </a:prstGeom>
          <a:noFill/>
          <a:ln w="9525" cap="flat" cmpd="sng">
            <a:solidFill>
              <a:srgbClr val="22210B"/>
            </a:solidFill>
            <a:prstDash val="solid"/>
            <a:round/>
            <a:headEnd type="none" w="sm" len="sm"/>
            <a:tailEnd type="none" w="sm" len="sm"/>
          </a:ln>
        </p:spPr>
        <p:txBody>
          <a:bodyPr spcFirstLastPara="1" wrap="square" lIns="365750" tIns="182875" rIns="91425" bIns="45700" anchor="t" anchorCtr="0">
            <a:normAutofit/>
          </a:bodyPr>
          <a:lstStyle/>
          <a:p>
            <a:pPr marL="457217" lvl="0" indent="-457217" algn="l" rtl="0">
              <a:lnSpc>
                <a:spcPct val="90000"/>
              </a:lnSpc>
              <a:spcBef>
                <a:spcPts val="0"/>
              </a:spcBef>
              <a:spcAft>
                <a:spcPts val="0"/>
              </a:spcAft>
              <a:buSzPts val="3200"/>
              <a:buChar char="•"/>
            </a:pPr>
            <a:r>
              <a:rPr lang="en-US" sz="2465" b="1" dirty="0">
                <a:latin typeface="Times New Roman"/>
                <a:ea typeface="Times New Roman"/>
                <a:cs typeface="Times New Roman"/>
                <a:sym typeface="Times New Roman"/>
              </a:rPr>
              <a:t>The authors would like to give thanks to Bayer for their financial support in this project</a:t>
            </a:r>
            <a:endParaRPr dirty="0"/>
          </a:p>
          <a:p>
            <a:pPr marL="0" lvl="0" indent="0" algn="l" rtl="0">
              <a:lnSpc>
                <a:spcPct val="90000"/>
              </a:lnSpc>
              <a:spcBef>
                <a:spcPts val="0"/>
              </a:spcBef>
              <a:spcAft>
                <a:spcPts val="0"/>
              </a:spcAft>
              <a:buSzPts val="3200"/>
              <a:buNone/>
            </a:pPr>
            <a:endParaRPr sz="2465" b="1" dirty="0">
              <a:latin typeface="Times New Roman"/>
              <a:ea typeface="Times New Roman"/>
              <a:cs typeface="Times New Roman"/>
              <a:sym typeface="Times New Roman"/>
            </a:endParaRPr>
          </a:p>
          <a:p>
            <a:pPr marL="457217" lvl="0" indent="-457217" algn="l" rtl="0">
              <a:lnSpc>
                <a:spcPct val="90000"/>
              </a:lnSpc>
              <a:spcBef>
                <a:spcPts val="0"/>
              </a:spcBef>
              <a:spcAft>
                <a:spcPts val="0"/>
              </a:spcAft>
              <a:buSzPts val="3200"/>
              <a:buChar char="•"/>
            </a:pPr>
            <a:r>
              <a:rPr lang="en-US" sz="2465" b="1" dirty="0">
                <a:latin typeface="Times New Roman"/>
                <a:ea typeface="Times New Roman"/>
                <a:cs typeface="Times New Roman"/>
                <a:sym typeface="Times New Roman"/>
              </a:rPr>
              <a:t>The authors thanks Dr. Conrad Zapanta for his helpful feedback as well as our TAs especially Melanie </a:t>
            </a:r>
            <a:r>
              <a:rPr lang="en-US" sz="2465" b="1" dirty="0" err="1">
                <a:latin typeface="Times New Roman"/>
                <a:ea typeface="Times New Roman"/>
                <a:cs typeface="Times New Roman"/>
                <a:sym typeface="Times New Roman"/>
              </a:rPr>
              <a:t>Loppnow</a:t>
            </a:r>
            <a:r>
              <a:rPr lang="en-US" sz="2465" b="1" dirty="0">
                <a:latin typeface="Times New Roman"/>
                <a:ea typeface="Times New Roman"/>
                <a:cs typeface="Times New Roman"/>
                <a:sym typeface="Times New Roman"/>
              </a:rPr>
              <a:t> and fellow students for their valuable guidance and feedback. </a:t>
            </a:r>
            <a:endParaRPr sz="2465" dirty="0">
              <a:latin typeface="Times New Roman"/>
              <a:ea typeface="Times New Roman"/>
              <a:cs typeface="Times New Roman"/>
              <a:sym typeface="Times New Roman"/>
            </a:endParaRPr>
          </a:p>
          <a:p>
            <a:pPr marL="0" lvl="0" indent="0" algn="l" rtl="0">
              <a:lnSpc>
                <a:spcPct val="90000"/>
              </a:lnSpc>
              <a:spcBef>
                <a:spcPts val="1200"/>
              </a:spcBef>
              <a:spcAft>
                <a:spcPts val="0"/>
              </a:spcAft>
              <a:buSzPts val="2800"/>
              <a:buNone/>
            </a:pPr>
            <a:endParaRPr sz="2380" dirty="0"/>
          </a:p>
        </p:txBody>
      </p:sp>
      <p:sp>
        <p:nvSpPr>
          <p:cNvPr id="61" name="Google Shape;61;p1"/>
          <p:cNvSpPr>
            <a:spLocks noGrp="1"/>
          </p:cNvSpPr>
          <p:nvPr>
            <p:ph type="body" idx="8"/>
          </p:nvPr>
        </p:nvSpPr>
        <p:spPr>
          <a:xfrm>
            <a:off x="14816389" y="5978175"/>
            <a:ext cx="15321600" cy="1422300"/>
          </a:xfrm>
          <a:prstGeom prst="round1Rect">
            <a:avLst>
              <a:gd name="adj" fmla="val 16667"/>
            </a:avLst>
          </a:prstGeom>
          <a:solidFill>
            <a:srgbClr val="A43925"/>
          </a:solidFill>
          <a:ln>
            <a:noFill/>
          </a:ln>
        </p:spPr>
        <p:txBody>
          <a:bodyPr spcFirstLastPara="1" wrap="square" lIns="365750" tIns="45700" rIns="91425" bIns="45700" anchor="ctr" anchorCtr="0">
            <a:noAutofit/>
          </a:bodyPr>
          <a:lstStyle/>
          <a:p>
            <a:pPr marL="0" lvl="0" indent="0" algn="ctr" rtl="0">
              <a:lnSpc>
                <a:spcPct val="100000"/>
              </a:lnSpc>
              <a:spcBef>
                <a:spcPts val="0"/>
              </a:spcBef>
              <a:spcAft>
                <a:spcPts val="0"/>
              </a:spcAft>
              <a:buSzPts val="6000"/>
              <a:buNone/>
            </a:pPr>
            <a:r>
              <a:rPr lang="en-US" dirty="0"/>
              <a:t>DLNN Model</a:t>
            </a:r>
            <a:endParaRPr dirty="0"/>
          </a:p>
        </p:txBody>
      </p:sp>
      <p:pic>
        <p:nvPicPr>
          <p:cNvPr id="62" name="Google Shape;62;p1"/>
          <p:cNvPicPr preferRelativeResize="0"/>
          <p:nvPr/>
        </p:nvPicPr>
        <p:blipFill rotWithShape="1">
          <a:blip r:embed="rId4">
            <a:alphaModFix/>
          </a:blip>
          <a:srcRect/>
          <a:stretch/>
        </p:blipFill>
        <p:spPr>
          <a:xfrm>
            <a:off x="411099" y="1748326"/>
            <a:ext cx="6395174" cy="4796359"/>
          </a:xfrm>
          <a:prstGeom prst="rect">
            <a:avLst/>
          </a:prstGeom>
          <a:noFill/>
          <a:ln>
            <a:noFill/>
          </a:ln>
        </p:spPr>
      </p:pic>
      <p:pic>
        <p:nvPicPr>
          <p:cNvPr id="63" name="Google Shape;63;p1"/>
          <p:cNvPicPr preferRelativeResize="0"/>
          <p:nvPr/>
        </p:nvPicPr>
        <p:blipFill rotWithShape="1">
          <a:blip r:embed="rId5">
            <a:alphaModFix/>
          </a:blip>
          <a:srcRect/>
          <a:stretch/>
        </p:blipFill>
        <p:spPr>
          <a:xfrm>
            <a:off x="1366878" y="489405"/>
            <a:ext cx="2900799" cy="2900799"/>
          </a:xfrm>
          <a:prstGeom prst="rect">
            <a:avLst/>
          </a:prstGeom>
          <a:noFill/>
          <a:ln>
            <a:noFill/>
          </a:ln>
        </p:spPr>
      </p:pic>
      <p:pic>
        <p:nvPicPr>
          <p:cNvPr id="64" name="Google Shape;64;p1"/>
          <p:cNvPicPr preferRelativeResize="0"/>
          <p:nvPr/>
        </p:nvPicPr>
        <p:blipFill rotWithShape="1">
          <a:blip r:embed="rId6">
            <a:alphaModFix/>
          </a:blip>
          <a:srcRect/>
          <a:stretch/>
        </p:blipFill>
        <p:spPr>
          <a:xfrm>
            <a:off x="4430221" y="19118927"/>
            <a:ext cx="6162331" cy="2970682"/>
          </a:xfrm>
          <a:prstGeom prst="rect">
            <a:avLst/>
          </a:prstGeom>
          <a:noFill/>
          <a:ln>
            <a:noFill/>
          </a:ln>
        </p:spPr>
      </p:pic>
      <p:pic>
        <p:nvPicPr>
          <p:cNvPr id="65" name="Google Shape;65;p1"/>
          <p:cNvPicPr preferRelativeResize="0"/>
          <p:nvPr/>
        </p:nvPicPr>
        <p:blipFill rotWithShape="1">
          <a:blip r:embed="rId7">
            <a:alphaModFix/>
          </a:blip>
          <a:srcRect/>
          <a:stretch/>
        </p:blipFill>
        <p:spPr>
          <a:xfrm>
            <a:off x="15950395" y="22215205"/>
            <a:ext cx="5965931" cy="3489260"/>
          </a:xfrm>
          <a:prstGeom prst="rect">
            <a:avLst/>
          </a:prstGeom>
          <a:noFill/>
          <a:ln>
            <a:noFill/>
          </a:ln>
        </p:spPr>
      </p:pic>
      <p:pic>
        <p:nvPicPr>
          <p:cNvPr id="66" name="Google Shape;66;p1"/>
          <p:cNvPicPr preferRelativeResize="0"/>
          <p:nvPr/>
        </p:nvPicPr>
        <p:blipFill rotWithShape="1">
          <a:blip r:embed="rId8">
            <a:alphaModFix/>
          </a:blip>
          <a:srcRect/>
          <a:stretch/>
        </p:blipFill>
        <p:spPr>
          <a:xfrm>
            <a:off x="5595926" y="8694256"/>
            <a:ext cx="3669501" cy="3263420"/>
          </a:xfrm>
          <a:prstGeom prst="rect">
            <a:avLst/>
          </a:prstGeom>
          <a:noFill/>
          <a:ln>
            <a:noFill/>
          </a:ln>
        </p:spPr>
      </p:pic>
      <p:pic>
        <p:nvPicPr>
          <p:cNvPr id="67" name="Google Shape;67;p1"/>
          <p:cNvPicPr preferRelativeResize="0"/>
          <p:nvPr/>
        </p:nvPicPr>
        <p:blipFill rotWithShape="1">
          <a:blip r:embed="rId9">
            <a:alphaModFix/>
          </a:blip>
          <a:srcRect/>
          <a:stretch/>
        </p:blipFill>
        <p:spPr>
          <a:xfrm>
            <a:off x="555923" y="31014781"/>
            <a:ext cx="6955464" cy="5290145"/>
          </a:xfrm>
          <a:prstGeom prst="rect">
            <a:avLst/>
          </a:prstGeom>
          <a:noFill/>
          <a:ln>
            <a:noFill/>
          </a:ln>
        </p:spPr>
      </p:pic>
      <p:pic>
        <p:nvPicPr>
          <p:cNvPr id="68" name="Google Shape;68;p1"/>
          <p:cNvPicPr preferRelativeResize="0"/>
          <p:nvPr/>
        </p:nvPicPr>
        <p:blipFill rotWithShape="1">
          <a:blip r:embed="rId10">
            <a:alphaModFix/>
          </a:blip>
          <a:srcRect/>
          <a:stretch/>
        </p:blipFill>
        <p:spPr>
          <a:xfrm>
            <a:off x="22855065" y="21972509"/>
            <a:ext cx="6422855" cy="3801097"/>
          </a:xfrm>
          <a:prstGeom prst="rect">
            <a:avLst/>
          </a:prstGeom>
          <a:noFill/>
          <a:ln>
            <a:noFill/>
          </a:ln>
        </p:spPr>
      </p:pic>
      <p:sp>
        <p:nvSpPr>
          <p:cNvPr id="69" name="Google Shape;69;p1"/>
          <p:cNvSpPr txBox="1"/>
          <p:nvPr/>
        </p:nvSpPr>
        <p:spPr>
          <a:xfrm>
            <a:off x="15969930" y="25702148"/>
            <a:ext cx="6415766" cy="757755"/>
          </a:xfrm>
          <a:prstGeom prst="rect">
            <a:avLst/>
          </a:prstGeom>
          <a:noFill/>
          <a:ln w="9525" cap="flat" cmpd="sng">
            <a:solidFill>
              <a:srgbClr val="22210B"/>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Times New Roman"/>
                <a:ea typeface="Times New Roman"/>
                <a:cs typeface="Times New Roman"/>
                <a:sym typeface="Times New Roman"/>
              </a:rPr>
              <a:t>Figure 4: Prediction of Pressure Data from experimental Flow data compared to actual data for that injection</a:t>
            </a:r>
            <a:endParaRPr sz="2000" b="1" i="0" u="none" strike="noStrike" cap="none" dirty="0">
              <a:solidFill>
                <a:srgbClr val="000000"/>
              </a:solidFill>
              <a:latin typeface="Times New Roman"/>
              <a:ea typeface="Times New Roman"/>
              <a:cs typeface="Times New Roman"/>
              <a:sym typeface="Times New Roman"/>
            </a:endParaRPr>
          </a:p>
        </p:txBody>
      </p:sp>
      <p:sp>
        <p:nvSpPr>
          <p:cNvPr id="70" name="Google Shape;70;p1"/>
          <p:cNvSpPr txBox="1"/>
          <p:nvPr/>
        </p:nvSpPr>
        <p:spPr>
          <a:xfrm>
            <a:off x="23028469" y="25744814"/>
            <a:ext cx="6422855" cy="715089"/>
          </a:xfrm>
          <a:prstGeom prst="rect">
            <a:avLst/>
          </a:prstGeom>
          <a:noFill/>
          <a:ln w="9525" cap="flat" cmpd="sng">
            <a:solidFill>
              <a:srgbClr val="22210B"/>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Times New Roman"/>
                <a:ea typeface="Times New Roman"/>
                <a:cs typeface="Times New Roman"/>
                <a:sym typeface="Times New Roman"/>
              </a:rPr>
              <a:t>Figure 5: Logistics Curve failed to capture outliers in pressure data, so other statistical models were necessary</a:t>
            </a:r>
            <a:endParaRPr sz="2000" b="1" i="0" u="none" strike="noStrike" cap="none" dirty="0">
              <a:solidFill>
                <a:srgbClr val="000000"/>
              </a:solidFill>
              <a:latin typeface="Times New Roman"/>
              <a:ea typeface="Times New Roman"/>
              <a:cs typeface="Times New Roman"/>
              <a:sym typeface="Times New Roman"/>
            </a:endParaRPr>
          </a:p>
        </p:txBody>
      </p:sp>
      <p:sp>
        <p:nvSpPr>
          <p:cNvPr id="71" name="Google Shape;71;p1"/>
          <p:cNvSpPr txBox="1"/>
          <p:nvPr/>
        </p:nvSpPr>
        <p:spPr>
          <a:xfrm>
            <a:off x="434501" y="36256523"/>
            <a:ext cx="6739292" cy="1314390"/>
          </a:xfrm>
          <a:prstGeom prst="rect">
            <a:avLst/>
          </a:prstGeom>
          <a:noFill/>
          <a:ln w="9525" cap="flat" cmpd="sng">
            <a:solidFill>
              <a:srgbClr val="22210B"/>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Figure 2: Data parser sorts the data set into buckets grouped by contrast type, saline type, and catheter gauge</a:t>
            </a:r>
            <a:endParaRPr sz="2400" b="1" i="0" u="none" strike="noStrike" cap="none" dirty="0">
              <a:solidFill>
                <a:srgbClr val="000000"/>
              </a:solidFill>
              <a:latin typeface="Times New Roman"/>
              <a:ea typeface="Times New Roman"/>
              <a:cs typeface="Times New Roman"/>
              <a:sym typeface="Times New Roman"/>
            </a:endParaRPr>
          </a:p>
        </p:txBody>
      </p:sp>
      <p:sp>
        <p:nvSpPr>
          <p:cNvPr id="73" name="Google Shape;73;p1"/>
          <p:cNvSpPr txBox="1">
            <a:spLocks noGrp="1"/>
          </p:cNvSpPr>
          <p:nvPr>
            <p:ph type="body" idx="9"/>
          </p:nvPr>
        </p:nvSpPr>
        <p:spPr>
          <a:xfrm>
            <a:off x="14838960" y="7392850"/>
            <a:ext cx="15276458" cy="11128787"/>
          </a:xfrm>
          <a:prstGeom prst="rect">
            <a:avLst/>
          </a:prstGeom>
          <a:noFill/>
          <a:ln w="9525" cap="flat" cmpd="sng">
            <a:solidFill>
              <a:srgbClr val="22210B"/>
            </a:solidFill>
            <a:prstDash val="solid"/>
            <a:round/>
            <a:headEnd type="none" w="sm" len="sm"/>
            <a:tailEnd type="none" w="sm" len="sm"/>
          </a:ln>
        </p:spPr>
        <p:txBody>
          <a:bodyPr spcFirstLastPara="1" wrap="square" lIns="365750" tIns="182875" rIns="91425" bIns="45700" anchor="t" anchorCtr="0">
            <a:noAutofit/>
          </a:bodyPr>
          <a:lstStyle/>
          <a:p>
            <a:pPr marL="539750" lvl="0" indent="-514350" algn="l" rtl="0">
              <a:lnSpc>
                <a:spcPct val="80000"/>
              </a:lnSpc>
              <a:spcBef>
                <a:spcPts val="1200"/>
              </a:spcBef>
              <a:spcAft>
                <a:spcPts val="0"/>
              </a:spcAft>
              <a:buSzPts val="3200"/>
              <a:buFont typeface="Arial"/>
              <a:buAutoNum type="arabicPeriod"/>
            </a:pPr>
            <a:r>
              <a:rPr lang="en-US" b="1" dirty="0">
                <a:latin typeface="Times New Roman"/>
                <a:ea typeface="Times New Roman"/>
                <a:cs typeface="Times New Roman"/>
                <a:sym typeface="Times New Roman"/>
              </a:rPr>
              <a:t>Classification Based Model</a:t>
            </a:r>
            <a:endParaRPr dirty="0"/>
          </a:p>
          <a:p>
            <a:pPr marL="825500" lvl="1">
              <a:lnSpc>
                <a:spcPct val="80000"/>
              </a:lnSpc>
              <a:buSzPts val="3200"/>
            </a:pPr>
            <a:r>
              <a:rPr lang="en-US" b="1" dirty="0">
                <a:latin typeface="Times New Roman"/>
                <a:ea typeface="Times New Roman"/>
                <a:cs typeface="Times New Roman"/>
                <a:sym typeface="Times New Roman"/>
              </a:rPr>
              <a:t>Classifies the pressure into buckets within a range of 20 kPa based on the protocol settings</a:t>
            </a:r>
          </a:p>
          <a:p>
            <a:pPr marL="482600" lvl="1" indent="0">
              <a:lnSpc>
                <a:spcPct val="80000"/>
              </a:lnSpc>
              <a:buSzPts val="3200"/>
              <a:buNone/>
            </a:pPr>
            <a:endParaRPr b="1" dirty="0">
              <a:latin typeface="Times New Roman"/>
              <a:ea typeface="Times New Roman"/>
              <a:cs typeface="Times New Roman"/>
              <a:sym typeface="Times New Roman"/>
            </a:endParaRPr>
          </a:p>
          <a:p>
            <a:pPr marL="539750" lvl="0" indent="-514350" algn="l" rtl="0">
              <a:lnSpc>
                <a:spcPct val="80000"/>
              </a:lnSpc>
              <a:spcBef>
                <a:spcPts val="1200"/>
              </a:spcBef>
              <a:spcAft>
                <a:spcPts val="0"/>
              </a:spcAft>
              <a:buSzPts val="3200"/>
              <a:buFont typeface="Arial"/>
              <a:buAutoNum type="arabicPeriod"/>
            </a:pPr>
            <a:r>
              <a:rPr lang="en-US" b="1" dirty="0">
                <a:latin typeface="Times New Roman"/>
                <a:ea typeface="Times New Roman"/>
                <a:cs typeface="Times New Roman"/>
                <a:sym typeface="Times New Roman"/>
              </a:rPr>
              <a:t>Regression Based Model</a:t>
            </a:r>
          </a:p>
          <a:p>
            <a:pPr marL="996950" lvl="1" indent="-514350">
              <a:lnSpc>
                <a:spcPct val="80000"/>
              </a:lnSpc>
              <a:buSzPts val="3200"/>
            </a:pPr>
            <a:r>
              <a:rPr lang="en-US" b="1" dirty="0">
                <a:latin typeface="Times New Roman"/>
                <a:ea typeface="Times New Roman"/>
                <a:cs typeface="Times New Roman"/>
                <a:sym typeface="Times New Roman"/>
              </a:rPr>
              <a:t>Estimates a singular pressure value in kPa based on the protocol settings.</a:t>
            </a:r>
          </a:p>
          <a:p>
            <a:pPr marL="482600" lvl="1" indent="0">
              <a:lnSpc>
                <a:spcPct val="80000"/>
              </a:lnSpc>
              <a:buSzPts val="3200"/>
              <a:buNone/>
            </a:pPr>
            <a:endParaRPr lang="en-US" b="1" dirty="0">
              <a:latin typeface="Times New Roman"/>
              <a:ea typeface="Times New Roman"/>
              <a:cs typeface="Times New Roman"/>
              <a:sym typeface="Times New Roman"/>
            </a:endParaRPr>
          </a:p>
          <a:p>
            <a:pPr marL="539750" lvl="0" indent="-514350" algn="l" rtl="0">
              <a:lnSpc>
                <a:spcPct val="80000"/>
              </a:lnSpc>
              <a:spcBef>
                <a:spcPts val="1200"/>
              </a:spcBef>
              <a:spcAft>
                <a:spcPts val="0"/>
              </a:spcAft>
              <a:buSzPts val="3200"/>
              <a:buFont typeface="Arial"/>
              <a:buAutoNum type="arabicPeriod"/>
            </a:pPr>
            <a:r>
              <a:rPr lang="en-US" b="1" dirty="0">
                <a:latin typeface="Times New Roman"/>
                <a:ea typeface="Times New Roman"/>
                <a:cs typeface="Times New Roman"/>
                <a:sym typeface="Times New Roman"/>
              </a:rPr>
              <a:t>Loss Functions</a:t>
            </a:r>
          </a:p>
          <a:p>
            <a:pPr marL="939800" lvl="1" indent="-457200">
              <a:lnSpc>
                <a:spcPct val="80000"/>
              </a:lnSpc>
              <a:buSzPts val="3200"/>
              <a:buFont typeface="+mj-lt"/>
              <a:buAutoNum type="arabicPeriod"/>
            </a:pPr>
            <a:r>
              <a:rPr lang="en-US" b="1" dirty="0" err="1">
                <a:latin typeface="Times New Roman"/>
                <a:ea typeface="Times New Roman"/>
                <a:cs typeface="Times New Roman"/>
                <a:sym typeface="Times New Roman"/>
              </a:rPr>
              <a:t>CrossEntropyLoss</a:t>
            </a:r>
            <a:r>
              <a:rPr lang="en-US" b="1" dirty="0">
                <a:latin typeface="Times New Roman"/>
                <a:ea typeface="Times New Roman"/>
                <a:cs typeface="Times New Roman"/>
                <a:sym typeface="Times New Roman"/>
              </a:rPr>
              <a:t>: Cross-entropy loss, or log loss, measures the performance of a classification model whose output is a probability value between 0 and 1. Cross-entropy loss increases as the predicted probability diverges from the actual label.</a:t>
            </a:r>
            <a:endParaRPr lang="en-US" dirty="0"/>
          </a:p>
          <a:p>
            <a:pPr marL="1143000" lvl="1" indent="-457200">
              <a:lnSpc>
                <a:spcPct val="80000"/>
              </a:lnSpc>
              <a:buSzPts val="3200"/>
              <a:buFont typeface="+mj-lt"/>
              <a:buAutoNum type="arabicPeriod"/>
            </a:pPr>
            <a:endParaRPr lang="en-US" b="1" dirty="0">
              <a:latin typeface="Times New Roman"/>
              <a:ea typeface="Times New Roman"/>
              <a:cs typeface="Times New Roman"/>
              <a:sym typeface="Times New Roman"/>
            </a:endParaRPr>
          </a:p>
          <a:p>
            <a:pPr marL="939800" lvl="1" indent="-457200">
              <a:lnSpc>
                <a:spcPct val="80000"/>
              </a:lnSpc>
              <a:buSzPts val="3200"/>
              <a:buFont typeface="+mj-lt"/>
              <a:buAutoNum type="arabicPeriod"/>
            </a:pPr>
            <a:r>
              <a:rPr lang="en-US" b="1" dirty="0">
                <a:latin typeface="Times New Roman"/>
                <a:ea typeface="Times New Roman"/>
                <a:cs typeface="Times New Roman"/>
                <a:sym typeface="Times New Roman"/>
              </a:rPr>
              <a:t>L1 Loss: </a:t>
            </a:r>
            <a:endParaRPr lang="en-US" dirty="0"/>
          </a:p>
          <a:p>
            <a:pPr marL="1143000" lvl="1" indent="-457200">
              <a:lnSpc>
                <a:spcPct val="80000"/>
              </a:lnSpc>
              <a:buSzPts val="3200"/>
              <a:buFont typeface="+mj-lt"/>
              <a:buAutoNum type="arabicPeriod"/>
            </a:pPr>
            <a:endParaRPr lang="en-US" b="1" dirty="0">
              <a:latin typeface="Times New Roman"/>
              <a:ea typeface="Times New Roman"/>
              <a:cs typeface="Times New Roman"/>
              <a:sym typeface="Times New Roman"/>
            </a:endParaRPr>
          </a:p>
          <a:p>
            <a:pPr marL="939800" lvl="1" indent="-457200">
              <a:lnSpc>
                <a:spcPct val="80000"/>
              </a:lnSpc>
              <a:buSzPts val="3200"/>
              <a:buFont typeface="+mj-lt"/>
              <a:buAutoNum type="arabicPeriod"/>
            </a:pPr>
            <a:r>
              <a:rPr lang="en-US" b="1" dirty="0">
                <a:latin typeface="Times New Roman"/>
                <a:ea typeface="Times New Roman"/>
                <a:cs typeface="Times New Roman"/>
                <a:sym typeface="Times New Roman"/>
              </a:rPr>
              <a:t>L2 Loss:</a:t>
            </a:r>
          </a:p>
          <a:p>
            <a:pPr marL="539750" lvl="0" indent="-514350" algn="l" rtl="0">
              <a:lnSpc>
                <a:spcPct val="80000"/>
              </a:lnSpc>
              <a:spcBef>
                <a:spcPts val="1200"/>
              </a:spcBef>
              <a:spcAft>
                <a:spcPts val="0"/>
              </a:spcAft>
              <a:buSzPts val="3200"/>
              <a:buFont typeface="Arial"/>
              <a:buAutoNum type="arabicPeriod"/>
            </a:pPr>
            <a:endParaRPr lang="en-US" b="1" dirty="0">
              <a:latin typeface="Times New Roman"/>
              <a:ea typeface="Times New Roman"/>
              <a:cs typeface="Times New Roman"/>
              <a:sym typeface="Times New Roman"/>
            </a:endParaRPr>
          </a:p>
          <a:p>
            <a:pPr marL="539750" lvl="0" indent="-514350" algn="l" rtl="0">
              <a:lnSpc>
                <a:spcPct val="80000"/>
              </a:lnSpc>
              <a:spcBef>
                <a:spcPts val="1200"/>
              </a:spcBef>
              <a:spcAft>
                <a:spcPts val="0"/>
              </a:spcAft>
              <a:buSzPts val="3200"/>
              <a:buFont typeface="Arial"/>
              <a:buAutoNum type="arabicPeriod"/>
            </a:pPr>
            <a:endParaRPr lang="en-US" b="1" dirty="0">
              <a:latin typeface="Times New Roman"/>
              <a:ea typeface="Times New Roman"/>
              <a:cs typeface="Times New Roman"/>
              <a:sym typeface="Times New Roman"/>
            </a:endParaRPr>
          </a:p>
          <a:p>
            <a:pPr marL="539750" lvl="0" indent="-514350" algn="l" rtl="0">
              <a:lnSpc>
                <a:spcPct val="80000"/>
              </a:lnSpc>
              <a:spcBef>
                <a:spcPts val="1200"/>
              </a:spcBef>
              <a:spcAft>
                <a:spcPts val="0"/>
              </a:spcAft>
              <a:buSzPts val="3200"/>
              <a:buFont typeface="Arial"/>
              <a:buAutoNum type="arabicPeriod"/>
            </a:pPr>
            <a:endParaRPr lang="en-US" b="1" dirty="0">
              <a:latin typeface="Times New Roman"/>
              <a:ea typeface="Times New Roman"/>
              <a:cs typeface="Times New Roman"/>
              <a:sym typeface="Times New Roman"/>
            </a:endParaRPr>
          </a:p>
          <a:p>
            <a:pPr marL="539750" lvl="0" indent="-514350" algn="l" rtl="0">
              <a:lnSpc>
                <a:spcPct val="80000"/>
              </a:lnSpc>
              <a:spcBef>
                <a:spcPts val="1200"/>
              </a:spcBef>
              <a:spcAft>
                <a:spcPts val="0"/>
              </a:spcAft>
              <a:buSzPts val="3200"/>
              <a:buFont typeface="Arial"/>
              <a:buAutoNum type="arabicPeriod"/>
            </a:pPr>
            <a:endParaRPr lang="en-US" b="1" dirty="0">
              <a:latin typeface="Times New Roman"/>
              <a:ea typeface="Times New Roman"/>
              <a:cs typeface="Times New Roman"/>
              <a:sym typeface="Times New Roman"/>
            </a:endParaRPr>
          </a:p>
          <a:p>
            <a:pPr marL="539750" lvl="0" indent="-514350" algn="l" rtl="0">
              <a:lnSpc>
                <a:spcPct val="80000"/>
              </a:lnSpc>
              <a:spcBef>
                <a:spcPts val="1200"/>
              </a:spcBef>
              <a:spcAft>
                <a:spcPts val="0"/>
              </a:spcAft>
              <a:buSzPts val="3200"/>
              <a:buFont typeface="Arial"/>
              <a:buAutoNum type="arabicPeriod"/>
            </a:pPr>
            <a:endParaRPr lang="en-US" b="1" dirty="0">
              <a:latin typeface="Times New Roman"/>
              <a:ea typeface="Times New Roman"/>
              <a:cs typeface="Times New Roman"/>
              <a:sym typeface="Times New Roman"/>
            </a:endParaRPr>
          </a:p>
          <a:p>
            <a:pPr marL="539750" lvl="0" indent="-514350" algn="l" rtl="0">
              <a:lnSpc>
                <a:spcPct val="80000"/>
              </a:lnSpc>
              <a:spcBef>
                <a:spcPts val="1200"/>
              </a:spcBef>
              <a:spcAft>
                <a:spcPts val="0"/>
              </a:spcAft>
              <a:buSzPts val="3200"/>
              <a:buFont typeface="Arial"/>
              <a:buAutoNum type="arabicPeriod"/>
            </a:pPr>
            <a:r>
              <a:rPr lang="en-US" b="1" dirty="0">
                <a:latin typeface="Times New Roman" panose="02020603050405020304" pitchFamily="18" charset="0"/>
                <a:cs typeface="Times New Roman" panose="02020603050405020304" pitchFamily="18" charset="0"/>
              </a:rPr>
              <a:t>Architecture – Multiple Layers</a:t>
            </a:r>
          </a:p>
          <a:p>
            <a:pPr marL="996950" lvl="1" indent="-514350">
              <a:lnSpc>
                <a:spcPct val="80000"/>
              </a:lnSpc>
              <a:buSzPts val="3200"/>
            </a:pPr>
            <a:r>
              <a:rPr lang="en-US" b="1" dirty="0">
                <a:latin typeface="Times New Roman" panose="02020603050405020304" pitchFamily="18" charset="0"/>
                <a:cs typeface="Times New Roman" panose="02020603050405020304" pitchFamily="18" charset="0"/>
              </a:rPr>
              <a:t>Input: Types of Phases, Volume of Phases, and Flowrate of Phases </a:t>
            </a:r>
          </a:p>
          <a:p>
            <a:pPr marL="996950" lvl="1" indent="-514350">
              <a:lnSpc>
                <a:spcPct val="80000"/>
              </a:lnSpc>
              <a:buSzPts val="3200"/>
            </a:pPr>
            <a:r>
              <a:rPr lang="en-US" b="1" dirty="0">
                <a:latin typeface="Times New Roman" panose="02020603050405020304" pitchFamily="18" charset="0"/>
                <a:cs typeface="Times New Roman" panose="02020603050405020304" pitchFamily="18" charset="0"/>
              </a:rPr>
              <a:t>Linear Layer: Linear combination on the inputs plus a bias</a:t>
            </a:r>
          </a:p>
          <a:p>
            <a:pPr marL="996950" lvl="1" indent="-514350">
              <a:lnSpc>
                <a:spcPct val="80000"/>
              </a:lnSpc>
              <a:buSzPts val="3200"/>
            </a:pPr>
            <a:r>
              <a:rPr lang="en-US" b="1" dirty="0">
                <a:latin typeface="Times New Roman" panose="02020603050405020304" pitchFamily="18" charset="0"/>
                <a:cs typeface="Times New Roman" panose="02020603050405020304" pitchFamily="18" charset="0"/>
              </a:rPr>
              <a:t>Activation Function: Compute whether neuron should be fired based on input; provides non-linearity</a:t>
            </a:r>
          </a:p>
          <a:p>
            <a:pPr marL="996950" lvl="1" indent="-514350">
              <a:lnSpc>
                <a:spcPct val="80000"/>
              </a:lnSpc>
              <a:buSzPts val="3200"/>
            </a:pPr>
            <a:r>
              <a:rPr lang="en-US" b="1" dirty="0">
                <a:latin typeface="Times New Roman" panose="02020603050405020304" pitchFamily="18" charset="0"/>
                <a:cs typeface="Times New Roman" panose="02020603050405020304" pitchFamily="18" charset="0"/>
              </a:rPr>
              <a:t>Batch Normalization: Standardizes the inputs to a layer</a:t>
            </a:r>
            <a:endParaRPr lang="en-US" dirty="0"/>
          </a:p>
          <a:p>
            <a:pPr marL="996950" lvl="1" indent="-514350">
              <a:lnSpc>
                <a:spcPct val="80000"/>
              </a:lnSpc>
              <a:buSzPts val="3200"/>
            </a:pPr>
            <a:endParaRPr dirty="0"/>
          </a:p>
        </p:txBody>
      </p:sp>
      <p:pic>
        <p:nvPicPr>
          <p:cNvPr id="74" name="Google Shape;74;p1"/>
          <p:cNvPicPr preferRelativeResize="0"/>
          <p:nvPr/>
        </p:nvPicPr>
        <p:blipFill rotWithShape="1">
          <a:blip r:embed="rId11">
            <a:alphaModFix/>
          </a:blip>
          <a:srcRect/>
          <a:stretch/>
        </p:blipFill>
        <p:spPr>
          <a:xfrm>
            <a:off x="16296062" y="28530749"/>
            <a:ext cx="5873415" cy="3931856"/>
          </a:xfrm>
          <a:prstGeom prst="rect">
            <a:avLst/>
          </a:prstGeom>
          <a:noFill/>
          <a:ln>
            <a:noFill/>
          </a:ln>
        </p:spPr>
      </p:pic>
      <p:pic>
        <p:nvPicPr>
          <p:cNvPr id="75" name="Google Shape;75;p1"/>
          <p:cNvPicPr preferRelativeResize="0"/>
          <p:nvPr/>
        </p:nvPicPr>
        <p:blipFill rotWithShape="1">
          <a:blip r:embed="rId12">
            <a:alphaModFix/>
          </a:blip>
          <a:srcRect/>
          <a:stretch/>
        </p:blipFill>
        <p:spPr>
          <a:xfrm>
            <a:off x="22928519" y="28472903"/>
            <a:ext cx="6522805" cy="4047547"/>
          </a:xfrm>
          <a:prstGeom prst="rect">
            <a:avLst/>
          </a:prstGeom>
          <a:noFill/>
          <a:ln>
            <a:noFill/>
          </a:ln>
        </p:spPr>
      </p:pic>
      <p:pic>
        <p:nvPicPr>
          <p:cNvPr id="76" name="Google Shape;76;p1"/>
          <p:cNvPicPr preferRelativeResize="0"/>
          <p:nvPr/>
        </p:nvPicPr>
        <p:blipFill rotWithShape="1">
          <a:blip r:embed="rId13">
            <a:alphaModFix/>
          </a:blip>
          <a:srcRect/>
          <a:stretch/>
        </p:blipFill>
        <p:spPr>
          <a:xfrm>
            <a:off x="16290464" y="33304929"/>
            <a:ext cx="6284922" cy="3900622"/>
          </a:xfrm>
          <a:prstGeom prst="rect">
            <a:avLst/>
          </a:prstGeom>
          <a:noFill/>
          <a:ln>
            <a:noFill/>
          </a:ln>
        </p:spPr>
      </p:pic>
      <p:pic>
        <p:nvPicPr>
          <p:cNvPr id="77" name="Google Shape;77;p1"/>
          <p:cNvPicPr preferRelativeResize="0"/>
          <p:nvPr/>
        </p:nvPicPr>
        <p:blipFill rotWithShape="1">
          <a:blip r:embed="rId14">
            <a:alphaModFix/>
          </a:blip>
          <a:srcRect/>
          <a:stretch/>
        </p:blipFill>
        <p:spPr>
          <a:xfrm>
            <a:off x="22996094" y="33249674"/>
            <a:ext cx="6140795" cy="4055907"/>
          </a:xfrm>
          <a:prstGeom prst="rect">
            <a:avLst/>
          </a:prstGeom>
          <a:noFill/>
          <a:ln>
            <a:noFill/>
          </a:ln>
        </p:spPr>
      </p:pic>
      <p:pic>
        <p:nvPicPr>
          <p:cNvPr id="80" name="Google Shape;80;p1"/>
          <p:cNvPicPr preferRelativeResize="0"/>
          <p:nvPr/>
        </p:nvPicPr>
        <p:blipFill rotWithShape="1">
          <a:blip r:embed="rId15">
            <a:alphaModFix/>
          </a:blip>
          <a:srcRect/>
          <a:stretch/>
        </p:blipFill>
        <p:spPr>
          <a:xfrm>
            <a:off x="17570422" y="12051335"/>
            <a:ext cx="3138351" cy="923044"/>
          </a:xfrm>
          <a:prstGeom prst="rect">
            <a:avLst/>
          </a:prstGeom>
          <a:noFill/>
          <a:ln>
            <a:noFill/>
          </a:ln>
        </p:spPr>
      </p:pic>
      <p:pic>
        <p:nvPicPr>
          <p:cNvPr id="81" name="Google Shape;81;p1"/>
          <p:cNvPicPr preferRelativeResize="0"/>
          <p:nvPr/>
        </p:nvPicPr>
        <p:blipFill rotWithShape="1">
          <a:blip r:embed="rId16">
            <a:alphaModFix/>
          </a:blip>
          <a:srcRect/>
          <a:stretch/>
        </p:blipFill>
        <p:spPr>
          <a:xfrm>
            <a:off x="17415019" y="13042523"/>
            <a:ext cx="3209529" cy="1069843"/>
          </a:xfrm>
          <a:prstGeom prst="rect">
            <a:avLst/>
          </a:prstGeom>
          <a:noFill/>
          <a:ln>
            <a:noFill/>
          </a:ln>
        </p:spPr>
      </p:pic>
      <p:pic>
        <p:nvPicPr>
          <p:cNvPr id="84" name="Google Shape;84;p1"/>
          <p:cNvPicPr preferRelativeResize="0"/>
          <p:nvPr/>
        </p:nvPicPr>
        <p:blipFill>
          <a:blip r:embed="rId17">
            <a:alphaModFix/>
          </a:blip>
          <a:stretch>
            <a:fillRect/>
          </a:stretch>
        </p:blipFill>
        <p:spPr>
          <a:xfrm>
            <a:off x="30732670" y="17441566"/>
            <a:ext cx="12352333" cy="7626045"/>
          </a:xfrm>
          <a:prstGeom prst="rect">
            <a:avLst/>
          </a:prstGeom>
          <a:noFill/>
          <a:ln>
            <a:noFill/>
          </a:ln>
        </p:spPr>
      </p:pic>
      <p:sp>
        <p:nvSpPr>
          <p:cNvPr id="85" name="Google Shape;85;p1"/>
          <p:cNvSpPr txBox="1"/>
          <p:nvPr/>
        </p:nvSpPr>
        <p:spPr>
          <a:xfrm>
            <a:off x="30732670" y="25155972"/>
            <a:ext cx="12319459" cy="98444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Times New Roman"/>
                <a:ea typeface="Times New Roman"/>
                <a:cs typeface="Times New Roman"/>
                <a:sym typeface="Times New Roman"/>
              </a:rPr>
              <a:t>Figure 10: Left: Prototype GUI. Runs the mathematical model using the MATLAB engine and displays the output in Python GUI can also use the DLNN to predict maximum pressure.</a:t>
            </a:r>
            <a:endParaRPr sz="2400" b="1" dirty="0">
              <a:latin typeface="Times New Roman"/>
              <a:ea typeface="Times New Roman"/>
              <a:cs typeface="Times New Roman"/>
              <a:sym typeface="Times New Roman"/>
            </a:endParaRPr>
          </a:p>
        </p:txBody>
      </p:sp>
      <p:pic>
        <p:nvPicPr>
          <p:cNvPr id="86" name="Google Shape;86;p1"/>
          <p:cNvPicPr preferRelativeResize="0"/>
          <p:nvPr/>
        </p:nvPicPr>
        <p:blipFill>
          <a:blip r:embed="rId10">
            <a:alphaModFix/>
          </a:blip>
          <a:stretch>
            <a:fillRect/>
          </a:stretch>
        </p:blipFill>
        <p:spPr>
          <a:xfrm>
            <a:off x="7463957" y="30958677"/>
            <a:ext cx="6698600" cy="5023950"/>
          </a:xfrm>
          <a:prstGeom prst="rect">
            <a:avLst/>
          </a:prstGeom>
          <a:noFill/>
          <a:ln>
            <a:noFill/>
          </a:ln>
        </p:spPr>
      </p:pic>
      <p:sp>
        <p:nvSpPr>
          <p:cNvPr id="87" name="Google Shape;87;p1"/>
          <p:cNvSpPr txBox="1"/>
          <p:nvPr/>
        </p:nvSpPr>
        <p:spPr>
          <a:xfrm>
            <a:off x="7368625" y="36473000"/>
            <a:ext cx="6698700" cy="120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88" name="Google Shape;88;p1"/>
          <p:cNvSpPr txBox="1"/>
          <p:nvPr/>
        </p:nvSpPr>
        <p:spPr>
          <a:xfrm>
            <a:off x="7335525" y="36266370"/>
            <a:ext cx="6955464" cy="1304543"/>
          </a:xfrm>
          <a:prstGeom prst="rect">
            <a:avLst/>
          </a:prstGeom>
          <a:noFill/>
          <a:ln w="9525" cap="flat" cmpd="sng">
            <a:solidFill>
              <a:srgbClr val="22210B"/>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Figure 3: </a:t>
            </a:r>
            <a:r>
              <a:rPr lang="en-US" sz="2400" b="1" dirty="0">
                <a:latin typeface="Times New Roman"/>
                <a:ea typeface="Times New Roman"/>
                <a:cs typeface="Times New Roman"/>
                <a:sym typeface="Times New Roman"/>
              </a:rPr>
              <a:t>Logistics Model Failed to capture outliers, step model (pictured in GUI) worked better.</a:t>
            </a:r>
            <a:endParaRPr sz="2400" b="1" i="0" u="none" strike="noStrike" cap="none" dirty="0">
              <a:solidFill>
                <a:srgbClr val="000000"/>
              </a:solidFill>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EFEB239D-885A-43D6-B367-BB82609B3AF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110313" y="11922982"/>
            <a:ext cx="8603565" cy="4715829"/>
          </a:xfrm>
          <a:prstGeom prst="rect">
            <a:avLst/>
          </a:prstGeom>
          <a:noFill/>
          <a:extLst>
            <a:ext uri="{909E8E84-426E-40DD-AFC4-6F175D3DCCD1}">
              <a14:hiddenFill xmlns:a14="http://schemas.microsoft.com/office/drawing/2010/main">
                <a:solidFill>
                  <a:srgbClr val="FFFFFF"/>
                </a:solidFill>
              </a14:hiddenFill>
            </a:ext>
          </a:extLst>
        </p:spPr>
      </p:pic>
      <p:sp>
        <p:nvSpPr>
          <p:cNvPr id="89" name="Google Shape;69;p1">
            <a:extLst>
              <a:ext uri="{FF2B5EF4-FFF2-40B4-BE49-F238E27FC236}">
                <a16:creationId xmlns:a16="http://schemas.microsoft.com/office/drawing/2014/main" id="{BA4D62A2-3B38-457B-B4AC-A5E4509F0F22}"/>
              </a:ext>
            </a:extLst>
          </p:cNvPr>
          <p:cNvSpPr txBox="1"/>
          <p:nvPr/>
        </p:nvSpPr>
        <p:spPr>
          <a:xfrm>
            <a:off x="15811901" y="32464826"/>
            <a:ext cx="6415766" cy="757755"/>
          </a:xfrm>
          <a:prstGeom prst="rect">
            <a:avLst/>
          </a:prstGeom>
          <a:noFill/>
          <a:ln w="9525" cap="flat" cmpd="sng">
            <a:solidFill>
              <a:srgbClr val="22210B"/>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Times New Roman"/>
                <a:ea typeface="Times New Roman"/>
                <a:cs typeface="Times New Roman"/>
                <a:sym typeface="Times New Roman"/>
              </a:rPr>
              <a:t>Figure 6: </a:t>
            </a:r>
            <a:r>
              <a:rPr lang="en-US" sz="2000" b="1" dirty="0">
                <a:latin typeface="Times New Roman"/>
                <a:ea typeface="Times New Roman"/>
                <a:cs typeface="Times New Roman"/>
                <a:sym typeface="Times New Roman"/>
              </a:rPr>
              <a:t>Epoch vs. Accuracy for the Classification Model; Validation accuracy increases with training.</a:t>
            </a:r>
            <a:endParaRPr sz="2000" b="1" i="0" u="none" strike="noStrike" cap="none" dirty="0">
              <a:solidFill>
                <a:srgbClr val="000000"/>
              </a:solidFill>
              <a:latin typeface="Times New Roman"/>
              <a:ea typeface="Times New Roman"/>
              <a:cs typeface="Times New Roman"/>
              <a:sym typeface="Times New Roman"/>
            </a:endParaRPr>
          </a:p>
        </p:txBody>
      </p:sp>
      <p:sp>
        <p:nvSpPr>
          <p:cNvPr id="90" name="Google Shape;69;p1">
            <a:extLst>
              <a:ext uri="{FF2B5EF4-FFF2-40B4-BE49-F238E27FC236}">
                <a16:creationId xmlns:a16="http://schemas.microsoft.com/office/drawing/2014/main" id="{222C8E94-337E-4C44-9CD6-13BF7051B438}"/>
              </a:ext>
            </a:extLst>
          </p:cNvPr>
          <p:cNvSpPr txBox="1"/>
          <p:nvPr/>
        </p:nvSpPr>
        <p:spPr>
          <a:xfrm>
            <a:off x="16021091" y="37156658"/>
            <a:ext cx="6415766" cy="757755"/>
          </a:xfrm>
          <a:prstGeom prst="rect">
            <a:avLst/>
          </a:prstGeom>
          <a:noFill/>
          <a:ln w="9525" cap="flat" cmpd="sng">
            <a:solidFill>
              <a:srgbClr val="22210B"/>
            </a:solidFill>
            <a:prstDash val="solid"/>
            <a:round/>
            <a:headEnd type="none" w="sm" len="sm"/>
            <a:tailEnd type="none" w="sm" len="sm"/>
          </a:ln>
        </p:spPr>
        <p:txBody>
          <a:bodyPr spcFirstLastPara="1" wrap="square" lIns="91425" tIns="91425" rIns="91425" bIns="91425" anchor="t" anchorCtr="0">
            <a:noAutofit/>
          </a:bodyPr>
          <a:lstStyle/>
          <a:p>
            <a:pPr lvl="0">
              <a:buSzPts val="2000"/>
            </a:pPr>
            <a:r>
              <a:rPr lang="en-US" sz="2000" b="1" i="0" u="none" strike="noStrike" cap="none" dirty="0">
                <a:solidFill>
                  <a:srgbClr val="000000"/>
                </a:solidFill>
                <a:latin typeface="Times New Roman"/>
                <a:ea typeface="Times New Roman"/>
                <a:cs typeface="Times New Roman"/>
                <a:sym typeface="Times New Roman"/>
              </a:rPr>
              <a:t>Figure </a:t>
            </a:r>
            <a:r>
              <a:rPr lang="en-US" sz="2000" b="1" dirty="0">
                <a:latin typeface="Times New Roman"/>
                <a:ea typeface="Times New Roman"/>
                <a:cs typeface="Times New Roman"/>
                <a:sym typeface="Times New Roman"/>
              </a:rPr>
              <a:t>8</a:t>
            </a:r>
            <a:r>
              <a:rPr lang="en-US" sz="2000" b="1" i="0" u="none" strike="noStrike" cap="none" dirty="0">
                <a:solidFill>
                  <a:srgbClr val="000000"/>
                </a:solidFill>
                <a:latin typeface="Times New Roman"/>
                <a:ea typeface="Times New Roman"/>
                <a:cs typeface="Times New Roman"/>
                <a:sym typeface="Times New Roman"/>
              </a:rPr>
              <a:t>: </a:t>
            </a:r>
            <a:r>
              <a:rPr lang="en-US" sz="2000" b="1" dirty="0">
                <a:latin typeface="Times New Roman"/>
                <a:ea typeface="Times New Roman"/>
                <a:cs typeface="Times New Roman"/>
                <a:sym typeface="Times New Roman"/>
              </a:rPr>
              <a:t>Epoch vs. Accuracy for the Regression Model; </a:t>
            </a:r>
            <a:r>
              <a:rPr lang="en-US" sz="2000" b="1" i="0" u="none" strike="noStrike" cap="none" dirty="0">
                <a:solidFill>
                  <a:srgbClr val="000000"/>
                </a:solidFill>
                <a:latin typeface="Times New Roman"/>
                <a:ea typeface="Times New Roman"/>
                <a:cs typeface="Times New Roman"/>
                <a:sym typeface="Times New Roman"/>
              </a:rPr>
              <a:t>Represents deviation from True value</a:t>
            </a:r>
            <a:endParaRPr sz="2000" b="1" i="0" u="none" strike="noStrike" cap="none" dirty="0">
              <a:solidFill>
                <a:srgbClr val="000000"/>
              </a:solidFill>
              <a:latin typeface="Times New Roman"/>
              <a:ea typeface="Times New Roman"/>
              <a:cs typeface="Times New Roman"/>
              <a:sym typeface="Times New Roman"/>
            </a:endParaRPr>
          </a:p>
        </p:txBody>
      </p:sp>
      <p:sp>
        <p:nvSpPr>
          <p:cNvPr id="91" name="Google Shape;69;p1">
            <a:extLst>
              <a:ext uri="{FF2B5EF4-FFF2-40B4-BE49-F238E27FC236}">
                <a16:creationId xmlns:a16="http://schemas.microsoft.com/office/drawing/2014/main" id="{F5A65E4A-1DBC-470C-A14E-4D11656C0631}"/>
              </a:ext>
            </a:extLst>
          </p:cNvPr>
          <p:cNvSpPr txBox="1"/>
          <p:nvPr/>
        </p:nvSpPr>
        <p:spPr>
          <a:xfrm>
            <a:off x="22847976" y="32547174"/>
            <a:ext cx="6415766" cy="757755"/>
          </a:xfrm>
          <a:prstGeom prst="rect">
            <a:avLst/>
          </a:prstGeom>
          <a:noFill/>
          <a:ln w="9525" cap="flat" cmpd="sng">
            <a:solidFill>
              <a:srgbClr val="22210B"/>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Times New Roman"/>
                <a:ea typeface="Times New Roman"/>
                <a:cs typeface="Times New Roman"/>
                <a:sym typeface="Times New Roman"/>
              </a:rPr>
              <a:t>Figure 7: Epoch vs. Loss for the Classification Model; Validation loss increases with Training; No overfitting.</a:t>
            </a:r>
            <a:endParaRPr sz="2000" b="1" i="0" u="none" strike="noStrike" cap="none" dirty="0">
              <a:solidFill>
                <a:srgbClr val="000000"/>
              </a:solidFill>
              <a:latin typeface="Times New Roman"/>
              <a:ea typeface="Times New Roman"/>
              <a:cs typeface="Times New Roman"/>
              <a:sym typeface="Times New Roman"/>
            </a:endParaRPr>
          </a:p>
        </p:txBody>
      </p:sp>
      <p:sp>
        <p:nvSpPr>
          <p:cNvPr id="92" name="Google Shape;69;p1">
            <a:extLst>
              <a:ext uri="{FF2B5EF4-FFF2-40B4-BE49-F238E27FC236}">
                <a16:creationId xmlns:a16="http://schemas.microsoft.com/office/drawing/2014/main" id="{0504AC3F-44DD-4E9D-A3A1-7E8E4B59B6AD}"/>
              </a:ext>
            </a:extLst>
          </p:cNvPr>
          <p:cNvSpPr txBox="1"/>
          <p:nvPr/>
        </p:nvSpPr>
        <p:spPr>
          <a:xfrm>
            <a:off x="22982038" y="37152745"/>
            <a:ext cx="6415766" cy="757755"/>
          </a:xfrm>
          <a:prstGeom prst="rect">
            <a:avLst/>
          </a:prstGeom>
          <a:noFill/>
          <a:ln w="9525" cap="flat" cmpd="sng">
            <a:solidFill>
              <a:srgbClr val="22210B"/>
            </a:solidFill>
            <a:prstDash val="solid"/>
            <a:round/>
            <a:headEnd type="none" w="sm" len="sm"/>
            <a:tailEnd type="none" w="sm" len="sm"/>
          </a:ln>
        </p:spPr>
        <p:txBody>
          <a:bodyPr spcFirstLastPara="1" wrap="square" lIns="91425" tIns="91425" rIns="91425" bIns="91425" anchor="t" anchorCtr="0">
            <a:noAutofit/>
          </a:bodyPr>
          <a:lstStyle/>
          <a:p>
            <a:pPr lvl="0">
              <a:buSzPts val="2000"/>
            </a:pPr>
            <a:r>
              <a:rPr lang="en-US" sz="2000" b="1" dirty="0">
                <a:latin typeface="Times New Roman"/>
                <a:ea typeface="Times New Roman"/>
                <a:cs typeface="Times New Roman"/>
                <a:sym typeface="Times New Roman"/>
              </a:rPr>
              <a:t>Figure 9: Epoch vs. Loss for the Regression Model; Validation loss increases with Training; No overfitting</a:t>
            </a:r>
            <a:endParaRPr sz="2000" b="1" i="0" u="none" strike="noStrike" cap="none" dirty="0">
              <a:solidFill>
                <a:srgbClr val="000000"/>
              </a:solidFill>
              <a:latin typeface="Times New Roman"/>
              <a:ea typeface="Times New Roman"/>
              <a:cs typeface="Times New Roman"/>
              <a:sym typeface="Times New Roman"/>
            </a:endParaRPr>
          </a:p>
        </p:txBody>
      </p:sp>
      <p:pic>
        <p:nvPicPr>
          <p:cNvPr id="3" name="Picture 2" descr="A close up of a logo&#10;&#10;Description automatically generated">
            <a:extLst>
              <a:ext uri="{FF2B5EF4-FFF2-40B4-BE49-F238E27FC236}">
                <a16:creationId xmlns:a16="http://schemas.microsoft.com/office/drawing/2014/main" id="{3F5BD4CD-E07A-4759-A0FE-616977AE64B7}"/>
              </a:ext>
            </a:extLst>
          </p:cNvPr>
          <p:cNvPicPr>
            <a:picLocks noChangeAspect="1"/>
          </p:cNvPicPr>
          <p:nvPr/>
        </p:nvPicPr>
        <p:blipFill>
          <a:blip r:embed="rId19"/>
          <a:stretch>
            <a:fillRect/>
          </a:stretch>
        </p:blipFill>
        <p:spPr>
          <a:xfrm>
            <a:off x="38193031" y="628247"/>
            <a:ext cx="5142542" cy="1953916"/>
          </a:xfrm>
          <a:prstGeom prst="rect">
            <a:avLst/>
          </a:prstGeom>
        </p:spPr>
      </p:pic>
      <p:pic>
        <p:nvPicPr>
          <p:cNvPr id="1028" name="Picture 4">
            <a:extLst>
              <a:ext uri="{FF2B5EF4-FFF2-40B4-BE49-F238E27FC236}">
                <a16:creationId xmlns:a16="http://schemas.microsoft.com/office/drawing/2014/main" id="{A54291B2-CD73-42BC-89F0-FBA540684C3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360970" y="14121546"/>
            <a:ext cx="7826827" cy="2867973"/>
          </a:xfrm>
          <a:prstGeom prst="rect">
            <a:avLst/>
          </a:prstGeom>
          <a:noFill/>
          <a:extLst>
            <a:ext uri="{909E8E84-426E-40DD-AFC4-6F175D3DCCD1}">
              <a14:hiddenFill xmlns:a14="http://schemas.microsoft.com/office/drawing/2010/main">
                <a:solidFill>
                  <a:srgbClr val="FFFFFF"/>
                </a:solidFill>
              </a14:hiddenFill>
            </a:ext>
          </a:extLst>
        </p:spPr>
      </p:pic>
      <p:sp>
        <p:nvSpPr>
          <p:cNvPr id="94" name="Google Shape;71;p1">
            <a:extLst>
              <a:ext uri="{FF2B5EF4-FFF2-40B4-BE49-F238E27FC236}">
                <a16:creationId xmlns:a16="http://schemas.microsoft.com/office/drawing/2014/main" id="{518CF7B7-64C6-4061-8A56-EDDD406E912D}"/>
              </a:ext>
            </a:extLst>
          </p:cNvPr>
          <p:cNvSpPr txBox="1"/>
          <p:nvPr/>
        </p:nvSpPr>
        <p:spPr>
          <a:xfrm>
            <a:off x="4745719" y="12012091"/>
            <a:ext cx="5231066" cy="494978"/>
          </a:xfrm>
          <a:prstGeom prst="rect">
            <a:avLst/>
          </a:prstGeom>
          <a:noFill/>
          <a:ln w="9525" cap="flat" cmpd="sng">
            <a:solidFill>
              <a:srgbClr val="22210B"/>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Figure </a:t>
            </a:r>
            <a:r>
              <a:rPr lang="en-US" sz="2400" b="1" dirty="0">
                <a:latin typeface="Times New Roman"/>
                <a:ea typeface="Times New Roman"/>
                <a:cs typeface="Times New Roman"/>
                <a:sym typeface="Times New Roman"/>
              </a:rPr>
              <a:t>1</a:t>
            </a:r>
            <a:r>
              <a:rPr lang="en-US" sz="2400" b="1" i="0" u="none" strike="noStrike" cap="none" dirty="0">
                <a:solidFill>
                  <a:srgbClr val="000000"/>
                </a:solidFill>
                <a:latin typeface="Times New Roman"/>
                <a:ea typeface="Times New Roman"/>
                <a:cs typeface="Times New Roman"/>
                <a:sym typeface="Times New Roman"/>
              </a:rPr>
              <a:t>: </a:t>
            </a:r>
            <a:r>
              <a:rPr lang="en-US" sz="2400" b="1" i="0" u="none" strike="noStrike" cap="none" dirty="0" err="1">
                <a:solidFill>
                  <a:srgbClr val="000000"/>
                </a:solidFill>
                <a:latin typeface="Times New Roman"/>
                <a:ea typeface="Times New Roman"/>
                <a:cs typeface="Times New Roman"/>
                <a:sym typeface="Times New Roman"/>
              </a:rPr>
              <a:t>Stellant</a:t>
            </a:r>
            <a:r>
              <a:rPr lang="en-US" sz="2400" b="1" i="0" u="none" strike="noStrike" cap="none" dirty="0">
                <a:solidFill>
                  <a:srgbClr val="000000"/>
                </a:solidFill>
                <a:latin typeface="Times New Roman"/>
                <a:ea typeface="Times New Roman"/>
                <a:cs typeface="Times New Roman"/>
                <a:sym typeface="Times New Roman"/>
              </a:rPr>
              <a:t> CT Injection System</a:t>
            </a:r>
            <a:endParaRPr sz="24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1774</TotalTime>
  <Words>1622</Words>
  <Application>Microsoft Office PowerPoint</Application>
  <PresentationFormat>Custom</PresentationFormat>
  <Paragraphs>140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Georgia</vt:lpstr>
      <vt:lpstr>Times New Roman</vt:lpstr>
      <vt:lpstr>Medical Poster</vt:lpstr>
      <vt:lpstr>Bayer Pressure Prediction System  Anusha Agarwala1,2, Gage Anderson1,2, Mia Han1,3, Ricky Gupta1,3, and Sean Pereira1,2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Bayer Pressure Prediction System   Anusha Agarwala, Gage Anderson, Mia Han, Ricky Gupta, and Sean Pereira</dc:title>
  <dc:creator>Sean Pereira</dc:creator>
  <cp:lastModifiedBy>Sean Pereira</cp:lastModifiedBy>
  <cp:revision>29</cp:revision>
  <dcterms:created xsi:type="dcterms:W3CDTF">2017-11-16T21:07:20Z</dcterms:created>
  <dcterms:modified xsi:type="dcterms:W3CDTF">2020-05-06T18:53:19Z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