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269" r:id="rId3"/>
    <p:sldId id="265" r:id="rId4"/>
    <p:sldId id="266" r:id="rId5"/>
    <p:sldId id="259" r:id="rId6"/>
    <p:sldId id="260" r:id="rId7"/>
    <p:sldId id="261" r:id="rId8"/>
    <p:sldId id="270" r:id="rId9"/>
    <p:sldId id="262" r:id="rId10"/>
    <p:sldId id="268" r:id="rId11"/>
    <p:sldId id="276" r:id="rId12"/>
    <p:sldId id="283" r:id="rId13"/>
    <p:sldId id="278" r:id="rId14"/>
    <p:sldId id="271" r:id="rId15"/>
    <p:sldId id="267" r:id="rId16"/>
    <p:sldId id="279" r:id="rId17"/>
    <p:sldId id="280" r:id="rId18"/>
    <p:sldId id="275" r:id="rId19"/>
    <p:sldId id="277" r:id="rId20"/>
    <p:sldId id="25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9E6E4-D36B-436C-8674-A1C997C51DD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39016-51D8-4C15-90AE-CDBFDC63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39016-51D8-4C15-90AE-CDBFDC631A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9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618-BC87-4AEE-A151-A6D64FEEAD9F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1089-852E-4FC6-8904-8CE9A53C0183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E753-0AAB-4C64-B5E7-3A83545E02EE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C2A-3B2B-4443-823E-445C9A762945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B050-2BB6-4005-A194-65EC5845FAC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E905-5235-431F-97F2-4B0BFB5449F4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BDD4-F3E3-4410-B419-23BE54CFBA98}" type="datetime1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363-96B9-448B-8692-BFF82287FDEF}" type="datetime1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EC54-8A21-4C01-8EF4-46B8EBF0C4B5}" type="datetime1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610-168A-41AD-BD66-0D3B06F26D07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519-D951-44CF-8C9A-96DEC5A159C9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3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879B-7C8B-4E9C-8C2D-5BEA19C88AA2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8130-E3F2-4CB4-9619-5CE015167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forandroid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211" y="239151"/>
            <a:ext cx="10114671" cy="35731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Tribhuvan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University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Institute Of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Kathmandu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Engineering College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Kalimati,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Transit &amp; Fare System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86486" y="4708688"/>
            <a:ext cx="9144000" cy="1987534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Saphal Joshi - 69070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Saurabh Regmi - 69071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Srishan Bhattarai - 69077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Soraj Shrestha - 69079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59019"/>
            <a:ext cx="1448972" cy="11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17" y="1353697"/>
            <a:ext cx="7767579" cy="5367778"/>
          </a:xfrm>
        </p:spPr>
      </p:pic>
    </p:spTree>
    <p:extLst>
      <p:ext uri="{BB962C8B-B14F-4D97-AF65-F5344CB8AC3E}">
        <p14:creationId xmlns:p14="http://schemas.microsoft.com/office/powerpoint/2010/main" val="9574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4" y="1252025"/>
            <a:ext cx="8426549" cy="5104324"/>
          </a:xfrm>
        </p:spPr>
      </p:pic>
    </p:spTree>
    <p:extLst>
      <p:ext uri="{BB962C8B-B14F-4D97-AF65-F5344CB8AC3E}">
        <p14:creationId xmlns:p14="http://schemas.microsoft.com/office/powerpoint/2010/main" val="17125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4721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martphone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(IDE) - Application Development Software for Android Platform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Broadcast </a:t>
            </a:r>
            <a:r>
              <a:rPr lang="en-US" dirty="0"/>
              <a:t>Receiver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UI </a:t>
            </a:r>
            <a:r>
              <a:rPr lang="en-US" dirty="0" smtClean="0"/>
              <a:t>Layout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Class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Calculation: Gives an idea about cost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involved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/>
              <a:t>Distance calculation: </a:t>
            </a:r>
            <a:r>
              <a:rPr lang="en-US" sz="2600" dirty="0" smtClean="0"/>
              <a:t>This </a:t>
            </a:r>
            <a:r>
              <a:rPr lang="en-US" sz="2600" dirty="0"/>
              <a:t>application provides a reliable information on it.</a:t>
            </a:r>
          </a:p>
          <a:p>
            <a:pPr marL="457200" lvl="1" indent="0">
              <a:buNone/>
            </a:pPr>
            <a:r>
              <a:rPr lang="en-US" sz="2200" dirty="0"/>
              <a:t>Day time </a:t>
            </a:r>
            <a:r>
              <a:rPr lang="en-US" sz="2200" dirty="0" smtClean="0"/>
              <a:t>(</a:t>
            </a:r>
            <a:r>
              <a:rPr lang="en-US" sz="2200" dirty="0"/>
              <a:t>6 am to 9 pm) </a:t>
            </a:r>
            <a:r>
              <a:rPr lang="en-US" sz="2200" dirty="0" smtClean="0"/>
              <a:t>/Night Time(9 pm to 6 am)</a:t>
            </a:r>
          </a:p>
          <a:p>
            <a:pPr marL="457200" lvl="1" indent="0">
              <a:buNone/>
            </a:pPr>
            <a:r>
              <a:rPr lang="en-US" sz="2200" dirty="0" smtClean="0"/>
              <a:t>Price </a:t>
            </a:r>
            <a:r>
              <a:rPr lang="en-US" sz="2200" dirty="0"/>
              <a:t>per Km = </a:t>
            </a:r>
            <a:r>
              <a:rPr lang="en-US" sz="2200" dirty="0" smtClean="0"/>
              <a:t>Rs.37 / Rs.55</a:t>
            </a:r>
          </a:p>
          <a:p>
            <a:pPr marL="457200" lvl="1" indent="0">
              <a:buNone/>
            </a:pPr>
            <a:r>
              <a:rPr lang="en-US" sz="2200" dirty="0" smtClean="0"/>
              <a:t>Waiting </a:t>
            </a:r>
            <a:r>
              <a:rPr lang="en-US" sz="2200" dirty="0"/>
              <a:t>Charge = Rs.7.4 </a:t>
            </a:r>
            <a:r>
              <a:rPr lang="en-US" sz="2200" dirty="0" smtClean="0"/>
              <a:t>- </a:t>
            </a:r>
            <a:r>
              <a:rPr lang="en-US" sz="2200" dirty="0"/>
              <a:t>2min </a:t>
            </a:r>
            <a:r>
              <a:rPr lang="en-US" sz="2200" dirty="0" smtClean="0"/>
              <a:t>/ Rs.11.1 - </a:t>
            </a:r>
            <a:r>
              <a:rPr lang="en-US" sz="2200" dirty="0"/>
              <a:t>2min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 smtClean="0"/>
              <a:t>Flag </a:t>
            </a:r>
            <a:r>
              <a:rPr lang="en-US" sz="2200" dirty="0"/>
              <a:t>Down Price = </a:t>
            </a:r>
            <a:r>
              <a:rPr lang="en-US" sz="2200" dirty="0" smtClean="0"/>
              <a:t>Rs.14 / Rs.21</a:t>
            </a:r>
          </a:p>
          <a:p>
            <a:pPr marL="457200" lvl="1" indent="0">
              <a:buNone/>
            </a:pPr>
            <a:r>
              <a:rPr lang="en-US" sz="2200" dirty="0" smtClean="0"/>
              <a:t>Day Fare = 14+37*3.9</a:t>
            </a:r>
            <a:r>
              <a:rPr lang="en-US" sz="2200" dirty="0"/>
              <a:t>= </a:t>
            </a:r>
            <a:r>
              <a:rPr lang="en-US" sz="2200" dirty="0" smtClean="0"/>
              <a:t>Rs.158.3</a:t>
            </a:r>
          </a:p>
          <a:p>
            <a:pPr marL="457200" lvl="1" indent="0">
              <a:buNone/>
            </a:pPr>
            <a:r>
              <a:rPr lang="en-US" sz="2200" dirty="0"/>
              <a:t>Night </a:t>
            </a:r>
            <a:r>
              <a:rPr lang="en-US" sz="2200" dirty="0" smtClean="0"/>
              <a:t>Fare=21+55.5*3.9</a:t>
            </a:r>
            <a:r>
              <a:rPr lang="en-US" sz="2200" dirty="0"/>
              <a:t>= </a:t>
            </a:r>
            <a:r>
              <a:rPr lang="en-US" sz="2200" dirty="0" smtClean="0"/>
              <a:t>Rs.237.45 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commuters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police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Transport Management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Foreigners and Tourists</a:t>
            </a:r>
          </a:p>
          <a:p>
            <a:pPr marL="342900" indent="-342900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Database- over 19800 entries</a:t>
            </a:r>
          </a:p>
          <a:p>
            <a:r>
              <a:rPr lang="en-US" dirty="0" smtClean="0"/>
              <a:t>Transportation organizations: not willing to share ; confidential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xtending </a:t>
            </a:r>
            <a:r>
              <a:rPr lang="en-US" dirty="0" smtClean="0"/>
              <a:t>to other platforms such as windows, iOS.</a:t>
            </a:r>
          </a:p>
          <a:p>
            <a:r>
              <a:rPr lang="en-US" dirty="0" smtClean="0"/>
              <a:t>Extending routes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searching algorithm can be optimized to reduce CPU load.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16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68588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0" y="955382"/>
            <a:ext cx="3258442" cy="57660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83" y="955382"/>
            <a:ext cx="3471842" cy="5766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39" y="955382"/>
            <a:ext cx="3496562" cy="57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5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783878"/>
            <a:ext cx="3271233" cy="5572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1" y="783878"/>
            <a:ext cx="3044982" cy="56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0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52"/>
            <a:ext cx="10515600" cy="5354347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Scope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Remaining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694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2508"/>
            <a:ext cx="10515600" cy="3789564"/>
          </a:xfrm>
        </p:spPr>
        <p:txBody>
          <a:bodyPr>
            <a:normAutofit/>
          </a:bodyPr>
          <a:lstStyle/>
          <a:p>
            <a:r>
              <a:rPr lang="en-US" sz="2000" dirty="0"/>
              <a:t>[1] Levinson, H., &amp; Zimmerman, S., Clinger, J., Rutherford, S., Smith, R.L., </a:t>
            </a:r>
            <a:r>
              <a:rPr lang="en-US" sz="2000" dirty="0" err="1"/>
              <a:t>Cracknell</a:t>
            </a:r>
            <a:r>
              <a:rPr lang="en-US" sz="2000" dirty="0"/>
              <a:t>, J., &amp; Soberman, R. “Bus Rapid Transit” (Vol 1). 2003</a:t>
            </a:r>
          </a:p>
          <a:p>
            <a:r>
              <a:rPr lang="en-US" sz="2000" dirty="0"/>
              <a:t>[2].Android SDK, </a:t>
            </a:r>
            <a:r>
              <a:rPr lang="en-US" sz="2000" u="sng" dirty="0">
                <a:hlinkClick r:id="rId3"/>
              </a:rPr>
              <a:t>http://developer.android.com/sdk/index.html</a:t>
            </a:r>
            <a:r>
              <a:rPr lang="en-US" sz="2000" dirty="0"/>
              <a:t>, 2014</a:t>
            </a:r>
          </a:p>
          <a:p>
            <a:r>
              <a:rPr lang="en-US" sz="2000" dirty="0"/>
              <a:t>[3] Pressman, R.S., “Software Engineering: A practitioner’s Approach”. Tata McGraw-Hill Companies. 2010</a:t>
            </a:r>
          </a:p>
          <a:p>
            <a:r>
              <a:rPr lang="en-US" sz="2000" dirty="0"/>
              <a:t>[4] Schildt, H.,” Java, A Beginner’s Guide”, Fifth Edition. 2005</a:t>
            </a:r>
          </a:p>
          <a:p>
            <a:r>
              <a:rPr lang="en-US" sz="2000" dirty="0"/>
              <a:t>[5] “Nepal Yatayat Fare Log”. 2015</a:t>
            </a:r>
          </a:p>
          <a:p>
            <a:r>
              <a:rPr lang="en-US" sz="2000" dirty="0"/>
              <a:t>[6] “Sajha Yatayat Fare Log”. 2015</a:t>
            </a:r>
          </a:p>
          <a:p>
            <a:r>
              <a:rPr lang="en-US" sz="2000" dirty="0"/>
              <a:t>[7] Developers Point, www.stackoverflow.com</a:t>
            </a:r>
          </a:p>
          <a:p>
            <a:r>
              <a:rPr lang="en-US" sz="2000" dirty="0"/>
              <a:t>[8] </a:t>
            </a:r>
            <a:r>
              <a:rPr lang="en-US" sz="2000" dirty="0" err="1"/>
              <a:t>Axgen</a:t>
            </a:r>
            <a:r>
              <a:rPr lang="en-US" sz="2000" dirty="0"/>
              <a:t> Android Developers, </a:t>
            </a:r>
            <a:r>
              <a:rPr lang="en-US" sz="2000" dirty="0">
                <a:hlinkClick r:id="rId4"/>
              </a:rPr>
              <a:t>www.tutorialforandroid.com</a:t>
            </a:r>
            <a:r>
              <a:rPr lang="en-US" sz="2000" dirty="0"/>
              <a:t>, 2015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to help people find bus routes within Kathmandu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android platform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at providing a new way for people to find their route reliably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7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help the majority of people who use an android device to easily find their bus routes around the valley easily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accurate fare required for the travel helping also to give an estimate of time required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common and realized concept internationally.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Negligible progress in this sector in Nepal.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like Trackmandu and Ktm- Routes have been previously attempted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dependable and reliable transportation network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Popularity of Android phones in the past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backward and less open minded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2" r="1811"/>
          <a:stretch/>
        </p:blipFill>
        <p:spPr>
          <a:xfrm>
            <a:off x="1471769" y="1635618"/>
            <a:ext cx="8290418" cy="408260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Flowchart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1188879"/>
            <a:ext cx="8824141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94" y="1403797"/>
            <a:ext cx="7222499" cy="508219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8130-E3F2-4CB4-9619-5CE015167C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480</Words>
  <Application>Microsoft Office PowerPoint</Application>
  <PresentationFormat>Widescreen</PresentationFormat>
  <Paragraphs>111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Tribhuvan University Institute Of Engineering    Kathmandu Engineering College  Kalimati, Kathmandu  Bus Transit &amp; Fare System</vt:lpstr>
      <vt:lpstr>Slide Overview</vt:lpstr>
      <vt:lpstr>Introduction</vt:lpstr>
      <vt:lpstr>Objectives  </vt:lpstr>
      <vt:lpstr>Literature Review</vt:lpstr>
      <vt:lpstr>Problem Statement</vt:lpstr>
      <vt:lpstr>Block Diagram</vt:lpstr>
      <vt:lpstr>Generalized Flowchart</vt:lpstr>
      <vt:lpstr>Methodology</vt:lpstr>
      <vt:lpstr>Use Case Diagram</vt:lpstr>
      <vt:lpstr>ER Diagram</vt:lpstr>
      <vt:lpstr>Tools used</vt:lpstr>
      <vt:lpstr>Functions Used</vt:lpstr>
      <vt:lpstr>Application</vt:lpstr>
      <vt:lpstr>Scope</vt:lpstr>
      <vt:lpstr>Problems Encountered</vt:lpstr>
      <vt:lpstr>Future Enhancements</vt:lpstr>
      <vt:lpstr>Screenshots</vt:lpstr>
      <vt:lpstr>PowerPoint Presentation</vt:lpstr>
      <vt:lpstr>References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and scope</dc:title>
  <dc:creator>Saure-PC</dc:creator>
  <cp:lastModifiedBy>saurabh regmi</cp:lastModifiedBy>
  <cp:revision>49</cp:revision>
  <dcterms:created xsi:type="dcterms:W3CDTF">2014-12-17T04:50:26Z</dcterms:created>
  <dcterms:modified xsi:type="dcterms:W3CDTF">2015-09-15T10:56:24Z</dcterms:modified>
</cp:coreProperties>
</file>