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2F1170-B1DA-CFF5-4075-CEBDFB802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D4A724A-138D-74BC-3905-D7D46BC1E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830942E-990F-00A4-B1C7-C4415146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9BE090A-C86C-6687-94D8-EE3A3B38C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BEBAB27-16E5-F830-2601-4CCFA70E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838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EE73E-4545-1787-8120-44044AFB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7A9C774-7FF1-E69C-02D8-7FC6B72B6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12907CC-ACE8-AABA-E661-9F9B7081E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C7B86D-74F2-EC9C-DB1D-8F3A93B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7503022-9A77-5D3B-B568-DFD90E3A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482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D2D45E9-D7FB-D3E3-71A0-B6A4867B6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0039754-AECE-FE91-4B3D-9A4E00B7D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2FEA45-7425-7C4E-F9A1-10C4B02A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0B06719-816E-774D-87A0-3B3653B1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3A5ED0-41D5-D96F-C415-AC73DA39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916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C8509-6FC7-69CA-BB6D-ACDCCE6D7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138061-ABBA-31FA-3850-39CE8F029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1C7AD03-8061-1408-A516-1A11CFB1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F64CFB2-7DFA-2AD5-D2B2-9FC50B39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6F7CE2-9AAD-88F1-B7FE-38A05F31C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849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49FDF-136A-0B20-72D2-D3F447E3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D609D4-330D-6BD5-989E-76B5B0BA7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3FE4E3C-563E-4E83-13BB-6DFB02DC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025C3E-024A-B6A2-EF70-DFE339E6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9A0CA6-E13F-65D7-5AE6-1AD7D414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3711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3FCE60-2973-AD23-EE56-3C6C5C5D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6ADF89C-CF12-C611-C53F-1AC7A9B70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D0A53F0-EC4D-93CB-879F-AD7BD41B5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42C688D-FA31-E125-95B7-2E0D2A57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6401F7A-A6EF-8A0A-4AC2-31FF47016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D297621-81D7-B3E9-11B8-3ABE6DD6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492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3FE05B-45FE-0AF9-46DD-21BF9BF6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6B693485-1D45-046A-3B24-E319D0ADF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486F73D-9D0F-584E-F0C8-A798D821E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F76F164-EFAE-EC8A-7BC7-EEF13A88A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8302C8EC-9322-31DE-75A9-1BFA0FD36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E5CCA60-B5CD-07EE-3E80-A07E2A36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F958181-548A-0B48-7E72-600A57A1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48EB88-3842-A097-DA33-D144D2F4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593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6F7555-2878-F1D9-9DA0-4E3B22B8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145DF78-4814-9831-25CE-8919B785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7E5B6BA-08BC-EA9E-DE2B-0D82D875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C1B7D18-8761-E011-BE6E-DD43409F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3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DAC159B-3845-2862-3391-DE73EFF6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E7B03CB-932C-4116-3F5D-04E2BA6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F3FD239-DEEC-20C0-8C3D-54465ABF1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079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C275F7-F0E0-E4DA-6575-D4C02849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7E1AE7-C4F8-F4DC-7F5D-98007841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B51B3C-32DF-67DB-E9CB-71179E05E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2A7B0DB-3D94-4864-3DD1-E8C25F19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AAC7C0-1459-32F1-CCC0-9813E04F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5ABB5F4-891B-AA39-BF71-8C97F6B1A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489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5E1C76-C7EF-F253-3EE0-44A3A1A75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86BFB29F-82AF-9CDD-5095-915499DA0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6A80F9F-73D1-92E1-19B8-059CB1F7C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7BD941E-10FF-FFC6-91DE-39F828F7A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FAEDBD7E-21D9-B83E-AC3A-32A5195BC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BE4B0EE-88E0-97D0-EACA-0216856A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4430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420F5270-C978-EE28-CFEB-59C6C5D7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5A3D11-87FE-DF4A-7ED0-E611937C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51249E-86D1-BCB7-DBBC-BB0598320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462EE-91F3-42BE-A80A-C92157666A5A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5EC2E66-69A4-C641-B0F5-9831B448A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A7CC440-B67D-3E1A-D821-1DE3EF3F9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2EB77-76DF-4B45-9CF1-2D38E116501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047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549F1-38C4-8B7F-776B-86E9C01115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PDF Downloader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6B85AA4-E444-563B-1DA2-E4BB84F02F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Af John Grandt Markvard Høeg</a:t>
            </a:r>
          </a:p>
        </p:txBody>
      </p:sp>
    </p:spTree>
    <p:extLst>
      <p:ext uri="{BB962C8B-B14F-4D97-AF65-F5344CB8AC3E}">
        <p14:creationId xmlns:p14="http://schemas.microsoft.com/office/powerpoint/2010/main" val="30159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tekst, skærmbillede, Font/skrifttype&#10;&#10;AI-genereret indhold kan være ukorrekt.">
            <a:extLst>
              <a:ext uri="{FF2B5EF4-FFF2-40B4-BE49-F238E27FC236}">
                <a16:creationId xmlns:a16="http://schemas.microsoft.com/office/drawing/2014/main" id="{102CEAC6-3637-F7AF-27B6-B16AF797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3" y="4147114"/>
            <a:ext cx="6182253" cy="24822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08F8822-C4DA-A780-EF97-9A9B2413C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68680"/>
            <a:ext cx="3932237" cy="749808"/>
          </a:xfrm>
        </p:spPr>
        <p:txBody>
          <a:bodyPr/>
          <a:lstStyle/>
          <a:p>
            <a:pPr algn="ctr"/>
            <a:r>
              <a:rPr lang="da-DK" dirty="0"/>
              <a:t>Arkitektur</a:t>
            </a:r>
          </a:p>
        </p:txBody>
      </p:sp>
      <p:pic>
        <p:nvPicPr>
          <p:cNvPr id="6" name="Pladsholder til billede 5" descr="Et billede, der indeholder tekst, skærmbillede, software&#10;&#10;AI-genereret indhold kan være ukorrekt.">
            <a:extLst>
              <a:ext uri="{FF2B5EF4-FFF2-40B4-BE49-F238E27FC236}">
                <a16:creationId xmlns:a16="http://schemas.microsoft.com/office/drawing/2014/main" id="{EE89ADF8-8D09-D0B4-C6EB-899EDB698D4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" r="1907"/>
          <a:stretch>
            <a:fillRect/>
          </a:stretch>
        </p:blipFill>
        <p:spPr>
          <a:xfrm>
            <a:off x="5173136" y="347473"/>
            <a:ext cx="6992720" cy="6089903"/>
          </a:xfrm>
        </p:spPr>
      </p:pic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8316558-B95C-91CB-6934-1E0F066A0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7744" y="2057400"/>
            <a:ext cx="4846320" cy="3811588"/>
          </a:xfrm>
        </p:spPr>
        <p:txBody>
          <a:bodyPr/>
          <a:lstStyle/>
          <a:p>
            <a:r>
              <a:rPr lang="da-DK" dirty="0"/>
              <a:t>Komponenter</a:t>
            </a:r>
          </a:p>
          <a:p>
            <a:pPr marL="285750" indent="-285750">
              <a:buFontTx/>
              <a:buChar char="-"/>
            </a:pPr>
            <a:r>
              <a:rPr lang="da-DK" sz="1200" dirty="0" err="1"/>
              <a:t>Program.cs</a:t>
            </a:r>
            <a:r>
              <a:rPr lang="da-DK" sz="1200" dirty="0"/>
              <a:t> – CLI, </a:t>
            </a:r>
            <a:r>
              <a:rPr lang="da-DK" sz="1200" dirty="0" err="1"/>
              <a:t>Ctrl+C</a:t>
            </a:r>
            <a:r>
              <a:rPr lang="da-DK" sz="1200" dirty="0"/>
              <a:t> → clean shutdown</a:t>
            </a:r>
          </a:p>
          <a:p>
            <a:pPr marL="285750" indent="-285750">
              <a:buFontTx/>
              <a:buChar char="-"/>
            </a:pPr>
            <a:r>
              <a:rPr lang="da-DK" sz="1200" dirty="0" err="1"/>
              <a:t>ApplicationRunner</a:t>
            </a:r>
            <a:r>
              <a:rPr lang="da-DK" sz="1200" dirty="0"/>
              <a:t> – orkestrerer pipeline + </a:t>
            </a:r>
            <a:r>
              <a:rPr lang="da-DK" sz="1200" dirty="0" err="1"/>
              <a:t>logging</a:t>
            </a:r>
            <a:endParaRPr lang="da-DK" sz="1200" dirty="0"/>
          </a:p>
          <a:p>
            <a:pPr marL="285750" indent="-285750">
              <a:buFontTx/>
              <a:buChar char="-"/>
            </a:pPr>
            <a:r>
              <a:rPr lang="da-DK" sz="1200" dirty="0" err="1"/>
              <a:t>MetadataLoader</a:t>
            </a:r>
            <a:r>
              <a:rPr lang="da-DK" sz="1200" dirty="0"/>
              <a:t> – Excel/CSV → </a:t>
            </a:r>
            <a:r>
              <a:rPr lang="da-DK" sz="1200" dirty="0" err="1"/>
              <a:t>MetadataRecord</a:t>
            </a:r>
            <a:r>
              <a:rPr lang="da-DK" sz="1200" dirty="0"/>
              <a:t>[]</a:t>
            </a:r>
          </a:p>
          <a:p>
            <a:pPr marL="285750" indent="-285750">
              <a:buFontTx/>
              <a:buChar char="-"/>
            </a:pPr>
            <a:r>
              <a:rPr lang="da-DK" sz="1200" dirty="0" err="1"/>
              <a:t>DownloadManager</a:t>
            </a:r>
            <a:r>
              <a:rPr lang="da-DK" sz="1200" dirty="0"/>
              <a:t> – HTTP, </a:t>
            </a:r>
            <a:r>
              <a:rPr lang="da-DK" sz="1200" b="1" dirty="0" err="1"/>
              <a:t>SemaphoreSlim</a:t>
            </a:r>
            <a:r>
              <a:rPr lang="da-DK" sz="1200" dirty="0"/>
              <a:t>, </a:t>
            </a:r>
            <a:r>
              <a:rPr lang="da-DK" sz="1200" dirty="0" err="1"/>
              <a:t>fallback</a:t>
            </a:r>
            <a:r>
              <a:rPr lang="da-DK" sz="1200" dirty="0"/>
              <a:t>, </a:t>
            </a:r>
            <a:r>
              <a:rPr lang="da-DK" sz="1200" dirty="0" err="1"/>
              <a:t>hashing</a:t>
            </a:r>
            <a:r>
              <a:rPr lang="da-DK" sz="1200" dirty="0"/>
              <a:t>, timeouts</a:t>
            </a:r>
          </a:p>
          <a:p>
            <a:pPr marL="285750" indent="-285750">
              <a:buFontTx/>
              <a:buChar char="-"/>
            </a:pPr>
            <a:r>
              <a:rPr lang="da-DK" sz="1200" dirty="0" err="1"/>
              <a:t>StatusReportWriter</a:t>
            </a:r>
            <a:r>
              <a:rPr lang="da-DK" sz="1200" dirty="0"/>
              <a:t>/Reader – </a:t>
            </a:r>
            <a:r>
              <a:rPr lang="da-DK" sz="1200" b="1" dirty="0"/>
              <a:t>status.csv</a:t>
            </a:r>
            <a:r>
              <a:rPr lang="da-DK" sz="1200" dirty="0"/>
              <a:t> (</a:t>
            </a:r>
            <a:r>
              <a:rPr lang="da-DK" sz="1200" dirty="0" err="1"/>
              <a:t>append</a:t>
            </a:r>
            <a:r>
              <a:rPr lang="da-DK" sz="1200" dirty="0"/>
              <a:t>/</a:t>
            </a:r>
            <a:r>
              <a:rPr lang="da-DK" sz="1200" dirty="0" err="1"/>
              <a:t>overwrite</a:t>
            </a:r>
            <a:r>
              <a:rPr lang="da-DK" sz="1200" dirty="0"/>
              <a:t> &amp; resume)</a:t>
            </a:r>
          </a:p>
          <a:p>
            <a:pPr marL="285750" indent="-285750">
              <a:buFontTx/>
              <a:buChar char="-"/>
            </a:pPr>
            <a:endParaRPr lang="da-DK" sz="1200" dirty="0"/>
          </a:p>
          <a:p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06363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EDB96-B349-6509-E495-4052B558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– målinger (2000 rækker)</a:t>
            </a:r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7F880F27-1268-B304-D314-38C5080D5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001080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432263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0451164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576579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414723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85989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Samtidige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Tid (</a:t>
                      </a:r>
                      <a:r>
                        <a:rPr lang="da-DK" dirty="0" err="1"/>
                        <a:t>mm:ss:ms</a:t>
                      </a:r>
                      <a:r>
                        <a:rPr lang="da-DK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Speedup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Overhead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Server‑tid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979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79:17.656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1.00×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77:36.619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45:30.962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1.74×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41:17.827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59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21:22.729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3.71×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21:51.332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247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10:31.292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7.54×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11:27.622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4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05:41.356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13.94×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05:46.653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973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03:16.299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24.24×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03:22.674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9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02:29.727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31.78×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02:34.039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9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01:40.852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47.17×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01:45.194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5306"/>
                  </a:ext>
                </a:extLst>
              </a:tr>
            </a:tbl>
          </a:graphicData>
        </a:graphic>
      </p:graphicFrame>
      <p:sp>
        <p:nvSpPr>
          <p:cNvPr id="5" name="Tekstfelt 4">
            <a:extLst>
              <a:ext uri="{FF2B5EF4-FFF2-40B4-BE49-F238E27FC236}">
                <a16:creationId xmlns:a16="http://schemas.microsoft.com/office/drawing/2014/main" id="{30112E42-4E4F-44FA-F972-44F4384D8708}"/>
              </a:ext>
            </a:extLst>
          </p:cNvPr>
          <p:cNvSpPr txBox="1"/>
          <p:nvPr/>
        </p:nvSpPr>
        <p:spPr>
          <a:xfrm>
            <a:off x="1078992" y="5724144"/>
            <a:ext cx="8126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/>
              <a:t>Konklusion: </a:t>
            </a:r>
            <a:r>
              <a:rPr lang="da-DK" dirty="0"/>
              <a:t>bedst </a:t>
            </a:r>
            <a:r>
              <a:rPr lang="da-DK" i="1" dirty="0"/>
              <a:t>bang‑for‑</a:t>
            </a:r>
            <a:r>
              <a:rPr lang="da-DK" i="1" dirty="0" err="1"/>
              <a:t>buck</a:t>
            </a:r>
            <a:r>
              <a:rPr lang="da-DK" i="1" dirty="0"/>
              <a:t> </a:t>
            </a:r>
            <a:r>
              <a:rPr lang="da-DK" dirty="0"/>
              <a:t>ved </a:t>
            </a:r>
            <a:r>
              <a:rPr lang="da-DK" b="1" dirty="0"/>
              <a:t>32–50</a:t>
            </a:r>
            <a:r>
              <a:rPr lang="da-DK" dirty="0"/>
              <a:t>. 100× er hurtigst men mere overhead.</a:t>
            </a:r>
          </a:p>
          <a:p>
            <a:r>
              <a:rPr lang="da-DK" dirty="0"/>
              <a:t>Mest effektiv er 8 Tråde da den har mindst overhead</a:t>
            </a:r>
          </a:p>
        </p:txBody>
      </p:sp>
    </p:spTree>
    <p:extLst>
      <p:ext uri="{BB962C8B-B14F-4D97-AF65-F5344CB8AC3E}">
        <p14:creationId xmlns:p14="http://schemas.microsoft.com/office/powerpoint/2010/main" val="282989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AC8F4-40B5-8AFB-8095-8AFE7466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Fejlhåndtering &amp; </a:t>
            </a:r>
            <a:r>
              <a:rPr lang="da-DK" dirty="0" err="1"/>
              <a:t>outcomes</a:t>
            </a:r>
            <a:endParaRPr lang="da-DK" dirty="0"/>
          </a:p>
        </p:txBody>
      </p:sp>
      <p:graphicFrame>
        <p:nvGraphicFramePr>
          <p:cNvPr id="4" name="Pladsholder til indhold 3">
            <a:extLst>
              <a:ext uri="{FF2B5EF4-FFF2-40B4-BE49-F238E27FC236}">
                <a16:creationId xmlns:a16="http://schemas.microsoft.com/office/drawing/2014/main" id="{1B34C232-23F4-54DA-C1D9-0FBCF89FB4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631099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464">
                  <a:extLst>
                    <a:ext uri="{9D8B030D-6E8A-4147-A177-3AD203B41FA5}">
                      <a16:colId xmlns:a16="http://schemas.microsoft.com/office/drawing/2014/main" val="2385570830"/>
                    </a:ext>
                  </a:extLst>
                </a:gridCol>
                <a:gridCol w="8327136">
                  <a:extLst>
                    <a:ext uri="{9D8B030D-6E8A-4147-A177-3AD203B41FA5}">
                      <a16:colId xmlns:a16="http://schemas.microsoft.com/office/drawing/2014/main" val="2448727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Outcome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Forklaring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50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Downloaded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PDF gemt korrekt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6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SkippedExisting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Filen findes allerede / uændret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61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Failed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HTTP/IO/content-type/andre fejl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8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NoUrl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Manglende gyldig URL i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62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 err="1"/>
                        <a:t>TimedOut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err="1"/>
                        <a:t>Afbrugt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pga</a:t>
                      </a:r>
                      <a:r>
                        <a:rPr lang="da-DK" dirty="0"/>
                        <a:t> Timeout indstillinger i CLI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082986"/>
                  </a:ext>
                </a:extLst>
              </a:tr>
            </a:tbl>
          </a:graphicData>
        </a:graphic>
      </p:graphicFrame>
      <p:sp>
        <p:nvSpPr>
          <p:cNvPr id="5" name="Tekstfelt 4">
            <a:extLst>
              <a:ext uri="{FF2B5EF4-FFF2-40B4-BE49-F238E27FC236}">
                <a16:creationId xmlns:a16="http://schemas.microsoft.com/office/drawing/2014/main" id="{4D0CB375-2920-B7ED-8AE2-7CFC8756D885}"/>
              </a:ext>
            </a:extLst>
          </p:cNvPr>
          <p:cNvSpPr txBox="1"/>
          <p:nvPr/>
        </p:nvSpPr>
        <p:spPr>
          <a:xfrm>
            <a:off x="950976" y="5550408"/>
            <a:ext cx="7657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a-DK" b="1" dirty="0"/>
              <a:t>Content‑Type</a:t>
            </a:r>
            <a:r>
              <a:rPr lang="da-DK" dirty="0"/>
              <a:t>: accepterer </a:t>
            </a:r>
            <a:r>
              <a:rPr lang="da-DK" dirty="0" err="1"/>
              <a:t>application</a:t>
            </a:r>
            <a:r>
              <a:rPr lang="da-DK" dirty="0"/>
              <a:t>/pdf og </a:t>
            </a:r>
            <a:r>
              <a:rPr lang="da-DK" dirty="0" err="1"/>
              <a:t>application</a:t>
            </a:r>
            <a:r>
              <a:rPr lang="da-DK" dirty="0"/>
              <a:t>/</a:t>
            </a:r>
            <a:r>
              <a:rPr lang="da-DK" dirty="0" err="1"/>
              <a:t>octet</a:t>
            </a:r>
            <a:r>
              <a:rPr lang="da-DK" dirty="0"/>
              <a:t>-stream  </a:t>
            </a:r>
          </a:p>
          <a:p>
            <a:pPr marL="285750" indent="-285750">
              <a:buFontTx/>
              <a:buChar char="-"/>
            </a:pPr>
            <a:r>
              <a:rPr lang="da-DK" dirty="0"/>
              <a:t>Primær → </a:t>
            </a:r>
            <a:r>
              <a:rPr lang="da-DK" b="1" dirty="0" err="1"/>
              <a:t>fallback</a:t>
            </a:r>
            <a:r>
              <a:rPr lang="da-DK" b="1" dirty="0"/>
              <a:t> URL</a:t>
            </a:r>
            <a:r>
              <a:rPr lang="da-DK" dirty="0"/>
              <a:t> ved fejl, uden at stoppe resten</a:t>
            </a:r>
          </a:p>
        </p:txBody>
      </p:sp>
    </p:spTree>
    <p:extLst>
      <p:ext uri="{BB962C8B-B14F-4D97-AF65-F5344CB8AC3E}">
        <p14:creationId xmlns:p14="http://schemas.microsoft.com/office/powerpoint/2010/main" val="358537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3A466-7E10-AB62-6564-0234A3F6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Live data og Test/</a:t>
            </a:r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551CC7-7A68-5671-1A62-56584744AF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Live data – observationer</a:t>
            </a:r>
          </a:p>
          <a:p>
            <a:r>
              <a:rPr lang="da-DK" sz="2000" dirty="0"/>
              <a:t>På datasættet fik jeg hentet 137 filer, 117 </a:t>
            </a:r>
            <a:r>
              <a:rPr lang="da-DK" sz="2000" dirty="0" err="1"/>
              <a:t>timed</a:t>
            </a:r>
            <a:r>
              <a:rPr lang="da-DK" sz="2000" dirty="0"/>
              <a:t> out og 1746 fejlede.</a:t>
            </a:r>
          </a:p>
          <a:p>
            <a:r>
              <a:rPr lang="da-DK" sz="2000" dirty="0"/>
              <a:t>Topfejl var </a:t>
            </a:r>
            <a:r>
              <a:rPr lang="da-DK" sz="2000" b="1" dirty="0"/>
              <a:t>404</a:t>
            </a:r>
            <a:r>
              <a:rPr lang="da-DK" sz="2000" dirty="0"/>
              <a:t> (~916), </a:t>
            </a:r>
            <a:br>
              <a:rPr lang="da-DK" sz="2000" dirty="0"/>
            </a:br>
            <a:r>
              <a:rPr lang="da-DK" sz="2000" b="1" dirty="0"/>
              <a:t>HTML</a:t>
            </a:r>
            <a:r>
              <a:rPr lang="da-DK" sz="2000" dirty="0"/>
              <a:t> (~321), Osv.</a:t>
            </a:r>
          </a:p>
          <a:p>
            <a:pPr marL="0" indent="0">
              <a:buNone/>
            </a:pPr>
            <a:r>
              <a:rPr lang="da-DK" sz="2000" dirty="0"/>
              <a:t>Hvad kan jeg lære fra dette?</a:t>
            </a:r>
          </a:p>
          <a:p>
            <a:pPr marL="0" indent="0">
              <a:buNone/>
            </a:pPr>
            <a:r>
              <a:rPr lang="da-DK" sz="1600" dirty="0"/>
              <a:t>Den </a:t>
            </a:r>
            <a:r>
              <a:rPr lang="da-DK" sz="1600" b="1" dirty="0"/>
              <a:t>lange hale </a:t>
            </a:r>
            <a:r>
              <a:rPr lang="da-DK" sz="1600" dirty="0"/>
              <a:t>(timeouts/403/404) </a:t>
            </a:r>
            <a:r>
              <a:rPr lang="da-DK" sz="1600" b="1" dirty="0"/>
              <a:t>bestemmer sluttiden</a:t>
            </a:r>
            <a:r>
              <a:rPr lang="da-DK" sz="1600" dirty="0"/>
              <a:t>. Mere </a:t>
            </a:r>
            <a:r>
              <a:rPr lang="da-DK" sz="1600" dirty="0" err="1"/>
              <a:t>concurrency</a:t>
            </a:r>
            <a:r>
              <a:rPr lang="da-DK" sz="1600" dirty="0"/>
              <a:t> hjælper de hurtige cases, men halen sætter gulvet.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A8B4207-9C70-D95A-8676-DA3A0731B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035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/>
              <a:t>Test &amp; </a:t>
            </a:r>
            <a:r>
              <a:rPr lang="da-DK" dirty="0" err="1"/>
              <a:t>Coverage</a:t>
            </a:r>
            <a:endParaRPr lang="da-DK" dirty="0"/>
          </a:p>
          <a:p>
            <a:r>
              <a:rPr lang="da-DK" sz="2400" dirty="0" err="1"/>
              <a:t>xUnit</a:t>
            </a:r>
            <a:r>
              <a:rPr lang="da-DK" sz="2400" dirty="0"/>
              <a:t> test – 18 (unit + integration).</a:t>
            </a:r>
          </a:p>
          <a:p>
            <a:r>
              <a:rPr lang="da-DK" sz="2400" dirty="0"/>
              <a:t>Resultat – 18/18 gik igennem.</a:t>
            </a:r>
          </a:p>
          <a:p>
            <a:r>
              <a:rPr lang="da-DK" sz="2400" dirty="0"/>
              <a:t>Code </a:t>
            </a:r>
            <a:r>
              <a:rPr lang="da-DK" sz="2400" dirty="0" err="1"/>
              <a:t>Coverage</a:t>
            </a:r>
            <a:r>
              <a:rPr lang="da-DK" sz="2400" dirty="0"/>
              <a:t> - ~84%</a:t>
            </a:r>
          </a:p>
          <a:p>
            <a:r>
              <a:rPr lang="da-DK" sz="2400" dirty="0"/>
              <a:t>Mini test (--limit 20) </a:t>
            </a:r>
            <a:r>
              <a:rPr lang="da-DK" sz="1800" dirty="0"/>
              <a:t>(ingen timeout data)</a:t>
            </a:r>
          </a:p>
          <a:p>
            <a:pPr lvl="1"/>
            <a:r>
              <a:rPr lang="da-DK" sz="2000" dirty="0"/>
              <a:t>Seriel: 14 sec 868 ms</a:t>
            </a:r>
          </a:p>
          <a:p>
            <a:pPr lvl="1"/>
            <a:r>
              <a:rPr lang="da-DK" sz="2000" dirty="0"/>
              <a:t>Parallel: 9 sec 229 ms (~1.61x hurtigere)</a:t>
            </a:r>
          </a:p>
        </p:txBody>
      </p:sp>
    </p:spTree>
    <p:extLst>
      <p:ext uri="{BB962C8B-B14F-4D97-AF65-F5344CB8AC3E}">
        <p14:creationId xmlns:p14="http://schemas.microsoft.com/office/powerpoint/2010/main" val="3356027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2246C-BBD1-7951-41BB-75363057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 og Refleksion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201323-D1C3-D35E-240A-83E8E54D5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b="1" dirty="0"/>
              <a:t>Konklusion</a:t>
            </a:r>
          </a:p>
          <a:p>
            <a:r>
              <a:rPr lang="da-DK" sz="2000" dirty="0"/>
              <a:t>Jeg har bygget en løsning, der gør det, den skal: </a:t>
            </a:r>
            <a:r>
              <a:rPr lang="da-DK" sz="2000" b="1" dirty="0"/>
              <a:t>Excel/CSV → download → status</a:t>
            </a:r>
            <a:r>
              <a:rPr lang="da-DK" sz="2000" dirty="0"/>
              <a:t>, med både </a:t>
            </a:r>
            <a:r>
              <a:rPr lang="da-DK" sz="2000" b="1" dirty="0" err="1"/>
              <a:t>fallback</a:t>
            </a:r>
            <a:r>
              <a:rPr lang="da-DK" sz="2000" dirty="0"/>
              <a:t> og </a:t>
            </a:r>
            <a:r>
              <a:rPr lang="da-DK" sz="2000" b="1" dirty="0"/>
              <a:t>resume</a:t>
            </a:r>
            <a:r>
              <a:rPr lang="da-DK" sz="2000" dirty="0"/>
              <a:t> – og den kan trygt genkøres.</a:t>
            </a:r>
          </a:p>
          <a:p>
            <a:r>
              <a:rPr lang="da-DK" sz="2000" b="1" dirty="0"/>
              <a:t>18/18 tests</a:t>
            </a:r>
            <a:r>
              <a:rPr lang="da-DK" sz="2000" dirty="0"/>
              <a:t> består, og jeg ligger på ca. </a:t>
            </a:r>
            <a:r>
              <a:rPr lang="da-DK" sz="2000" b="1" dirty="0"/>
              <a:t>84% Code </a:t>
            </a:r>
            <a:r>
              <a:rPr lang="da-DK" sz="2000" b="1" dirty="0" err="1"/>
              <a:t>Coverage</a:t>
            </a:r>
            <a:r>
              <a:rPr lang="da-DK" sz="2000" dirty="0"/>
              <a:t>.</a:t>
            </a:r>
          </a:p>
          <a:p>
            <a:pPr marL="0" indent="0">
              <a:buNone/>
            </a:pPr>
            <a:r>
              <a:rPr lang="da-DK" b="1" dirty="0"/>
              <a:t>Refleksion</a:t>
            </a:r>
          </a:p>
          <a:p>
            <a:r>
              <a:rPr lang="da-DK" sz="2000" dirty="0"/>
              <a:t>Ny i C# </a:t>
            </a:r>
            <a:r>
              <a:rPr lang="da-DK" sz="2000" dirty="0" err="1"/>
              <a:t>testing</a:t>
            </a:r>
            <a:r>
              <a:rPr lang="da-DK" sz="2000" dirty="0"/>
              <a:t>, droppede </a:t>
            </a:r>
            <a:r>
              <a:rPr lang="da-DK" sz="2000" dirty="0" err="1"/>
              <a:t>Smoketest</a:t>
            </a:r>
            <a:r>
              <a:rPr lang="da-DK" sz="2000" dirty="0"/>
              <a:t> i </a:t>
            </a:r>
            <a:r>
              <a:rPr lang="da-DK" sz="2000" dirty="0" err="1"/>
              <a:t>powershell</a:t>
            </a:r>
            <a:r>
              <a:rPr lang="da-DK" sz="2000" dirty="0"/>
              <a:t> for </a:t>
            </a:r>
            <a:r>
              <a:rPr lang="da-DK" sz="2000" dirty="0" err="1"/>
              <a:t>xUnit</a:t>
            </a:r>
            <a:r>
              <a:rPr lang="da-DK" sz="2000" dirty="0"/>
              <a:t>. Kan bedre lig </a:t>
            </a:r>
            <a:r>
              <a:rPr lang="da-DK" sz="2000" dirty="0" err="1"/>
              <a:t>smoketest</a:t>
            </a:r>
            <a:r>
              <a:rPr lang="da-DK" sz="2000" dirty="0"/>
              <a:t>.</a:t>
            </a:r>
          </a:p>
          <a:p>
            <a:r>
              <a:rPr lang="da-DK" sz="2000" dirty="0"/>
              <a:t>Skal bare lige…. </a:t>
            </a:r>
            <a:r>
              <a:rPr lang="da-DK" sz="2000" dirty="0" err="1"/>
              <a:t>Ohh</a:t>
            </a:r>
            <a:r>
              <a:rPr lang="da-DK" sz="2000" dirty="0"/>
              <a:t> et egern. Stadig problemer med a fokusere på unødvendige ting.</a:t>
            </a:r>
          </a:p>
          <a:p>
            <a:r>
              <a:rPr lang="da-DK" sz="2000" dirty="0"/>
              <a:t>Brugte alt for meget tid på </a:t>
            </a:r>
            <a:r>
              <a:rPr lang="da-DK" sz="2000" b="1" dirty="0"/>
              <a:t>“hvorfor er serveren langsommere?” </a:t>
            </a:r>
            <a:r>
              <a:rPr lang="da-DK" sz="2000" dirty="0"/>
              <a:t>→ Det var </a:t>
            </a:r>
            <a:r>
              <a:rPr lang="da-DK" sz="2000" b="1" dirty="0"/>
              <a:t>nettet, ikke CPU’en.    </a:t>
            </a:r>
          </a:p>
          <a:p>
            <a:r>
              <a:rPr lang="da-DK" sz="2000" dirty="0"/>
              <a:t>Fremover: spam ikke samme website på én gang, prøv </a:t>
            </a:r>
            <a:r>
              <a:rPr lang="da-DK" sz="2000" b="1" dirty="0"/>
              <a:t>få </a:t>
            </a:r>
            <a:r>
              <a:rPr lang="da-DK" sz="2000" dirty="0"/>
              <a:t>gentagelser ved fejl, og hold øje med de få links der giver </a:t>
            </a:r>
            <a:r>
              <a:rPr lang="da-DK" sz="2000" b="1" dirty="0"/>
              <a:t>lang ventetid.</a:t>
            </a:r>
          </a:p>
        </p:txBody>
      </p:sp>
    </p:spTree>
    <p:extLst>
      <p:ext uri="{BB962C8B-B14F-4D97-AF65-F5344CB8AC3E}">
        <p14:creationId xmlns:p14="http://schemas.microsoft.com/office/powerpoint/2010/main" val="233459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B6831-2869-2853-9523-03BFC7B5F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Spørgsmål?</a:t>
            </a:r>
          </a:p>
        </p:txBody>
      </p:sp>
    </p:spTree>
    <p:extLst>
      <p:ext uri="{BB962C8B-B14F-4D97-AF65-F5344CB8AC3E}">
        <p14:creationId xmlns:p14="http://schemas.microsoft.com/office/powerpoint/2010/main" val="297705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483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Office-tema</vt:lpstr>
      <vt:lpstr>PDF Downloader</vt:lpstr>
      <vt:lpstr>Arkitektur</vt:lpstr>
      <vt:lpstr>Concurrency – målinger (2000 rækker)</vt:lpstr>
      <vt:lpstr>Fejlhåndtering &amp; outcomes</vt:lpstr>
      <vt:lpstr>Live data og Test/Coverage</vt:lpstr>
      <vt:lpstr>Konklusion og Refleksion</vt:lpstr>
      <vt:lpstr>Spørgsmål?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Grandt Markvard Høeg</dc:creator>
  <cp:lastModifiedBy>John Grandt Markvard Høeg</cp:lastModifiedBy>
  <cp:revision>1</cp:revision>
  <dcterms:created xsi:type="dcterms:W3CDTF">2025-10-17T09:36:06Z</dcterms:created>
  <dcterms:modified xsi:type="dcterms:W3CDTF">2025-10-17T10:08:50Z</dcterms:modified>
</cp:coreProperties>
</file>