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20" r:id="rId3"/>
    <p:sldId id="421" r:id="rId4"/>
    <p:sldId id="41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67" d="100"/>
          <a:sy n="67" d="100"/>
        </p:scale>
        <p:origin x="127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Final Project</a:t>
            </a:r>
            <a:b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</a:br>
            <a: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 </a:t>
            </a:r>
            <a:r>
              <a:rPr lang="en-US" altLang="en-US" sz="3200" b="1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Title of Your Project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0"/>
            <a:ext cx="6400800" cy="4491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Your First Name Last Name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@Your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CSCI S-89 Introduction to Deep Learning</a:t>
            </a: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Summer 2022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3900-F92E-4439-8E37-E5F7918B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50" y="2949217"/>
            <a:ext cx="1292899" cy="1495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YouTube Video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Garamond" panose="02020404030301010803" pitchFamily="18" charset="0"/>
              </a:rPr>
              <a:t>YouTube </a:t>
            </a:r>
            <a:r>
              <a:rPr lang="en-US" dirty="0">
                <a:latin typeface="Garamond" panose="02020404030301010803" pitchFamily="18" charset="0"/>
              </a:rPr>
              <a:t>video presentation: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10646</TotalTime>
  <Words>52</Words>
  <Application>Microsoft Office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Wingdings</vt:lpstr>
      <vt:lpstr>Office Theme</vt:lpstr>
      <vt:lpstr> Final Project  Title of Your Project </vt:lpstr>
      <vt:lpstr>Introduction</vt:lpstr>
      <vt:lpstr>Methodology</vt:lpstr>
      <vt:lpstr>YouTube Video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Kurochkin, Dmitry</cp:lastModifiedBy>
  <cp:revision>882</cp:revision>
  <cp:lastPrinted>2012-11-30T20:59:45Z</cp:lastPrinted>
  <dcterms:created xsi:type="dcterms:W3CDTF">2006-08-16T00:00:00Z</dcterms:created>
  <dcterms:modified xsi:type="dcterms:W3CDTF">2022-07-11T18:30:39Z</dcterms:modified>
</cp:coreProperties>
</file>