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2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B5C80-2462-E749-B5AF-FF8799440D26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4FC2-7D84-174D-A0D0-2EB34602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0"/>
            <a:ext cx="527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5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5" y="0"/>
            <a:ext cx="5129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0"/>
            <a:ext cx="5209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Singh</dc:creator>
  <cp:lastModifiedBy>Pramod Singh</cp:lastModifiedBy>
  <cp:revision>1</cp:revision>
  <dcterms:created xsi:type="dcterms:W3CDTF">2018-03-30T01:37:45Z</dcterms:created>
  <dcterms:modified xsi:type="dcterms:W3CDTF">2018-03-30T01:39:14Z</dcterms:modified>
</cp:coreProperties>
</file>