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0"/>
  </p:notesMasterIdLst>
  <p:sldIdLst>
    <p:sldId id="271" r:id="rId3"/>
    <p:sldId id="256" r:id="rId4"/>
    <p:sldId id="257" r:id="rId5"/>
    <p:sldId id="258" r:id="rId6"/>
    <p:sldId id="272"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8D7444-2E1A-4330-AE03-D13A8BCEE11A}"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CED1474C-2202-47CE-97B2-8B2088562DA9}">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id-ID" sz="2000" b="1" dirty="0" smtClean="0"/>
            <a:t>Prinsip locard</a:t>
          </a:r>
          <a:endParaRPr lang="en-US" sz="2000" b="1" dirty="0"/>
        </a:p>
      </dgm:t>
    </dgm:pt>
    <dgm:pt modelId="{133EC6A1-6664-44D7-A9A9-E2437DB3A22A}" type="parTrans" cxnId="{BE764030-68B2-41B7-927D-D8A64CED2226}">
      <dgm:prSet/>
      <dgm:spPr/>
      <dgm:t>
        <a:bodyPr/>
        <a:lstStyle/>
        <a:p>
          <a:endParaRPr lang="en-US"/>
        </a:p>
      </dgm:t>
    </dgm:pt>
    <dgm:pt modelId="{58714C76-CA93-4D30-AE79-047C5A0E4FB4}" type="sibTrans" cxnId="{BE764030-68B2-41B7-927D-D8A64CED2226}">
      <dgm:prSet/>
      <dgm:spPr/>
      <dgm:t>
        <a:bodyPr/>
        <a:lstStyle/>
        <a:p>
          <a:endParaRPr lang="en-US"/>
        </a:p>
      </dgm:t>
    </dgm:pt>
    <dgm:pt modelId="{64EA68B7-E4DA-49A9-BA9D-229A951E4479}">
      <dgm:prSet phldrT="[Text]">
        <dgm:style>
          <a:lnRef idx="1">
            <a:schemeClr val="accent3"/>
          </a:lnRef>
          <a:fillRef idx="2">
            <a:schemeClr val="accent3"/>
          </a:fillRef>
          <a:effectRef idx="1">
            <a:schemeClr val="accent3"/>
          </a:effectRef>
          <a:fontRef idx="minor">
            <a:schemeClr val="dk1"/>
          </a:fontRef>
        </dgm:style>
      </dgm:prSet>
      <dgm:spPr/>
      <dgm:t>
        <a:bodyPr/>
        <a:lstStyle/>
        <a:p>
          <a:r>
            <a:rPr lang="id-ID" dirty="0" smtClean="0"/>
            <a:t>Siapapun yg berada disuatu tempat akan meninggalkanjejak</a:t>
          </a:r>
          <a:endParaRPr lang="en-US" dirty="0"/>
        </a:p>
      </dgm:t>
    </dgm:pt>
    <dgm:pt modelId="{B12B91D4-4B07-41BD-858F-92B865567BD0}" type="parTrans" cxnId="{46368F1A-F6ED-41AB-AEF2-BAF28EE290EC}">
      <dgm:prSet/>
      <dgm:spPr/>
      <dgm:t>
        <a:bodyPr/>
        <a:lstStyle/>
        <a:p>
          <a:endParaRPr lang="en-US"/>
        </a:p>
      </dgm:t>
    </dgm:pt>
    <dgm:pt modelId="{0C8E54A9-194B-4E38-BABE-9468F37D5435}" type="sibTrans" cxnId="{46368F1A-F6ED-41AB-AEF2-BAF28EE290EC}">
      <dgm:prSet/>
      <dgm:spPr/>
      <dgm:t>
        <a:bodyPr/>
        <a:lstStyle/>
        <a:p>
          <a:endParaRPr lang="en-US"/>
        </a:p>
      </dgm:t>
    </dgm:pt>
    <dgm:pt modelId="{ADCA86C0-289A-449C-A3C6-6F081EBD383F}">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id-ID" sz="2000" b="1" dirty="0" smtClean="0"/>
            <a:t>Penyidik harus berasumsi bahwa disetiap TKP akan dapat ditemukan barang bukti, termasuk barang bukti biologis seperti bercak darah, semen, seperma dll</a:t>
          </a:r>
          <a:endParaRPr lang="en-US" sz="2000" b="1" dirty="0"/>
        </a:p>
      </dgm:t>
    </dgm:pt>
    <dgm:pt modelId="{474F238A-037F-490F-988E-7C0B56C22799}" type="parTrans" cxnId="{66A42E7B-AA4E-48C0-89F0-F6C26D6B1AF1}">
      <dgm:prSet/>
      <dgm:spPr/>
      <dgm:t>
        <a:bodyPr/>
        <a:lstStyle/>
        <a:p>
          <a:endParaRPr lang="en-US"/>
        </a:p>
      </dgm:t>
    </dgm:pt>
    <dgm:pt modelId="{C2F810C2-9F0E-42F5-9AA5-1DB1DBEBA005}" type="sibTrans" cxnId="{66A42E7B-AA4E-48C0-89F0-F6C26D6B1AF1}">
      <dgm:prSet/>
      <dgm:spPr/>
      <dgm:t>
        <a:bodyPr/>
        <a:lstStyle/>
        <a:p>
          <a:endParaRPr lang="en-US"/>
        </a:p>
      </dgm:t>
    </dgm:pt>
    <dgm:pt modelId="{0178F6DB-CF5B-4342-BE45-35D9B3364E83}" type="pres">
      <dgm:prSet presAssocID="{4C8D7444-2E1A-4330-AE03-D13A8BCEE11A}" presName="diagram" presStyleCnt="0">
        <dgm:presLayoutVars>
          <dgm:chPref val="1"/>
          <dgm:dir/>
          <dgm:animOne val="branch"/>
          <dgm:animLvl val="lvl"/>
          <dgm:resizeHandles/>
        </dgm:presLayoutVars>
      </dgm:prSet>
      <dgm:spPr/>
    </dgm:pt>
    <dgm:pt modelId="{0A9E5D8D-AA29-449D-B725-BBDDD589E991}" type="pres">
      <dgm:prSet presAssocID="{CED1474C-2202-47CE-97B2-8B2088562DA9}" presName="root" presStyleCnt="0"/>
      <dgm:spPr/>
    </dgm:pt>
    <dgm:pt modelId="{1F898A37-B20A-41A6-B9C6-C2A9A44BB2DC}" type="pres">
      <dgm:prSet presAssocID="{CED1474C-2202-47CE-97B2-8B2088562DA9}" presName="rootComposite" presStyleCnt="0"/>
      <dgm:spPr/>
    </dgm:pt>
    <dgm:pt modelId="{73F5D108-2B18-42BA-8B8C-6DBAAF344CC2}" type="pres">
      <dgm:prSet presAssocID="{CED1474C-2202-47CE-97B2-8B2088562DA9}" presName="rootText" presStyleLbl="node1" presStyleIdx="0" presStyleCnt="2" custScaleX="137510"/>
      <dgm:spPr/>
      <dgm:t>
        <a:bodyPr/>
        <a:lstStyle/>
        <a:p>
          <a:endParaRPr lang="en-US"/>
        </a:p>
      </dgm:t>
    </dgm:pt>
    <dgm:pt modelId="{C15E4F10-A0CE-4D9C-B53A-67CB96A47306}" type="pres">
      <dgm:prSet presAssocID="{CED1474C-2202-47CE-97B2-8B2088562DA9}" presName="rootConnector" presStyleLbl="node1" presStyleIdx="0" presStyleCnt="2"/>
      <dgm:spPr/>
    </dgm:pt>
    <dgm:pt modelId="{74BEBF1B-6EE5-4790-8B4A-F35769D0492A}" type="pres">
      <dgm:prSet presAssocID="{CED1474C-2202-47CE-97B2-8B2088562DA9}" presName="childShape" presStyleCnt="0"/>
      <dgm:spPr/>
    </dgm:pt>
    <dgm:pt modelId="{1EA921A7-A184-4D93-BDA8-6E9E8E539741}" type="pres">
      <dgm:prSet presAssocID="{B12B91D4-4B07-41BD-858F-92B865567BD0}" presName="Name13" presStyleLbl="parChTrans1D2" presStyleIdx="0" presStyleCnt="1"/>
      <dgm:spPr/>
    </dgm:pt>
    <dgm:pt modelId="{55A9D0CD-207E-4E0C-B368-AB0280177BE0}" type="pres">
      <dgm:prSet presAssocID="{64EA68B7-E4DA-49A9-BA9D-229A951E4479}" presName="childText" presStyleLbl="bgAcc1" presStyleIdx="0" presStyleCnt="1">
        <dgm:presLayoutVars>
          <dgm:bulletEnabled val="1"/>
        </dgm:presLayoutVars>
      </dgm:prSet>
      <dgm:spPr/>
    </dgm:pt>
    <dgm:pt modelId="{CA5C7795-AFD2-40A7-9A09-107E3DA8EB65}" type="pres">
      <dgm:prSet presAssocID="{ADCA86C0-289A-449C-A3C6-6F081EBD383F}" presName="root" presStyleCnt="0"/>
      <dgm:spPr/>
    </dgm:pt>
    <dgm:pt modelId="{AB31859B-B1F4-4D83-862B-199BE2174841}" type="pres">
      <dgm:prSet presAssocID="{ADCA86C0-289A-449C-A3C6-6F081EBD383F}" presName="rootComposite" presStyleCnt="0"/>
      <dgm:spPr/>
    </dgm:pt>
    <dgm:pt modelId="{DC22E4F1-79E8-4D95-8597-83622E21CA1A}" type="pres">
      <dgm:prSet presAssocID="{ADCA86C0-289A-449C-A3C6-6F081EBD383F}" presName="rootText" presStyleLbl="node1" presStyleIdx="1" presStyleCnt="2" custScaleX="137510"/>
      <dgm:spPr/>
    </dgm:pt>
    <dgm:pt modelId="{A196BA7A-4F13-472E-B4FF-141B472D4BE0}" type="pres">
      <dgm:prSet presAssocID="{ADCA86C0-289A-449C-A3C6-6F081EBD383F}" presName="rootConnector" presStyleLbl="node1" presStyleIdx="1" presStyleCnt="2"/>
      <dgm:spPr/>
    </dgm:pt>
    <dgm:pt modelId="{B22D637D-D4BF-4DAF-A422-39A126B14B78}" type="pres">
      <dgm:prSet presAssocID="{ADCA86C0-289A-449C-A3C6-6F081EBD383F}" presName="childShape" presStyleCnt="0"/>
      <dgm:spPr/>
    </dgm:pt>
  </dgm:ptLst>
  <dgm:cxnLst>
    <dgm:cxn modelId="{66A42E7B-AA4E-48C0-89F0-F6C26D6B1AF1}" srcId="{4C8D7444-2E1A-4330-AE03-D13A8BCEE11A}" destId="{ADCA86C0-289A-449C-A3C6-6F081EBD383F}" srcOrd="1" destOrd="0" parTransId="{474F238A-037F-490F-988E-7C0B56C22799}" sibTransId="{C2F810C2-9F0E-42F5-9AA5-1DB1DBEBA005}"/>
    <dgm:cxn modelId="{70D5A7A9-C0D1-4A3C-A10D-86F1943422D3}" type="presOf" srcId="{ADCA86C0-289A-449C-A3C6-6F081EBD383F}" destId="{A196BA7A-4F13-472E-B4FF-141B472D4BE0}" srcOrd="1" destOrd="0" presId="urn:microsoft.com/office/officeart/2005/8/layout/hierarchy3"/>
    <dgm:cxn modelId="{FB0DBCBD-7B98-442E-AA93-477A62974844}" type="presOf" srcId="{ADCA86C0-289A-449C-A3C6-6F081EBD383F}" destId="{DC22E4F1-79E8-4D95-8597-83622E21CA1A}" srcOrd="0" destOrd="0" presId="urn:microsoft.com/office/officeart/2005/8/layout/hierarchy3"/>
    <dgm:cxn modelId="{80E7CF8B-A3D2-4B6E-ACBC-6B3A87C8286E}" type="presOf" srcId="{4C8D7444-2E1A-4330-AE03-D13A8BCEE11A}" destId="{0178F6DB-CF5B-4342-BE45-35D9B3364E83}" srcOrd="0" destOrd="0" presId="urn:microsoft.com/office/officeart/2005/8/layout/hierarchy3"/>
    <dgm:cxn modelId="{ECE66098-2F0D-426D-86CC-73B24E1FE8F6}" type="presOf" srcId="{B12B91D4-4B07-41BD-858F-92B865567BD0}" destId="{1EA921A7-A184-4D93-BDA8-6E9E8E539741}" srcOrd="0" destOrd="0" presId="urn:microsoft.com/office/officeart/2005/8/layout/hierarchy3"/>
    <dgm:cxn modelId="{18367615-BF50-4B33-B8D4-EE86757A75BC}" type="presOf" srcId="{64EA68B7-E4DA-49A9-BA9D-229A951E4479}" destId="{55A9D0CD-207E-4E0C-B368-AB0280177BE0}" srcOrd="0" destOrd="0" presId="urn:microsoft.com/office/officeart/2005/8/layout/hierarchy3"/>
    <dgm:cxn modelId="{7287E9B1-F035-4786-B50B-604F0E77D9F9}" type="presOf" srcId="{CED1474C-2202-47CE-97B2-8B2088562DA9}" destId="{C15E4F10-A0CE-4D9C-B53A-67CB96A47306}" srcOrd="1" destOrd="0" presId="urn:microsoft.com/office/officeart/2005/8/layout/hierarchy3"/>
    <dgm:cxn modelId="{BE764030-68B2-41B7-927D-D8A64CED2226}" srcId="{4C8D7444-2E1A-4330-AE03-D13A8BCEE11A}" destId="{CED1474C-2202-47CE-97B2-8B2088562DA9}" srcOrd="0" destOrd="0" parTransId="{133EC6A1-6664-44D7-A9A9-E2437DB3A22A}" sibTransId="{58714C76-CA93-4D30-AE79-047C5A0E4FB4}"/>
    <dgm:cxn modelId="{5E632654-8BC9-4237-979F-E08933187AA0}" type="presOf" srcId="{CED1474C-2202-47CE-97B2-8B2088562DA9}" destId="{73F5D108-2B18-42BA-8B8C-6DBAAF344CC2}" srcOrd="0" destOrd="0" presId="urn:microsoft.com/office/officeart/2005/8/layout/hierarchy3"/>
    <dgm:cxn modelId="{46368F1A-F6ED-41AB-AEF2-BAF28EE290EC}" srcId="{CED1474C-2202-47CE-97B2-8B2088562DA9}" destId="{64EA68B7-E4DA-49A9-BA9D-229A951E4479}" srcOrd="0" destOrd="0" parTransId="{B12B91D4-4B07-41BD-858F-92B865567BD0}" sibTransId="{0C8E54A9-194B-4E38-BABE-9468F37D5435}"/>
    <dgm:cxn modelId="{1D1955F2-F367-49F9-9731-7D237FCD2C57}" type="presParOf" srcId="{0178F6DB-CF5B-4342-BE45-35D9B3364E83}" destId="{0A9E5D8D-AA29-449D-B725-BBDDD589E991}" srcOrd="0" destOrd="0" presId="urn:microsoft.com/office/officeart/2005/8/layout/hierarchy3"/>
    <dgm:cxn modelId="{79215B6F-D3C3-4C29-A451-8CFC02E452D3}" type="presParOf" srcId="{0A9E5D8D-AA29-449D-B725-BBDDD589E991}" destId="{1F898A37-B20A-41A6-B9C6-C2A9A44BB2DC}" srcOrd="0" destOrd="0" presId="urn:microsoft.com/office/officeart/2005/8/layout/hierarchy3"/>
    <dgm:cxn modelId="{D617B12C-69CB-4F31-B098-39CB14DBE9AF}" type="presParOf" srcId="{1F898A37-B20A-41A6-B9C6-C2A9A44BB2DC}" destId="{73F5D108-2B18-42BA-8B8C-6DBAAF344CC2}" srcOrd="0" destOrd="0" presId="urn:microsoft.com/office/officeart/2005/8/layout/hierarchy3"/>
    <dgm:cxn modelId="{1145BF4A-DDA9-4201-BE76-41CB531DBA4E}" type="presParOf" srcId="{1F898A37-B20A-41A6-B9C6-C2A9A44BB2DC}" destId="{C15E4F10-A0CE-4D9C-B53A-67CB96A47306}" srcOrd="1" destOrd="0" presId="urn:microsoft.com/office/officeart/2005/8/layout/hierarchy3"/>
    <dgm:cxn modelId="{20AAA543-2D83-411E-86EF-FF19ABF97B5B}" type="presParOf" srcId="{0A9E5D8D-AA29-449D-B725-BBDDD589E991}" destId="{74BEBF1B-6EE5-4790-8B4A-F35769D0492A}" srcOrd="1" destOrd="0" presId="urn:microsoft.com/office/officeart/2005/8/layout/hierarchy3"/>
    <dgm:cxn modelId="{ABCDB3AA-481A-4D64-9C2B-5EB102F5EC3A}" type="presParOf" srcId="{74BEBF1B-6EE5-4790-8B4A-F35769D0492A}" destId="{1EA921A7-A184-4D93-BDA8-6E9E8E539741}" srcOrd="0" destOrd="0" presId="urn:microsoft.com/office/officeart/2005/8/layout/hierarchy3"/>
    <dgm:cxn modelId="{8B383DD9-7C4F-4ADB-9391-7BC28CF3365E}" type="presParOf" srcId="{74BEBF1B-6EE5-4790-8B4A-F35769D0492A}" destId="{55A9D0CD-207E-4E0C-B368-AB0280177BE0}" srcOrd="1" destOrd="0" presId="urn:microsoft.com/office/officeart/2005/8/layout/hierarchy3"/>
    <dgm:cxn modelId="{3AF76687-B395-43F0-A56D-8CD2877D1837}" type="presParOf" srcId="{0178F6DB-CF5B-4342-BE45-35D9B3364E83}" destId="{CA5C7795-AFD2-40A7-9A09-107E3DA8EB65}" srcOrd="1" destOrd="0" presId="urn:microsoft.com/office/officeart/2005/8/layout/hierarchy3"/>
    <dgm:cxn modelId="{A4CDFB0E-41C5-4CE7-A91C-2BA8E3AB7525}" type="presParOf" srcId="{CA5C7795-AFD2-40A7-9A09-107E3DA8EB65}" destId="{AB31859B-B1F4-4D83-862B-199BE2174841}" srcOrd="0" destOrd="0" presId="urn:microsoft.com/office/officeart/2005/8/layout/hierarchy3"/>
    <dgm:cxn modelId="{01D6A8B0-9BA1-42AD-B4AE-40497FB2983D}" type="presParOf" srcId="{AB31859B-B1F4-4D83-862B-199BE2174841}" destId="{DC22E4F1-79E8-4D95-8597-83622E21CA1A}" srcOrd="0" destOrd="0" presId="urn:microsoft.com/office/officeart/2005/8/layout/hierarchy3"/>
    <dgm:cxn modelId="{BC48F011-9FA7-4E99-84CD-04B786452D84}" type="presParOf" srcId="{AB31859B-B1F4-4D83-862B-199BE2174841}" destId="{A196BA7A-4F13-472E-B4FF-141B472D4BE0}" srcOrd="1" destOrd="0" presId="urn:microsoft.com/office/officeart/2005/8/layout/hierarchy3"/>
    <dgm:cxn modelId="{A5A37C8B-9541-4AC2-8263-C60E1BBB45A4}" type="presParOf" srcId="{CA5C7795-AFD2-40A7-9A09-107E3DA8EB65}" destId="{B22D637D-D4BF-4DAF-A422-39A126B14B78}"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84DCC6-516E-4C77-B82B-75DB8BE72DEB}" type="doc">
      <dgm:prSet loTypeId="urn:microsoft.com/office/officeart/2005/8/layout/pyramid2" loCatId="list" qsTypeId="urn:microsoft.com/office/officeart/2005/8/quickstyle/simple1" qsCatId="simple" csTypeId="urn:microsoft.com/office/officeart/2005/8/colors/accent1_2" csCatId="accent1" phldr="1"/>
      <dgm:spPr/>
    </dgm:pt>
    <dgm:pt modelId="{34FE659A-9B2B-4D1D-A32C-712896EC8FA7}">
      <dgm:prSet phldrT="[Text]"/>
      <dgm:spPr/>
      <dgm:t>
        <a:bodyPr/>
        <a:lstStyle/>
        <a:p>
          <a:r>
            <a:rPr lang="id-ID" dirty="0" smtClean="0"/>
            <a:t>KORBAN</a:t>
          </a:r>
          <a:endParaRPr lang="en-US" dirty="0"/>
        </a:p>
      </dgm:t>
    </dgm:pt>
    <dgm:pt modelId="{27E0CB97-11EA-41C0-8272-994DEAF5F700}" type="parTrans" cxnId="{A4DCEC3B-1760-45D9-AD4F-FA1A6582B3D7}">
      <dgm:prSet/>
      <dgm:spPr/>
      <dgm:t>
        <a:bodyPr/>
        <a:lstStyle/>
        <a:p>
          <a:endParaRPr lang="en-US"/>
        </a:p>
      </dgm:t>
    </dgm:pt>
    <dgm:pt modelId="{A43E2E23-24DB-4105-88DB-01AD465303F3}" type="sibTrans" cxnId="{A4DCEC3B-1760-45D9-AD4F-FA1A6582B3D7}">
      <dgm:prSet/>
      <dgm:spPr/>
      <dgm:t>
        <a:bodyPr/>
        <a:lstStyle/>
        <a:p>
          <a:endParaRPr lang="en-US"/>
        </a:p>
      </dgm:t>
    </dgm:pt>
    <dgm:pt modelId="{565218F0-4A4E-4891-ACD8-276BDCCEFE16}">
      <dgm:prSet phldrT="[Text]"/>
      <dgm:spPr/>
      <dgm:t>
        <a:bodyPr/>
        <a:lstStyle/>
        <a:p>
          <a:r>
            <a:rPr lang="id-ID" dirty="0" smtClean="0"/>
            <a:t>PELAKU</a:t>
          </a:r>
          <a:endParaRPr lang="en-US" dirty="0"/>
        </a:p>
      </dgm:t>
    </dgm:pt>
    <dgm:pt modelId="{9338F959-B7D3-41E6-AD49-BDE01AF3BC93}" type="parTrans" cxnId="{072BD3A4-67EB-4C2A-954F-25685D88FDE4}">
      <dgm:prSet/>
      <dgm:spPr/>
      <dgm:t>
        <a:bodyPr/>
        <a:lstStyle/>
        <a:p>
          <a:endParaRPr lang="en-US"/>
        </a:p>
      </dgm:t>
    </dgm:pt>
    <dgm:pt modelId="{AB79B66C-0E39-4063-889C-C144E74F6829}" type="sibTrans" cxnId="{072BD3A4-67EB-4C2A-954F-25685D88FDE4}">
      <dgm:prSet/>
      <dgm:spPr/>
      <dgm:t>
        <a:bodyPr/>
        <a:lstStyle/>
        <a:p>
          <a:endParaRPr lang="en-US"/>
        </a:p>
      </dgm:t>
    </dgm:pt>
    <dgm:pt modelId="{4BFB0973-5725-448F-A817-F3FB38563EB0}">
      <dgm:prSet phldrT="[Text]"/>
      <dgm:spPr/>
      <dgm:t>
        <a:bodyPr/>
        <a:lstStyle/>
        <a:p>
          <a:r>
            <a:rPr lang="id-ID" dirty="0" smtClean="0"/>
            <a:t>SAKSI</a:t>
          </a:r>
          <a:endParaRPr lang="en-US" dirty="0"/>
        </a:p>
      </dgm:t>
    </dgm:pt>
    <dgm:pt modelId="{EDB9A985-B32F-40B9-8BCE-C9EB2092F990}" type="parTrans" cxnId="{01BE6C99-772E-41C0-9EEB-1CCD327855F1}">
      <dgm:prSet/>
      <dgm:spPr/>
      <dgm:t>
        <a:bodyPr/>
        <a:lstStyle/>
        <a:p>
          <a:endParaRPr lang="en-US"/>
        </a:p>
      </dgm:t>
    </dgm:pt>
    <dgm:pt modelId="{EF18EA0C-DF21-424B-A85C-DDA256ACFB17}" type="sibTrans" cxnId="{01BE6C99-772E-41C0-9EEB-1CCD327855F1}">
      <dgm:prSet/>
      <dgm:spPr/>
      <dgm:t>
        <a:bodyPr/>
        <a:lstStyle/>
        <a:p>
          <a:endParaRPr lang="en-US"/>
        </a:p>
      </dgm:t>
    </dgm:pt>
    <dgm:pt modelId="{AF3A3585-DA6D-4D3D-9B8F-1527C7891107}">
      <dgm:prSet phldrT="[Text]"/>
      <dgm:spPr/>
      <dgm:t>
        <a:bodyPr/>
        <a:lstStyle/>
        <a:p>
          <a:r>
            <a:rPr lang="id-ID" dirty="0" smtClean="0"/>
            <a:t>BARANG BUKTI</a:t>
          </a:r>
          <a:endParaRPr lang="en-US" dirty="0"/>
        </a:p>
      </dgm:t>
    </dgm:pt>
    <dgm:pt modelId="{CD0A3F71-DD0A-4640-A513-1F93BC91280E}" type="parTrans" cxnId="{4B4B8F0B-F10A-45EF-887D-BF66006B3932}">
      <dgm:prSet/>
      <dgm:spPr/>
      <dgm:t>
        <a:bodyPr/>
        <a:lstStyle/>
        <a:p>
          <a:endParaRPr lang="en-US"/>
        </a:p>
      </dgm:t>
    </dgm:pt>
    <dgm:pt modelId="{AFAD2204-078A-4797-B5A4-0B79B7C33126}" type="sibTrans" cxnId="{4B4B8F0B-F10A-45EF-887D-BF66006B3932}">
      <dgm:prSet/>
      <dgm:spPr/>
      <dgm:t>
        <a:bodyPr/>
        <a:lstStyle/>
        <a:p>
          <a:endParaRPr lang="en-US"/>
        </a:p>
      </dgm:t>
    </dgm:pt>
    <dgm:pt modelId="{5D80EFD9-2784-456C-BE13-C107604467D7}" type="pres">
      <dgm:prSet presAssocID="{8B84DCC6-516E-4C77-B82B-75DB8BE72DEB}" presName="compositeShape" presStyleCnt="0">
        <dgm:presLayoutVars>
          <dgm:dir/>
          <dgm:resizeHandles/>
        </dgm:presLayoutVars>
      </dgm:prSet>
      <dgm:spPr/>
    </dgm:pt>
    <dgm:pt modelId="{9686689B-B170-4723-9AAD-284DBB14BCF9}" type="pres">
      <dgm:prSet presAssocID="{8B84DCC6-516E-4C77-B82B-75DB8BE72DEB}" presName="pyramid" presStyleLbl="node1" presStyleIdx="0" presStyleCnt="1"/>
      <dgm:spPr>
        <a:solidFill>
          <a:schemeClr val="accent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B6968E45-465C-43B6-B792-DCE014D986BC}" type="pres">
      <dgm:prSet presAssocID="{8B84DCC6-516E-4C77-B82B-75DB8BE72DEB}" presName="theList" presStyleCnt="0"/>
      <dgm:spPr/>
    </dgm:pt>
    <dgm:pt modelId="{E8A07B81-797E-4ACC-8F0C-8E68E80FA185}" type="pres">
      <dgm:prSet presAssocID="{34FE659A-9B2B-4D1D-A32C-712896EC8FA7}" presName="aNode" presStyleLbl="fgAcc1" presStyleIdx="0" presStyleCnt="4">
        <dgm:presLayoutVars>
          <dgm:bulletEnabled val="1"/>
        </dgm:presLayoutVars>
      </dgm:prSet>
      <dgm:spPr/>
      <dgm:t>
        <a:bodyPr/>
        <a:lstStyle/>
        <a:p>
          <a:endParaRPr lang="en-US"/>
        </a:p>
      </dgm:t>
    </dgm:pt>
    <dgm:pt modelId="{76EF9E9A-C132-4112-96F2-533A90339AE1}" type="pres">
      <dgm:prSet presAssocID="{34FE659A-9B2B-4D1D-A32C-712896EC8FA7}" presName="aSpace" presStyleCnt="0"/>
      <dgm:spPr/>
    </dgm:pt>
    <dgm:pt modelId="{6DB66D27-C777-4C75-8011-51E96E57A747}" type="pres">
      <dgm:prSet presAssocID="{565218F0-4A4E-4891-ACD8-276BDCCEFE16}" presName="aNode" presStyleLbl="fgAcc1" presStyleIdx="1" presStyleCnt="4">
        <dgm:presLayoutVars>
          <dgm:bulletEnabled val="1"/>
        </dgm:presLayoutVars>
      </dgm:prSet>
      <dgm:spPr/>
      <dgm:t>
        <a:bodyPr/>
        <a:lstStyle/>
        <a:p>
          <a:endParaRPr lang="en-US"/>
        </a:p>
      </dgm:t>
    </dgm:pt>
    <dgm:pt modelId="{14304046-DD99-45C4-B39F-A70429F56407}" type="pres">
      <dgm:prSet presAssocID="{565218F0-4A4E-4891-ACD8-276BDCCEFE16}" presName="aSpace" presStyleCnt="0"/>
      <dgm:spPr/>
    </dgm:pt>
    <dgm:pt modelId="{67B528D5-D8CA-453B-BBA6-B4647C3F413F}" type="pres">
      <dgm:prSet presAssocID="{4BFB0973-5725-448F-A817-F3FB38563EB0}" presName="aNode" presStyleLbl="fgAcc1" presStyleIdx="2" presStyleCnt="4">
        <dgm:presLayoutVars>
          <dgm:bulletEnabled val="1"/>
        </dgm:presLayoutVars>
      </dgm:prSet>
      <dgm:spPr/>
      <dgm:t>
        <a:bodyPr/>
        <a:lstStyle/>
        <a:p>
          <a:endParaRPr lang="en-US"/>
        </a:p>
      </dgm:t>
    </dgm:pt>
    <dgm:pt modelId="{6437552C-55BB-4D9F-A5B8-A55FF2D8E371}" type="pres">
      <dgm:prSet presAssocID="{4BFB0973-5725-448F-A817-F3FB38563EB0}" presName="aSpace" presStyleCnt="0"/>
      <dgm:spPr/>
    </dgm:pt>
    <dgm:pt modelId="{0DF5E4D1-0208-4086-B1C4-6A14368AC035}" type="pres">
      <dgm:prSet presAssocID="{AF3A3585-DA6D-4D3D-9B8F-1527C7891107}" presName="aNode" presStyleLbl="fgAcc1" presStyleIdx="3" presStyleCnt="4">
        <dgm:presLayoutVars>
          <dgm:bulletEnabled val="1"/>
        </dgm:presLayoutVars>
      </dgm:prSet>
      <dgm:spPr/>
      <dgm:t>
        <a:bodyPr/>
        <a:lstStyle/>
        <a:p>
          <a:endParaRPr lang="en-US"/>
        </a:p>
      </dgm:t>
    </dgm:pt>
    <dgm:pt modelId="{93454FA0-49AF-40E9-80F7-8A1EA1C5A203}" type="pres">
      <dgm:prSet presAssocID="{AF3A3585-DA6D-4D3D-9B8F-1527C7891107}" presName="aSpace" presStyleCnt="0"/>
      <dgm:spPr/>
    </dgm:pt>
  </dgm:ptLst>
  <dgm:cxnLst>
    <dgm:cxn modelId="{01BE6C99-772E-41C0-9EEB-1CCD327855F1}" srcId="{8B84DCC6-516E-4C77-B82B-75DB8BE72DEB}" destId="{4BFB0973-5725-448F-A817-F3FB38563EB0}" srcOrd="2" destOrd="0" parTransId="{EDB9A985-B32F-40B9-8BCE-C9EB2092F990}" sibTransId="{EF18EA0C-DF21-424B-A85C-DDA256ACFB17}"/>
    <dgm:cxn modelId="{27EFF6ED-B99E-42B0-9F68-C1E29E62BCF3}" type="presOf" srcId="{AF3A3585-DA6D-4D3D-9B8F-1527C7891107}" destId="{0DF5E4D1-0208-4086-B1C4-6A14368AC035}" srcOrd="0" destOrd="0" presId="urn:microsoft.com/office/officeart/2005/8/layout/pyramid2"/>
    <dgm:cxn modelId="{1C683D16-10F1-4F44-B2CC-70EE8F13967D}" type="presOf" srcId="{4BFB0973-5725-448F-A817-F3FB38563EB0}" destId="{67B528D5-D8CA-453B-BBA6-B4647C3F413F}" srcOrd="0" destOrd="0" presId="urn:microsoft.com/office/officeart/2005/8/layout/pyramid2"/>
    <dgm:cxn modelId="{356195AD-F214-4D5B-BCD2-ADE3A3409BD7}" type="presOf" srcId="{8B84DCC6-516E-4C77-B82B-75DB8BE72DEB}" destId="{5D80EFD9-2784-456C-BE13-C107604467D7}" srcOrd="0" destOrd="0" presId="urn:microsoft.com/office/officeart/2005/8/layout/pyramid2"/>
    <dgm:cxn modelId="{A4DCEC3B-1760-45D9-AD4F-FA1A6582B3D7}" srcId="{8B84DCC6-516E-4C77-B82B-75DB8BE72DEB}" destId="{34FE659A-9B2B-4D1D-A32C-712896EC8FA7}" srcOrd="0" destOrd="0" parTransId="{27E0CB97-11EA-41C0-8272-994DEAF5F700}" sibTransId="{A43E2E23-24DB-4105-88DB-01AD465303F3}"/>
    <dgm:cxn modelId="{0781F6DD-F80E-40EA-A005-E22C923A04B6}" type="presOf" srcId="{565218F0-4A4E-4891-ACD8-276BDCCEFE16}" destId="{6DB66D27-C777-4C75-8011-51E96E57A747}" srcOrd="0" destOrd="0" presId="urn:microsoft.com/office/officeart/2005/8/layout/pyramid2"/>
    <dgm:cxn modelId="{87A42D6C-ADB6-4124-952E-E358885E8946}" type="presOf" srcId="{34FE659A-9B2B-4D1D-A32C-712896EC8FA7}" destId="{E8A07B81-797E-4ACC-8F0C-8E68E80FA185}" srcOrd="0" destOrd="0" presId="urn:microsoft.com/office/officeart/2005/8/layout/pyramid2"/>
    <dgm:cxn modelId="{4B4B8F0B-F10A-45EF-887D-BF66006B3932}" srcId="{8B84DCC6-516E-4C77-B82B-75DB8BE72DEB}" destId="{AF3A3585-DA6D-4D3D-9B8F-1527C7891107}" srcOrd="3" destOrd="0" parTransId="{CD0A3F71-DD0A-4640-A513-1F93BC91280E}" sibTransId="{AFAD2204-078A-4797-B5A4-0B79B7C33126}"/>
    <dgm:cxn modelId="{072BD3A4-67EB-4C2A-954F-25685D88FDE4}" srcId="{8B84DCC6-516E-4C77-B82B-75DB8BE72DEB}" destId="{565218F0-4A4E-4891-ACD8-276BDCCEFE16}" srcOrd="1" destOrd="0" parTransId="{9338F959-B7D3-41E6-AD49-BDE01AF3BC93}" sibTransId="{AB79B66C-0E39-4063-889C-C144E74F6829}"/>
    <dgm:cxn modelId="{A373C62E-10E4-4F60-A68B-DCEE14E80EF6}" type="presParOf" srcId="{5D80EFD9-2784-456C-BE13-C107604467D7}" destId="{9686689B-B170-4723-9AAD-284DBB14BCF9}" srcOrd="0" destOrd="0" presId="urn:microsoft.com/office/officeart/2005/8/layout/pyramid2"/>
    <dgm:cxn modelId="{B304D907-2CAD-4232-A4A4-4A780AFF8043}" type="presParOf" srcId="{5D80EFD9-2784-456C-BE13-C107604467D7}" destId="{B6968E45-465C-43B6-B792-DCE014D986BC}" srcOrd="1" destOrd="0" presId="urn:microsoft.com/office/officeart/2005/8/layout/pyramid2"/>
    <dgm:cxn modelId="{87FC9028-9C7D-4123-9837-8B833FAC53B9}" type="presParOf" srcId="{B6968E45-465C-43B6-B792-DCE014D986BC}" destId="{E8A07B81-797E-4ACC-8F0C-8E68E80FA185}" srcOrd="0" destOrd="0" presId="urn:microsoft.com/office/officeart/2005/8/layout/pyramid2"/>
    <dgm:cxn modelId="{0956B913-8BA3-4DB0-8362-EFE2589A8B9D}" type="presParOf" srcId="{B6968E45-465C-43B6-B792-DCE014D986BC}" destId="{76EF9E9A-C132-4112-96F2-533A90339AE1}" srcOrd="1" destOrd="0" presId="urn:microsoft.com/office/officeart/2005/8/layout/pyramid2"/>
    <dgm:cxn modelId="{388DB2D2-051E-47C5-B499-151AD865D82C}" type="presParOf" srcId="{B6968E45-465C-43B6-B792-DCE014D986BC}" destId="{6DB66D27-C777-4C75-8011-51E96E57A747}" srcOrd="2" destOrd="0" presId="urn:microsoft.com/office/officeart/2005/8/layout/pyramid2"/>
    <dgm:cxn modelId="{AACC86F2-E3B4-4FA5-97B4-49D27BBD3A6C}" type="presParOf" srcId="{B6968E45-465C-43B6-B792-DCE014D986BC}" destId="{14304046-DD99-45C4-B39F-A70429F56407}" srcOrd="3" destOrd="0" presId="urn:microsoft.com/office/officeart/2005/8/layout/pyramid2"/>
    <dgm:cxn modelId="{81ABF3C2-CF4D-447A-A004-71ECA088C88A}" type="presParOf" srcId="{B6968E45-465C-43B6-B792-DCE014D986BC}" destId="{67B528D5-D8CA-453B-BBA6-B4647C3F413F}" srcOrd="4" destOrd="0" presId="urn:microsoft.com/office/officeart/2005/8/layout/pyramid2"/>
    <dgm:cxn modelId="{AA8A0095-0597-4875-8BE1-A3DE3CF0FE3F}" type="presParOf" srcId="{B6968E45-465C-43B6-B792-DCE014D986BC}" destId="{6437552C-55BB-4D9F-A5B8-A55FF2D8E371}" srcOrd="5" destOrd="0" presId="urn:microsoft.com/office/officeart/2005/8/layout/pyramid2"/>
    <dgm:cxn modelId="{C95D1F85-F9C9-4C4B-9C97-A0A2A34F2D2F}" type="presParOf" srcId="{B6968E45-465C-43B6-B792-DCE014D986BC}" destId="{0DF5E4D1-0208-4086-B1C4-6A14368AC035}" srcOrd="6" destOrd="0" presId="urn:microsoft.com/office/officeart/2005/8/layout/pyramid2"/>
    <dgm:cxn modelId="{ACB1D910-A62E-46B4-A20E-AB842A94DF9C}" type="presParOf" srcId="{B6968E45-465C-43B6-B792-DCE014D986BC}" destId="{93454FA0-49AF-40E9-80F7-8A1EA1C5A203}"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324638-D909-4ECE-8030-3CB6CFAE3AC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3A59AD-1038-425D-A6E7-8320C3B92E55}">
      <dgm:prSet phldrT="[Text]">
        <dgm:style>
          <a:lnRef idx="1">
            <a:schemeClr val="accent1"/>
          </a:lnRef>
          <a:fillRef idx="2">
            <a:schemeClr val="accent1"/>
          </a:fillRef>
          <a:effectRef idx="1">
            <a:schemeClr val="accent1"/>
          </a:effectRef>
          <a:fontRef idx="minor">
            <a:schemeClr val="dk1"/>
          </a:fontRef>
        </dgm:style>
      </dgm:prSet>
      <dgm:spPr/>
      <dgm:t>
        <a:bodyPr/>
        <a:lstStyle/>
        <a:p>
          <a:r>
            <a:rPr lang="id-ID" dirty="0" smtClean="0"/>
            <a:t>TERHADAP KORBAN LUKA BERAT/RINGAN</a:t>
          </a:r>
          <a:endParaRPr lang="en-US" dirty="0"/>
        </a:p>
      </dgm:t>
    </dgm:pt>
    <dgm:pt modelId="{FC5151C5-C7BD-467F-9F9C-A614569FF903}" type="parTrans" cxnId="{939E83E3-31F0-4924-89F2-B7AA9DE6293C}">
      <dgm:prSet/>
      <dgm:spPr/>
      <dgm:t>
        <a:bodyPr/>
        <a:lstStyle/>
        <a:p>
          <a:endParaRPr lang="en-US"/>
        </a:p>
      </dgm:t>
    </dgm:pt>
    <dgm:pt modelId="{655C2B32-7FD4-4260-91D3-52E05143334D}" type="sibTrans" cxnId="{939E83E3-31F0-4924-89F2-B7AA9DE6293C}">
      <dgm:prSet/>
      <dgm:spPr/>
      <dgm:t>
        <a:bodyPr/>
        <a:lstStyle/>
        <a:p>
          <a:endParaRPr lang="en-US"/>
        </a:p>
      </dgm:t>
    </dgm:pt>
    <dgm:pt modelId="{B59A116F-E85F-438D-9A1A-D0181AF7772F}">
      <dgm:prSet phldrT="[Text]"/>
      <dgm:spPr/>
      <dgm:t>
        <a:bodyPr/>
        <a:lstStyle/>
        <a:p>
          <a:r>
            <a:rPr lang="id-ID" dirty="0" smtClean="0"/>
            <a:t>Beri pertolongan</a:t>
          </a:r>
          <a:endParaRPr lang="en-US" dirty="0"/>
        </a:p>
      </dgm:t>
    </dgm:pt>
    <dgm:pt modelId="{B3E49AF4-D434-438B-A0E0-6BA44386C3E0}" type="parTrans" cxnId="{BB2126C6-A1D4-476F-8663-715ACB763701}">
      <dgm:prSet/>
      <dgm:spPr/>
      <dgm:t>
        <a:bodyPr/>
        <a:lstStyle/>
        <a:p>
          <a:endParaRPr lang="en-US"/>
        </a:p>
      </dgm:t>
    </dgm:pt>
    <dgm:pt modelId="{FB5E1B71-0932-4939-9F53-8DBB46C27327}" type="sibTrans" cxnId="{BB2126C6-A1D4-476F-8663-715ACB763701}">
      <dgm:prSet/>
      <dgm:spPr/>
      <dgm:t>
        <a:bodyPr/>
        <a:lstStyle/>
        <a:p>
          <a:endParaRPr lang="en-US"/>
        </a:p>
      </dgm:t>
    </dgm:pt>
    <dgm:pt modelId="{910C198D-D490-44DE-8CA2-C4904DAC1108}">
      <dgm:prSet phldrT="[Text]">
        <dgm:style>
          <a:lnRef idx="1">
            <a:schemeClr val="accent1"/>
          </a:lnRef>
          <a:fillRef idx="2">
            <a:schemeClr val="accent1"/>
          </a:fillRef>
          <a:effectRef idx="1">
            <a:schemeClr val="accent1"/>
          </a:effectRef>
          <a:fontRef idx="minor">
            <a:schemeClr val="dk1"/>
          </a:fontRef>
        </dgm:style>
      </dgm:prSet>
      <dgm:spPr/>
      <dgm:t>
        <a:bodyPr/>
        <a:lstStyle/>
        <a:p>
          <a:r>
            <a:rPr lang="id-ID" dirty="0" smtClean="0"/>
            <a:t>TERHADAP KORBAN KRITIS/GAWAT</a:t>
          </a:r>
          <a:endParaRPr lang="en-US" dirty="0"/>
        </a:p>
      </dgm:t>
    </dgm:pt>
    <dgm:pt modelId="{877A3A4B-FBCD-4D5B-AC50-D66D3800C6D0}" type="parTrans" cxnId="{11DCD8F9-5D90-4A95-B0A2-51E31D169DC9}">
      <dgm:prSet/>
      <dgm:spPr/>
      <dgm:t>
        <a:bodyPr/>
        <a:lstStyle/>
        <a:p>
          <a:endParaRPr lang="en-US"/>
        </a:p>
      </dgm:t>
    </dgm:pt>
    <dgm:pt modelId="{D007911B-1A88-4757-AC3D-CB04A4346F3C}" type="sibTrans" cxnId="{11DCD8F9-5D90-4A95-B0A2-51E31D169DC9}">
      <dgm:prSet/>
      <dgm:spPr/>
      <dgm:t>
        <a:bodyPr/>
        <a:lstStyle/>
        <a:p>
          <a:endParaRPr lang="en-US"/>
        </a:p>
      </dgm:t>
    </dgm:pt>
    <dgm:pt modelId="{09D96C92-784B-4A26-8561-B20A7D012A66}">
      <dgm:prSet phldrT="[Text]"/>
      <dgm:spPr/>
      <dgm:t>
        <a:bodyPr/>
        <a:lstStyle/>
        <a:p>
          <a:r>
            <a:rPr lang="id-ID" dirty="0" smtClean="0"/>
            <a:t>Agar tetap pada posisnya jng banyak sentuh korban, pindahkan bila gangu lalin/beri tanda</a:t>
          </a:r>
          <a:endParaRPr lang="en-US" dirty="0"/>
        </a:p>
      </dgm:t>
    </dgm:pt>
    <dgm:pt modelId="{FC2E40E5-740A-4F49-ACC8-F6B5563BA152}" type="parTrans" cxnId="{9C27207F-7287-4630-BCDD-A661A22704E9}">
      <dgm:prSet/>
      <dgm:spPr/>
      <dgm:t>
        <a:bodyPr/>
        <a:lstStyle/>
        <a:p>
          <a:endParaRPr lang="en-US"/>
        </a:p>
      </dgm:t>
    </dgm:pt>
    <dgm:pt modelId="{29CD8469-92B2-45CE-84F9-7B27384CCADD}" type="sibTrans" cxnId="{9C27207F-7287-4630-BCDD-A661A22704E9}">
      <dgm:prSet/>
      <dgm:spPr/>
      <dgm:t>
        <a:bodyPr/>
        <a:lstStyle/>
        <a:p>
          <a:endParaRPr lang="en-US"/>
        </a:p>
      </dgm:t>
    </dgm:pt>
    <dgm:pt modelId="{56283EC1-81CC-4CF7-AE3C-E78C8DC77309}">
      <dgm:prSet phldrT="[Text]"/>
      <dgm:spPr/>
      <dgm:t>
        <a:bodyPr/>
        <a:lstStyle/>
        <a:p>
          <a:r>
            <a:rPr lang="id-ID" dirty="0" smtClean="0"/>
            <a:t>Kirim ke RS terdekat</a:t>
          </a:r>
          <a:endParaRPr lang="en-US" dirty="0"/>
        </a:p>
      </dgm:t>
    </dgm:pt>
    <dgm:pt modelId="{26D57A9E-1732-4D24-B227-137385B8C0C2}" type="parTrans" cxnId="{9609E46D-75D2-4BCE-BE27-9DBA573536B5}">
      <dgm:prSet/>
      <dgm:spPr/>
      <dgm:t>
        <a:bodyPr/>
        <a:lstStyle/>
        <a:p>
          <a:endParaRPr lang="en-US"/>
        </a:p>
      </dgm:t>
    </dgm:pt>
    <dgm:pt modelId="{FB0FF95F-D248-44CA-8350-DE86AD322617}" type="sibTrans" cxnId="{9609E46D-75D2-4BCE-BE27-9DBA573536B5}">
      <dgm:prSet/>
      <dgm:spPr/>
      <dgm:t>
        <a:bodyPr/>
        <a:lstStyle/>
        <a:p>
          <a:endParaRPr lang="en-US"/>
        </a:p>
      </dgm:t>
    </dgm:pt>
    <dgm:pt modelId="{4633E916-855F-4345-8BF5-811AEA859DD6}">
      <dgm:prSet phldrT="[Text]"/>
      <dgm:spPr/>
      <dgm:t>
        <a:bodyPr/>
        <a:lstStyle/>
        <a:p>
          <a:r>
            <a:rPr lang="id-ID" dirty="0" smtClean="0"/>
            <a:t>Catat identitas</a:t>
          </a:r>
          <a:endParaRPr lang="en-US" dirty="0"/>
        </a:p>
      </dgm:t>
    </dgm:pt>
    <dgm:pt modelId="{157B1F23-2010-43D3-82C3-6589957FFAE1}" type="parTrans" cxnId="{070D4468-D936-4FF9-A123-7577CC9F401E}">
      <dgm:prSet/>
      <dgm:spPr/>
      <dgm:t>
        <a:bodyPr/>
        <a:lstStyle/>
        <a:p>
          <a:endParaRPr lang="en-US"/>
        </a:p>
      </dgm:t>
    </dgm:pt>
    <dgm:pt modelId="{FBE4D60D-8CE2-4F23-95AC-3CB5A32349DD}" type="sibTrans" cxnId="{070D4468-D936-4FF9-A123-7577CC9F401E}">
      <dgm:prSet/>
      <dgm:spPr/>
      <dgm:t>
        <a:bodyPr/>
        <a:lstStyle/>
        <a:p>
          <a:endParaRPr lang="en-US"/>
        </a:p>
      </dgm:t>
    </dgm:pt>
    <dgm:pt modelId="{DBFE188E-D098-43E0-9010-8A4F1F88C6D5}">
      <dgm:prSet phldrT="[Text]"/>
      <dgm:spPr/>
      <dgm:t>
        <a:bodyPr/>
        <a:lstStyle/>
        <a:p>
          <a:r>
            <a:rPr lang="id-ID" dirty="0" smtClean="0"/>
            <a:t>Tandai letak korban</a:t>
          </a:r>
          <a:endParaRPr lang="en-US" dirty="0"/>
        </a:p>
      </dgm:t>
    </dgm:pt>
    <dgm:pt modelId="{691A58E6-3F69-4F63-AC30-4086CD587B4F}" type="parTrans" cxnId="{D56EA482-D539-4654-86A9-4798DBB007D7}">
      <dgm:prSet/>
      <dgm:spPr/>
      <dgm:t>
        <a:bodyPr/>
        <a:lstStyle/>
        <a:p>
          <a:endParaRPr lang="en-US"/>
        </a:p>
      </dgm:t>
    </dgm:pt>
    <dgm:pt modelId="{9E2054A9-C425-4C0E-9F09-F7EEE9EB8B71}" type="sibTrans" cxnId="{D56EA482-D539-4654-86A9-4798DBB007D7}">
      <dgm:prSet/>
      <dgm:spPr/>
      <dgm:t>
        <a:bodyPr/>
        <a:lstStyle/>
        <a:p>
          <a:endParaRPr lang="en-US"/>
        </a:p>
      </dgm:t>
    </dgm:pt>
    <dgm:pt modelId="{E72E7DB8-DC1F-438D-B92A-9481789D18BA}">
      <dgm:prSet phldrT="[Text]"/>
      <dgm:spPr/>
      <dgm:t>
        <a:bodyPr/>
        <a:lstStyle/>
        <a:p>
          <a:r>
            <a:rPr lang="id-ID" dirty="0" smtClean="0"/>
            <a:t>Cari tahu pelaku, saksi, BB</a:t>
          </a:r>
          <a:endParaRPr lang="en-US" dirty="0"/>
        </a:p>
      </dgm:t>
    </dgm:pt>
    <dgm:pt modelId="{B6117867-161F-4248-B936-933088AFA74A}" type="parTrans" cxnId="{1E793598-4C04-48C9-9D19-BFDEC7E0871F}">
      <dgm:prSet/>
      <dgm:spPr/>
      <dgm:t>
        <a:bodyPr/>
        <a:lstStyle/>
        <a:p>
          <a:endParaRPr lang="en-US"/>
        </a:p>
      </dgm:t>
    </dgm:pt>
    <dgm:pt modelId="{DABC0656-1935-4B5C-96D0-44E39308B9C3}" type="sibTrans" cxnId="{1E793598-4C04-48C9-9D19-BFDEC7E0871F}">
      <dgm:prSet/>
      <dgm:spPr/>
      <dgm:t>
        <a:bodyPr/>
        <a:lstStyle/>
        <a:p>
          <a:endParaRPr lang="en-US"/>
        </a:p>
      </dgm:t>
    </dgm:pt>
    <dgm:pt modelId="{000647F4-BBF7-4F07-A218-0584FA75CE74}">
      <dgm:prSet phldrT="[Text]">
        <dgm:style>
          <a:lnRef idx="1">
            <a:schemeClr val="accent1"/>
          </a:lnRef>
          <a:fillRef idx="2">
            <a:schemeClr val="accent1"/>
          </a:fillRef>
          <a:effectRef idx="1">
            <a:schemeClr val="accent1"/>
          </a:effectRef>
          <a:fontRef idx="minor">
            <a:schemeClr val="dk1"/>
          </a:fontRef>
        </dgm:style>
      </dgm:prSet>
      <dgm:spPr/>
      <dgm:t>
        <a:bodyPr/>
        <a:lstStyle/>
        <a:p>
          <a:r>
            <a:rPr lang="id-ID" dirty="0" smtClean="0"/>
            <a:t>TERHADAP KORBAN MENINGGAL DUNIA</a:t>
          </a:r>
          <a:endParaRPr lang="en-US" dirty="0"/>
        </a:p>
      </dgm:t>
    </dgm:pt>
    <dgm:pt modelId="{17865D7D-AECE-4323-9017-4592181C7082}" type="parTrans" cxnId="{98009843-586D-4887-BF89-7067D9D0B386}">
      <dgm:prSet/>
      <dgm:spPr/>
      <dgm:t>
        <a:bodyPr/>
        <a:lstStyle/>
        <a:p>
          <a:endParaRPr lang="en-US"/>
        </a:p>
      </dgm:t>
    </dgm:pt>
    <dgm:pt modelId="{7CF1F917-8F33-4DE1-9F25-B3DAB4DC4445}" type="sibTrans" cxnId="{98009843-586D-4887-BF89-7067D9D0B386}">
      <dgm:prSet/>
      <dgm:spPr/>
      <dgm:t>
        <a:bodyPr/>
        <a:lstStyle/>
        <a:p>
          <a:endParaRPr lang="en-US"/>
        </a:p>
      </dgm:t>
    </dgm:pt>
    <dgm:pt modelId="{F7A0422E-A140-4CB3-B802-80776D3B6260}">
      <dgm:prSet phldrT="[Text]"/>
      <dgm:spPr/>
      <dgm:t>
        <a:bodyPr/>
        <a:lstStyle/>
        <a:p>
          <a:r>
            <a:rPr lang="id-ID" dirty="0" smtClean="0"/>
            <a:t>Catat identitas, cari pelaku, saksi, BB serta selamatkan korban</a:t>
          </a:r>
          <a:endParaRPr lang="en-US" dirty="0"/>
        </a:p>
      </dgm:t>
    </dgm:pt>
    <dgm:pt modelId="{D8D77C3F-CA48-42B0-B0A4-45E0C7B51135}" type="parTrans" cxnId="{D6D94231-C77C-45FD-8D31-8316C0437713}">
      <dgm:prSet/>
      <dgm:spPr/>
      <dgm:t>
        <a:bodyPr/>
        <a:lstStyle/>
        <a:p>
          <a:endParaRPr lang="en-US"/>
        </a:p>
      </dgm:t>
    </dgm:pt>
    <dgm:pt modelId="{79CD6120-F0BE-4BD2-AA9A-39449936B392}" type="sibTrans" cxnId="{D6D94231-C77C-45FD-8D31-8316C0437713}">
      <dgm:prSet/>
      <dgm:spPr/>
      <dgm:t>
        <a:bodyPr/>
        <a:lstStyle/>
        <a:p>
          <a:endParaRPr lang="en-US"/>
        </a:p>
      </dgm:t>
    </dgm:pt>
    <dgm:pt modelId="{E32200DB-3202-41B2-8C43-4CB2916307F3}">
      <dgm:prSet phldrT="[Text]"/>
      <dgm:spPr/>
      <dgm:t>
        <a:bodyPr/>
        <a:lstStyle/>
        <a:p>
          <a:r>
            <a:rPr lang="id-ID" dirty="0" smtClean="0"/>
            <a:t>Kirim ke RS tuk VER/otopsi</a:t>
          </a:r>
          <a:endParaRPr lang="en-US" dirty="0"/>
        </a:p>
      </dgm:t>
    </dgm:pt>
    <dgm:pt modelId="{B44438AB-B97B-4545-AC1F-0D0DF83C2392}" type="parTrans" cxnId="{0925666D-A63B-45D9-8CB8-273837D4493B}">
      <dgm:prSet/>
      <dgm:spPr/>
      <dgm:t>
        <a:bodyPr/>
        <a:lstStyle/>
        <a:p>
          <a:endParaRPr lang="en-US"/>
        </a:p>
      </dgm:t>
    </dgm:pt>
    <dgm:pt modelId="{2546E01B-7B3A-4E10-8995-851AC4BF92E3}" type="sibTrans" cxnId="{0925666D-A63B-45D9-8CB8-273837D4493B}">
      <dgm:prSet/>
      <dgm:spPr/>
      <dgm:t>
        <a:bodyPr/>
        <a:lstStyle/>
        <a:p>
          <a:endParaRPr lang="en-US"/>
        </a:p>
      </dgm:t>
    </dgm:pt>
    <dgm:pt modelId="{AA88D737-E5FB-4677-A80D-E875179ACD6E}" type="pres">
      <dgm:prSet presAssocID="{53324638-D909-4ECE-8030-3CB6CFAE3AC1}" presName="linear" presStyleCnt="0">
        <dgm:presLayoutVars>
          <dgm:animLvl val="lvl"/>
          <dgm:resizeHandles val="exact"/>
        </dgm:presLayoutVars>
      </dgm:prSet>
      <dgm:spPr/>
      <dgm:t>
        <a:bodyPr/>
        <a:lstStyle/>
        <a:p>
          <a:endParaRPr lang="en-US"/>
        </a:p>
      </dgm:t>
    </dgm:pt>
    <dgm:pt modelId="{9831F72B-56AF-4344-A2E5-F329B67BA9C2}" type="pres">
      <dgm:prSet presAssocID="{533A59AD-1038-425D-A6E7-8320C3B92E55}" presName="parentText" presStyleLbl="node1" presStyleIdx="0" presStyleCnt="3">
        <dgm:presLayoutVars>
          <dgm:chMax val="0"/>
          <dgm:bulletEnabled val="1"/>
        </dgm:presLayoutVars>
      </dgm:prSet>
      <dgm:spPr/>
      <dgm:t>
        <a:bodyPr/>
        <a:lstStyle/>
        <a:p>
          <a:endParaRPr lang="en-US"/>
        </a:p>
      </dgm:t>
    </dgm:pt>
    <dgm:pt modelId="{FAC5FF31-963C-4AA3-AA35-91EE11182A19}" type="pres">
      <dgm:prSet presAssocID="{533A59AD-1038-425D-A6E7-8320C3B92E55}" presName="childText" presStyleLbl="revTx" presStyleIdx="0" presStyleCnt="3">
        <dgm:presLayoutVars>
          <dgm:bulletEnabled val="1"/>
        </dgm:presLayoutVars>
      </dgm:prSet>
      <dgm:spPr/>
      <dgm:t>
        <a:bodyPr/>
        <a:lstStyle/>
        <a:p>
          <a:endParaRPr lang="en-US"/>
        </a:p>
      </dgm:t>
    </dgm:pt>
    <dgm:pt modelId="{7D7B5BF8-FE76-4CBA-ABB6-E2A087400B2C}" type="pres">
      <dgm:prSet presAssocID="{910C198D-D490-44DE-8CA2-C4904DAC1108}" presName="parentText" presStyleLbl="node1" presStyleIdx="1" presStyleCnt="3">
        <dgm:presLayoutVars>
          <dgm:chMax val="0"/>
          <dgm:bulletEnabled val="1"/>
        </dgm:presLayoutVars>
      </dgm:prSet>
      <dgm:spPr/>
      <dgm:t>
        <a:bodyPr/>
        <a:lstStyle/>
        <a:p>
          <a:endParaRPr lang="en-US"/>
        </a:p>
      </dgm:t>
    </dgm:pt>
    <dgm:pt modelId="{291092A2-AA44-4BD3-88BC-D2B01FA5FC61}" type="pres">
      <dgm:prSet presAssocID="{910C198D-D490-44DE-8CA2-C4904DAC1108}" presName="childText" presStyleLbl="revTx" presStyleIdx="1" presStyleCnt="3">
        <dgm:presLayoutVars>
          <dgm:bulletEnabled val="1"/>
        </dgm:presLayoutVars>
      </dgm:prSet>
      <dgm:spPr/>
      <dgm:t>
        <a:bodyPr/>
        <a:lstStyle/>
        <a:p>
          <a:endParaRPr lang="en-US"/>
        </a:p>
      </dgm:t>
    </dgm:pt>
    <dgm:pt modelId="{A5D9B693-7890-4DBB-AAD4-4342E837C514}" type="pres">
      <dgm:prSet presAssocID="{000647F4-BBF7-4F07-A218-0584FA75CE74}" presName="parentText" presStyleLbl="node1" presStyleIdx="2" presStyleCnt="3">
        <dgm:presLayoutVars>
          <dgm:chMax val="0"/>
          <dgm:bulletEnabled val="1"/>
        </dgm:presLayoutVars>
      </dgm:prSet>
      <dgm:spPr/>
      <dgm:t>
        <a:bodyPr/>
        <a:lstStyle/>
        <a:p>
          <a:endParaRPr lang="en-US"/>
        </a:p>
      </dgm:t>
    </dgm:pt>
    <dgm:pt modelId="{2B7F741B-AC9B-4319-BBCD-6CFBCEC3C1AC}" type="pres">
      <dgm:prSet presAssocID="{000647F4-BBF7-4F07-A218-0584FA75CE74}" presName="childText" presStyleLbl="revTx" presStyleIdx="2" presStyleCnt="3">
        <dgm:presLayoutVars>
          <dgm:bulletEnabled val="1"/>
        </dgm:presLayoutVars>
      </dgm:prSet>
      <dgm:spPr/>
      <dgm:t>
        <a:bodyPr/>
        <a:lstStyle/>
        <a:p>
          <a:endParaRPr lang="en-US"/>
        </a:p>
      </dgm:t>
    </dgm:pt>
  </dgm:ptLst>
  <dgm:cxnLst>
    <dgm:cxn modelId="{D56EA482-D539-4654-86A9-4798DBB007D7}" srcId="{533A59AD-1038-425D-A6E7-8320C3B92E55}" destId="{DBFE188E-D098-43E0-9010-8A4F1F88C6D5}" srcOrd="3" destOrd="0" parTransId="{691A58E6-3F69-4F63-AC30-4086CD587B4F}" sibTransId="{9E2054A9-C425-4C0E-9F09-F7EEE9EB8B71}"/>
    <dgm:cxn modelId="{11DCD8F9-5D90-4A95-B0A2-51E31D169DC9}" srcId="{53324638-D909-4ECE-8030-3CB6CFAE3AC1}" destId="{910C198D-D490-44DE-8CA2-C4904DAC1108}" srcOrd="1" destOrd="0" parTransId="{877A3A4B-FBCD-4D5B-AC50-D66D3800C6D0}" sibTransId="{D007911B-1A88-4757-AC3D-CB04A4346F3C}"/>
    <dgm:cxn modelId="{9C27207F-7287-4630-BCDD-A661A22704E9}" srcId="{000647F4-BBF7-4F07-A218-0584FA75CE74}" destId="{09D96C92-784B-4A26-8561-B20A7D012A66}" srcOrd="0" destOrd="0" parTransId="{FC2E40E5-740A-4F49-ACC8-F6B5563BA152}" sibTransId="{29CD8469-92B2-45CE-84F9-7B27384CCADD}"/>
    <dgm:cxn modelId="{BB2126C6-A1D4-476F-8663-715ACB763701}" srcId="{533A59AD-1038-425D-A6E7-8320C3B92E55}" destId="{B59A116F-E85F-438D-9A1A-D0181AF7772F}" srcOrd="0" destOrd="0" parTransId="{B3E49AF4-D434-438B-A0E0-6BA44386C3E0}" sibTransId="{FB5E1B71-0932-4939-9F53-8DBB46C27327}"/>
    <dgm:cxn modelId="{D6FF32C5-5FA5-4FD5-A575-DE6735A1D06A}" type="presOf" srcId="{53324638-D909-4ECE-8030-3CB6CFAE3AC1}" destId="{AA88D737-E5FB-4677-A80D-E875179ACD6E}" srcOrd="0" destOrd="0" presId="urn:microsoft.com/office/officeart/2005/8/layout/vList2"/>
    <dgm:cxn modelId="{070D4468-D936-4FF9-A123-7577CC9F401E}" srcId="{533A59AD-1038-425D-A6E7-8320C3B92E55}" destId="{4633E916-855F-4345-8BF5-811AEA859DD6}" srcOrd="2" destOrd="0" parTransId="{157B1F23-2010-43D3-82C3-6589957FFAE1}" sibTransId="{FBE4D60D-8CE2-4F23-95AC-3CB5A32349DD}"/>
    <dgm:cxn modelId="{98009843-586D-4887-BF89-7067D9D0B386}" srcId="{53324638-D909-4ECE-8030-3CB6CFAE3AC1}" destId="{000647F4-BBF7-4F07-A218-0584FA75CE74}" srcOrd="2" destOrd="0" parTransId="{17865D7D-AECE-4323-9017-4592181C7082}" sibTransId="{7CF1F917-8F33-4DE1-9F25-B3DAB4DC4445}"/>
    <dgm:cxn modelId="{1511EB6B-F5C9-4DB2-8739-EDA88D396E94}" type="presOf" srcId="{F7A0422E-A140-4CB3-B802-80776D3B6260}" destId="{291092A2-AA44-4BD3-88BC-D2B01FA5FC61}" srcOrd="0" destOrd="0" presId="urn:microsoft.com/office/officeart/2005/8/layout/vList2"/>
    <dgm:cxn modelId="{8B82B290-F212-436F-A95E-E2BC86E07A88}" type="presOf" srcId="{E72E7DB8-DC1F-438D-B92A-9481789D18BA}" destId="{FAC5FF31-963C-4AA3-AA35-91EE11182A19}" srcOrd="0" destOrd="4" presId="urn:microsoft.com/office/officeart/2005/8/layout/vList2"/>
    <dgm:cxn modelId="{D6D94231-C77C-45FD-8D31-8316C0437713}" srcId="{910C198D-D490-44DE-8CA2-C4904DAC1108}" destId="{F7A0422E-A140-4CB3-B802-80776D3B6260}" srcOrd="0" destOrd="0" parTransId="{D8D77C3F-CA48-42B0-B0A4-45E0C7B51135}" sibTransId="{79CD6120-F0BE-4BD2-AA9A-39449936B392}"/>
    <dgm:cxn modelId="{621E1149-5989-44EB-9331-B90F136B28EA}" type="presOf" srcId="{910C198D-D490-44DE-8CA2-C4904DAC1108}" destId="{7D7B5BF8-FE76-4CBA-ABB6-E2A087400B2C}" srcOrd="0" destOrd="0" presId="urn:microsoft.com/office/officeart/2005/8/layout/vList2"/>
    <dgm:cxn modelId="{400AE32C-809A-4CE5-96A5-FFB964426774}" type="presOf" srcId="{56283EC1-81CC-4CF7-AE3C-E78C8DC77309}" destId="{FAC5FF31-963C-4AA3-AA35-91EE11182A19}" srcOrd="0" destOrd="1" presId="urn:microsoft.com/office/officeart/2005/8/layout/vList2"/>
    <dgm:cxn modelId="{939E83E3-31F0-4924-89F2-B7AA9DE6293C}" srcId="{53324638-D909-4ECE-8030-3CB6CFAE3AC1}" destId="{533A59AD-1038-425D-A6E7-8320C3B92E55}" srcOrd="0" destOrd="0" parTransId="{FC5151C5-C7BD-467F-9F9C-A614569FF903}" sibTransId="{655C2B32-7FD4-4260-91D3-52E05143334D}"/>
    <dgm:cxn modelId="{79A99308-0072-4A01-92C0-2C1E413D5612}" type="presOf" srcId="{B59A116F-E85F-438D-9A1A-D0181AF7772F}" destId="{FAC5FF31-963C-4AA3-AA35-91EE11182A19}" srcOrd="0" destOrd="0" presId="urn:microsoft.com/office/officeart/2005/8/layout/vList2"/>
    <dgm:cxn modelId="{0925666D-A63B-45D9-8CB8-273837D4493B}" srcId="{000647F4-BBF7-4F07-A218-0584FA75CE74}" destId="{E32200DB-3202-41B2-8C43-4CB2916307F3}" srcOrd="1" destOrd="0" parTransId="{B44438AB-B97B-4545-AC1F-0D0DF83C2392}" sibTransId="{2546E01B-7B3A-4E10-8995-851AC4BF92E3}"/>
    <dgm:cxn modelId="{35AE8163-84E7-4898-9C21-B01E3DA4C932}" type="presOf" srcId="{DBFE188E-D098-43E0-9010-8A4F1F88C6D5}" destId="{FAC5FF31-963C-4AA3-AA35-91EE11182A19}" srcOrd="0" destOrd="3" presId="urn:microsoft.com/office/officeart/2005/8/layout/vList2"/>
    <dgm:cxn modelId="{1C795519-7223-4B89-9D62-70982B453F5B}" type="presOf" srcId="{000647F4-BBF7-4F07-A218-0584FA75CE74}" destId="{A5D9B693-7890-4DBB-AAD4-4342E837C514}" srcOrd="0" destOrd="0" presId="urn:microsoft.com/office/officeart/2005/8/layout/vList2"/>
    <dgm:cxn modelId="{1E793598-4C04-48C9-9D19-BFDEC7E0871F}" srcId="{533A59AD-1038-425D-A6E7-8320C3B92E55}" destId="{E72E7DB8-DC1F-438D-B92A-9481789D18BA}" srcOrd="4" destOrd="0" parTransId="{B6117867-161F-4248-B936-933088AFA74A}" sibTransId="{DABC0656-1935-4B5C-96D0-44E39308B9C3}"/>
    <dgm:cxn modelId="{030F9CE0-7CE7-4412-9FC6-4AF768DFC1BA}" type="presOf" srcId="{533A59AD-1038-425D-A6E7-8320C3B92E55}" destId="{9831F72B-56AF-4344-A2E5-F329B67BA9C2}" srcOrd="0" destOrd="0" presId="urn:microsoft.com/office/officeart/2005/8/layout/vList2"/>
    <dgm:cxn modelId="{3474B90D-A89D-4684-BA7E-2BAE6510A93D}" type="presOf" srcId="{E32200DB-3202-41B2-8C43-4CB2916307F3}" destId="{2B7F741B-AC9B-4319-BBCD-6CFBCEC3C1AC}" srcOrd="0" destOrd="1" presId="urn:microsoft.com/office/officeart/2005/8/layout/vList2"/>
    <dgm:cxn modelId="{80C238B6-A1A8-4810-951B-7E86F8AE6891}" type="presOf" srcId="{09D96C92-784B-4A26-8561-B20A7D012A66}" destId="{2B7F741B-AC9B-4319-BBCD-6CFBCEC3C1AC}" srcOrd="0" destOrd="0" presId="urn:microsoft.com/office/officeart/2005/8/layout/vList2"/>
    <dgm:cxn modelId="{9609E46D-75D2-4BCE-BE27-9DBA573536B5}" srcId="{533A59AD-1038-425D-A6E7-8320C3B92E55}" destId="{56283EC1-81CC-4CF7-AE3C-E78C8DC77309}" srcOrd="1" destOrd="0" parTransId="{26D57A9E-1732-4D24-B227-137385B8C0C2}" sibTransId="{FB0FF95F-D248-44CA-8350-DE86AD322617}"/>
    <dgm:cxn modelId="{39412F49-4B65-48BA-8C19-2ECFF8BEB526}" type="presOf" srcId="{4633E916-855F-4345-8BF5-811AEA859DD6}" destId="{FAC5FF31-963C-4AA3-AA35-91EE11182A19}" srcOrd="0" destOrd="2" presId="urn:microsoft.com/office/officeart/2005/8/layout/vList2"/>
    <dgm:cxn modelId="{E456BDE7-C9F5-418B-8FAD-610D4D207080}" type="presParOf" srcId="{AA88D737-E5FB-4677-A80D-E875179ACD6E}" destId="{9831F72B-56AF-4344-A2E5-F329B67BA9C2}" srcOrd="0" destOrd="0" presId="urn:microsoft.com/office/officeart/2005/8/layout/vList2"/>
    <dgm:cxn modelId="{814ED0BD-EDCD-467D-8903-D98012D74BAB}" type="presParOf" srcId="{AA88D737-E5FB-4677-A80D-E875179ACD6E}" destId="{FAC5FF31-963C-4AA3-AA35-91EE11182A19}" srcOrd="1" destOrd="0" presId="urn:microsoft.com/office/officeart/2005/8/layout/vList2"/>
    <dgm:cxn modelId="{741CCDBD-460E-4C7C-AAA3-CC0C008A58C5}" type="presParOf" srcId="{AA88D737-E5FB-4677-A80D-E875179ACD6E}" destId="{7D7B5BF8-FE76-4CBA-ABB6-E2A087400B2C}" srcOrd="2" destOrd="0" presId="urn:microsoft.com/office/officeart/2005/8/layout/vList2"/>
    <dgm:cxn modelId="{C1D14749-1BA6-4513-B83E-C61D40FB35B3}" type="presParOf" srcId="{AA88D737-E5FB-4677-A80D-E875179ACD6E}" destId="{291092A2-AA44-4BD3-88BC-D2B01FA5FC61}" srcOrd="3" destOrd="0" presId="urn:microsoft.com/office/officeart/2005/8/layout/vList2"/>
    <dgm:cxn modelId="{AC443DC7-A4F4-440A-BB34-14770DA4F8CE}" type="presParOf" srcId="{AA88D737-E5FB-4677-A80D-E875179ACD6E}" destId="{A5D9B693-7890-4DBB-AAD4-4342E837C514}" srcOrd="4" destOrd="0" presId="urn:microsoft.com/office/officeart/2005/8/layout/vList2"/>
    <dgm:cxn modelId="{C4A23D6C-DB1C-4659-9F99-5D035AAD321A}" type="presParOf" srcId="{AA88D737-E5FB-4677-A80D-E875179ACD6E}" destId="{2B7F741B-AC9B-4319-BBCD-6CFBCEC3C1A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D03FC4-AA77-4379-8326-A87D0D5E001B}"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04212DCD-D35F-494A-82AE-DAF8737C96E5}">
      <dgm:prSet phldrT="[Text]"/>
      <dgm:spPr>
        <a:solidFill>
          <a:schemeClr val="accent3">
            <a:lumMod val="60000"/>
            <a:lumOff val="40000"/>
            <a:alpha val="90000"/>
          </a:schemeClr>
        </a:solidFill>
      </dgm:spPr>
      <dgm:t>
        <a:bodyPr/>
        <a:lstStyle/>
        <a:p>
          <a:r>
            <a:rPr lang="id-ID" dirty="0" smtClean="0"/>
            <a:t>Buat laporan rangkap 2, pelapor beri tanda bukti lapor</a:t>
          </a:r>
          <a:endParaRPr lang="en-US" dirty="0"/>
        </a:p>
      </dgm:t>
    </dgm:pt>
    <dgm:pt modelId="{BB8FB78D-84F5-430A-B297-4D9F8C01EA2E}" type="parTrans" cxnId="{7111B369-1EBC-4E55-AA8B-BA548CA4CD92}">
      <dgm:prSet/>
      <dgm:spPr/>
      <dgm:t>
        <a:bodyPr/>
        <a:lstStyle/>
        <a:p>
          <a:endParaRPr lang="en-US"/>
        </a:p>
      </dgm:t>
    </dgm:pt>
    <dgm:pt modelId="{FC6D3BC8-DFB7-4230-8483-EF3D5383129F}" type="sibTrans" cxnId="{7111B369-1EBC-4E55-AA8B-BA548CA4CD92}">
      <dgm:prSet/>
      <dgm:spPr/>
      <dgm:t>
        <a:bodyPr/>
        <a:lstStyle/>
        <a:p>
          <a:endParaRPr lang="en-US"/>
        </a:p>
      </dgm:t>
    </dgm:pt>
    <dgm:pt modelId="{843EC8C6-D1EB-4DB7-9733-566D1EB383F0}">
      <dgm:prSet phldrT="[Text]"/>
      <dgm:spPr/>
      <dgm:t>
        <a:bodyPr/>
        <a:lstStyle/>
        <a:p>
          <a:r>
            <a:rPr lang="id-ID" dirty="0" smtClean="0"/>
            <a:t>Diberi label serahkan KA jaga lanjut yg berwenang</a:t>
          </a:r>
          <a:endParaRPr lang="en-US" dirty="0"/>
        </a:p>
      </dgm:t>
    </dgm:pt>
    <dgm:pt modelId="{B5BB28A4-4837-4C74-A2BB-DF641ACBF991}" type="parTrans" cxnId="{F803995F-C723-48C0-9FC3-AD15704E10F5}">
      <dgm:prSet/>
      <dgm:spPr/>
      <dgm:t>
        <a:bodyPr/>
        <a:lstStyle/>
        <a:p>
          <a:endParaRPr lang="en-US"/>
        </a:p>
      </dgm:t>
    </dgm:pt>
    <dgm:pt modelId="{F0351649-1D94-4B2A-ABF3-CA45A001F899}" type="sibTrans" cxnId="{F803995F-C723-48C0-9FC3-AD15704E10F5}">
      <dgm:prSet/>
      <dgm:spPr/>
      <dgm:t>
        <a:bodyPr/>
        <a:lstStyle/>
        <a:p>
          <a:endParaRPr lang="en-US"/>
        </a:p>
      </dgm:t>
    </dgm:pt>
    <dgm:pt modelId="{DFBB6B7E-2789-4E35-9658-A946745D7B84}">
      <dgm:prSet phldrT="[Text]"/>
      <dgm:spPr>
        <a:solidFill>
          <a:schemeClr val="bg2">
            <a:lumMod val="50000"/>
          </a:schemeClr>
        </a:solidFill>
      </dgm:spPr>
      <dgm:t>
        <a:bodyPr/>
        <a:lstStyle/>
        <a:p>
          <a:r>
            <a:rPr lang="id-ID" dirty="0" smtClean="0"/>
            <a:t>Barang temuan harus dicatat di buku mutasi</a:t>
          </a:r>
          <a:endParaRPr lang="en-US" dirty="0"/>
        </a:p>
      </dgm:t>
    </dgm:pt>
    <dgm:pt modelId="{A20DD83B-BE37-436B-9A27-3F73A9325CAD}" type="sibTrans" cxnId="{A9E7D87E-3381-4F21-9AC1-26D13757B14B}">
      <dgm:prSet/>
      <dgm:spPr/>
      <dgm:t>
        <a:bodyPr/>
        <a:lstStyle/>
        <a:p>
          <a:endParaRPr lang="en-US"/>
        </a:p>
      </dgm:t>
    </dgm:pt>
    <dgm:pt modelId="{9B5F2893-050C-4FA4-B6F0-A237F7925A11}" type="parTrans" cxnId="{A9E7D87E-3381-4F21-9AC1-26D13757B14B}">
      <dgm:prSet/>
      <dgm:spPr/>
      <dgm:t>
        <a:bodyPr/>
        <a:lstStyle/>
        <a:p>
          <a:endParaRPr lang="en-US"/>
        </a:p>
      </dgm:t>
    </dgm:pt>
    <dgm:pt modelId="{75B94217-4660-4CA7-B51D-81889B4247B0}" type="pres">
      <dgm:prSet presAssocID="{87D03FC4-AA77-4379-8326-A87D0D5E001B}" presName="Name0" presStyleCnt="0">
        <dgm:presLayoutVars>
          <dgm:dir/>
          <dgm:animLvl val="lvl"/>
          <dgm:resizeHandles val="exact"/>
        </dgm:presLayoutVars>
      </dgm:prSet>
      <dgm:spPr/>
      <dgm:t>
        <a:bodyPr/>
        <a:lstStyle/>
        <a:p>
          <a:endParaRPr lang="en-US"/>
        </a:p>
      </dgm:t>
    </dgm:pt>
    <dgm:pt modelId="{774A13BF-F33B-4B39-BCDD-8E69052EC99A}" type="pres">
      <dgm:prSet presAssocID="{DFBB6B7E-2789-4E35-9658-A946745D7B84}" presName="boxAndChildren" presStyleCnt="0"/>
      <dgm:spPr/>
    </dgm:pt>
    <dgm:pt modelId="{C48B2D9D-371E-428C-9DD8-B7568838690A}" type="pres">
      <dgm:prSet presAssocID="{DFBB6B7E-2789-4E35-9658-A946745D7B84}" presName="parentTextBox" presStyleLbl="node1" presStyleIdx="0" presStyleCnt="1"/>
      <dgm:spPr/>
      <dgm:t>
        <a:bodyPr/>
        <a:lstStyle/>
        <a:p>
          <a:endParaRPr lang="en-US"/>
        </a:p>
      </dgm:t>
    </dgm:pt>
    <dgm:pt modelId="{4985D9A7-B679-4DDC-B991-34A471539638}" type="pres">
      <dgm:prSet presAssocID="{DFBB6B7E-2789-4E35-9658-A946745D7B84}" presName="entireBox" presStyleLbl="node1" presStyleIdx="0" presStyleCnt="1"/>
      <dgm:spPr/>
      <dgm:t>
        <a:bodyPr/>
        <a:lstStyle/>
        <a:p>
          <a:endParaRPr lang="en-US"/>
        </a:p>
      </dgm:t>
    </dgm:pt>
    <dgm:pt modelId="{5234AC39-26DE-4A8C-BA24-A9EBD268019A}" type="pres">
      <dgm:prSet presAssocID="{DFBB6B7E-2789-4E35-9658-A946745D7B84}" presName="descendantBox" presStyleCnt="0"/>
      <dgm:spPr/>
    </dgm:pt>
    <dgm:pt modelId="{AAD056E0-1CCB-4AC4-BA1E-444CABFEB1E5}" type="pres">
      <dgm:prSet presAssocID="{04212DCD-D35F-494A-82AE-DAF8737C96E5}" presName="childTextBox" presStyleLbl="fgAccFollowNode1" presStyleIdx="0" presStyleCnt="2">
        <dgm:presLayoutVars>
          <dgm:bulletEnabled val="1"/>
        </dgm:presLayoutVars>
      </dgm:prSet>
      <dgm:spPr/>
      <dgm:t>
        <a:bodyPr/>
        <a:lstStyle/>
        <a:p>
          <a:endParaRPr lang="en-US"/>
        </a:p>
      </dgm:t>
    </dgm:pt>
    <dgm:pt modelId="{65397541-2208-423B-84BA-8C5DECD98212}" type="pres">
      <dgm:prSet presAssocID="{843EC8C6-D1EB-4DB7-9733-566D1EB383F0}" presName="childTextBox" presStyleLbl="fgAccFollowNode1" presStyleIdx="1" presStyleCnt="2">
        <dgm:presLayoutVars>
          <dgm:bulletEnabled val="1"/>
        </dgm:presLayoutVars>
      </dgm:prSet>
      <dgm:spPr/>
      <dgm:t>
        <a:bodyPr/>
        <a:lstStyle/>
        <a:p>
          <a:endParaRPr lang="en-US"/>
        </a:p>
      </dgm:t>
    </dgm:pt>
  </dgm:ptLst>
  <dgm:cxnLst>
    <dgm:cxn modelId="{25110450-1517-402F-88F3-27CC919DF9B9}" type="presOf" srcId="{04212DCD-D35F-494A-82AE-DAF8737C96E5}" destId="{AAD056E0-1CCB-4AC4-BA1E-444CABFEB1E5}" srcOrd="0" destOrd="0" presId="urn:microsoft.com/office/officeart/2005/8/layout/process4"/>
    <dgm:cxn modelId="{DF81D109-DC0B-40D8-BAA6-88CE769D5D1E}" type="presOf" srcId="{DFBB6B7E-2789-4E35-9658-A946745D7B84}" destId="{C48B2D9D-371E-428C-9DD8-B7568838690A}" srcOrd="0" destOrd="0" presId="urn:microsoft.com/office/officeart/2005/8/layout/process4"/>
    <dgm:cxn modelId="{3E6E6287-7E1A-4BDF-907A-2FA7584B641A}" type="presOf" srcId="{87D03FC4-AA77-4379-8326-A87D0D5E001B}" destId="{75B94217-4660-4CA7-B51D-81889B4247B0}" srcOrd="0" destOrd="0" presId="urn:microsoft.com/office/officeart/2005/8/layout/process4"/>
    <dgm:cxn modelId="{7111B369-1EBC-4E55-AA8B-BA548CA4CD92}" srcId="{DFBB6B7E-2789-4E35-9658-A946745D7B84}" destId="{04212DCD-D35F-494A-82AE-DAF8737C96E5}" srcOrd="0" destOrd="0" parTransId="{BB8FB78D-84F5-430A-B297-4D9F8C01EA2E}" sibTransId="{FC6D3BC8-DFB7-4230-8483-EF3D5383129F}"/>
    <dgm:cxn modelId="{4B301198-53A7-406C-B8B1-7FE3D7610852}" type="presOf" srcId="{843EC8C6-D1EB-4DB7-9733-566D1EB383F0}" destId="{65397541-2208-423B-84BA-8C5DECD98212}" srcOrd="0" destOrd="0" presId="urn:microsoft.com/office/officeart/2005/8/layout/process4"/>
    <dgm:cxn modelId="{F803995F-C723-48C0-9FC3-AD15704E10F5}" srcId="{DFBB6B7E-2789-4E35-9658-A946745D7B84}" destId="{843EC8C6-D1EB-4DB7-9733-566D1EB383F0}" srcOrd="1" destOrd="0" parTransId="{B5BB28A4-4837-4C74-A2BB-DF641ACBF991}" sibTransId="{F0351649-1D94-4B2A-ABF3-CA45A001F899}"/>
    <dgm:cxn modelId="{A9E7D87E-3381-4F21-9AC1-26D13757B14B}" srcId="{87D03FC4-AA77-4379-8326-A87D0D5E001B}" destId="{DFBB6B7E-2789-4E35-9658-A946745D7B84}" srcOrd="0" destOrd="0" parTransId="{9B5F2893-050C-4FA4-B6F0-A237F7925A11}" sibTransId="{A20DD83B-BE37-436B-9A27-3F73A9325CAD}"/>
    <dgm:cxn modelId="{17CAD5C1-2610-4061-910A-7F202B01B8FB}" type="presOf" srcId="{DFBB6B7E-2789-4E35-9658-A946745D7B84}" destId="{4985D9A7-B679-4DDC-B991-34A471539638}" srcOrd="1" destOrd="0" presId="urn:microsoft.com/office/officeart/2005/8/layout/process4"/>
    <dgm:cxn modelId="{BE445250-1706-4856-9C98-E9F1B3DFEF3D}" type="presParOf" srcId="{75B94217-4660-4CA7-B51D-81889B4247B0}" destId="{774A13BF-F33B-4B39-BCDD-8E69052EC99A}" srcOrd="0" destOrd="0" presId="urn:microsoft.com/office/officeart/2005/8/layout/process4"/>
    <dgm:cxn modelId="{050DCA95-77BF-41A2-88F1-937A179897F4}" type="presParOf" srcId="{774A13BF-F33B-4B39-BCDD-8E69052EC99A}" destId="{C48B2D9D-371E-428C-9DD8-B7568838690A}" srcOrd="0" destOrd="0" presId="urn:microsoft.com/office/officeart/2005/8/layout/process4"/>
    <dgm:cxn modelId="{86DE190D-8516-4E21-A3C8-6AC1F44550D6}" type="presParOf" srcId="{774A13BF-F33B-4B39-BCDD-8E69052EC99A}" destId="{4985D9A7-B679-4DDC-B991-34A471539638}" srcOrd="1" destOrd="0" presId="urn:microsoft.com/office/officeart/2005/8/layout/process4"/>
    <dgm:cxn modelId="{2F4548C7-927D-4E62-B2C9-84B186A74100}" type="presParOf" srcId="{774A13BF-F33B-4B39-BCDD-8E69052EC99A}" destId="{5234AC39-26DE-4A8C-BA24-A9EBD268019A}" srcOrd="2" destOrd="0" presId="urn:microsoft.com/office/officeart/2005/8/layout/process4"/>
    <dgm:cxn modelId="{1E09595A-E790-4242-AE45-37A8AFA8C2C4}" type="presParOf" srcId="{5234AC39-26DE-4A8C-BA24-A9EBD268019A}" destId="{AAD056E0-1CCB-4AC4-BA1E-444CABFEB1E5}" srcOrd="0" destOrd="0" presId="urn:microsoft.com/office/officeart/2005/8/layout/process4"/>
    <dgm:cxn modelId="{59528695-956D-4801-B8FF-3130FBDB8309}" type="presParOf" srcId="{5234AC39-26DE-4A8C-BA24-A9EBD268019A}" destId="{65397541-2208-423B-84BA-8C5DECD98212}"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D146F8-3D23-4CFE-8012-4B29CCCA36BE}"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p>
      </dgm:t>
    </dgm:pt>
    <dgm:pt modelId="{0F0A96E3-5D6C-494E-8B2D-A421DD788D01}">
      <dgm:prSet phldrT="[Text]">
        <dgm:style>
          <a:lnRef idx="1">
            <a:schemeClr val="accent5"/>
          </a:lnRef>
          <a:fillRef idx="2">
            <a:schemeClr val="accent5"/>
          </a:fillRef>
          <a:effectRef idx="1">
            <a:schemeClr val="accent5"/>
          </a:effectRef>
          <a:fontRef idx="minor">
            <a:schemeClr val="dk1"/>
          </a:fontRef>
        </dgm:style>
      </dgm:prSet>
      <dgm:spPr/>
      <dgm:t>
        <a:bodyPr/>
        <a:lstStyle/>
        <a:p>
          <a:r>
            <a:rPr lang="id-ID" dirty="0" smtClean="0"/>
            <a:t>ANCAMAN BOM</a:t>
          </a:r>
          <a:endParaRPr lang="en-US" dirty="0"/>
        </a:p>
      </dgm:t>
    </dgm:pt>
    <dgm:pt modelId="{4D7345AD-EA08-4C2C-8771-468252ED9F2D}" type="parTrans" cxnId="{FA3728DB-C7FD-4E79-AF42-856F7CF703C5}">
      <dgm:prSet/>
      <dgm:spPr/>
      <dgm:t>
        <a:bodyPr/>
        <a:lstStyle/>
        <a:p>
          <a:endParaRPr lang="en-US"/>
        </a:p>
      </dgm:t>
    </dgm:pt>
    <dgm:pt modelId="{16E128C6-3489-4871-9D29-08A5A8AC9358}" type="sibTrans" cxnId="{FA3728DB-C7FD-4E79-AF42-856F7CF703C5}">
      <dgm:prSet/>
      <dgm:spPr/>
      <dgm:t>
        <a:bodyPr/>
        <a:lstStyle/>
        <a:p>
          <a:endParaRPr lang="en-US"/>
        </a:p>
      </dgm:t>
    </dgm:pt>
    <dgm:pt modelId="{08441AF8-716F-4472-9D1E-9981D6335FEA}">
      <dgm:prSet phldrT="[Text]" custT="1">
        <dgm:style>
          <a:lnRef idx="1">
            <a:schemeClr val="accent6"/>
          </a:lnRef>
          <a:fillRef idx="2">
            <a:schemeClr val="accent6"/>
          </a:fillRef>
          <a:effectRef idx="1">
            <a:schemeClr val="accent6"/>
          </a:effectRef>
          <a:fontRef idx="minor">
            <a:schemeClr val="dk1"/>
          </a:fontRef>
        </dgm:style>
      </dgm:prSet>
      <dgm:spPr/>
      <dgm:t>
        <a:bodyPr/>
        <a:lstStyle/>
        <a:p>
          <a:pPr algn="ctr"/>
          <a:r>
            <a:rPr lang="id-ID" sz="1800" dirty="0" smtClean="0"/>
            <a:t>Mendatangi TKP</a:t>
          </a:r>
          <a:endParaRPr lang="en-US" sz="1800" dirty="0"/>
        </a:p>
      </dgm:t>
    </dgm:pt>
    <dgm:pt modelId="{5722824C-285D-4ED4-9570-74ED77225444}" type="parTrans" cxnId="{29A6DF14-34BD-4125-8B37-A27E0D8AD1EA}">
      <dgm:prSet/>
      <dgm:spPr/>
      <dgm:t>
        <a:bodyPr/>
        <a:lstStyle/>
        <a:p>
          <a:endParaRPr lang="en-US"/>
        </a:p>
      </dgm:t>
    </dgm:pt>
    <dgm:pt modelId="{4606952C-074E-47A1-98AE-095D4C58D554}" type="sibTrans" cxnId="{29A6DF14-34BD-4125-8B37-A27E0D8AD1EA}">
      <dgm:prSet/>
      <dgm:spPr/>
      <dgm:t>
        <a:bodyPr/>
        <a:lstStyle/>
        <a:p>
          <a:endParaRPr lang="en-US"/>
        </a:p>
      </dgm:t>
    </dgm:pt>
    <dgm:pt modelId="{59F5B7DF-D66A-4A4B-833E-8529CDE7FCE4}">
      <dgm:prSet phldrT="[Text]" custT="1">
        <dgm:style>
          <a:lnRef idx="1">
            <a:schemeClr val="accent5"/>
          </a:lnRef>
          <a:fillRef idx="2">
            <a:schemeClr val="accent5"/>
          </a:fillRef>
          <a:effectRef idx="1">
            <a:schemeClr val="accent5"/>
          </a:effectRef>
          <a:fontRef idx="minor">
            <a:schemeClr val="dk1"/>
          </a:fontRef>
        </dgm:style>
      </dgm:prSet>
      <dgm:spPr/>
      <dgm:t>
        <a:bodyPr/>
        <a:lstStyle/>
        <a:p>
          <a:pPr algn="ctr"/>
          <a:r>
            <a:rPr lang="id-ID" sz="1800" dirty="0" smtClean="0"/>
            <a:t>Pasang police line</a:t>
          </a:r>
        </a:p>
      </dgm:t>
    </dgm:pt>
    <dgm:pt modelId="{E1ECC083-C213-49AB-8F17-09CEEAC741B0}" type="parTrans" cxnId="{95ABB3C7-36AD-44C4-A82F-E3D55482BEAC}">
      <dgm:prSet/>
      <dgm:spPr/>
      <dgm:t>
        <a:bodyPr/>
        <a:lstStyle/>
        <a:p>
          <a:endParaRPr lang="en-US"/>
        </a:p>
      </dgm:t>
    </dgm:pt>
    <dgm:pt modelId="{6996088C-465A-45BF-BB43-71911D8D36F0}" type="sibTrans" cxnId="{95ABB3C7-36AD-44C4-A82F-E3D55482BEAC}">
      <dgm:prSet/>
      <dgm:spPr/>
      <dgm:t>
        <a:bodyPr/>
        <a:lstStyle/>
        <a:p>
          <a:endParaRPr lang="en-US"/>
        </a:p>
      </dgm:t>
    </dgm:pt>
    <dgm:pt modelId="{818A4932-6D76-41DF-BC43-F0A7ACF7F383}">
      <dgm:prSet phldrT="[Text]" custT="1">
        <dgm:style>
          <a:lnRef idx="1">
            <a:schemeClr val="accent4"/>
          </a:lnRef>
          <a:fillRef idx="2">
            <a:schemeClr val="accent4"/>
          </a:fillRef>
          <a:effectRef idx="1">
            <a:schemeClr val="accent4"/>
          </a:effectRef>
          <a:fontRef idx="minor">
            <a:schemeClr val="dk1"/>
          </a:fontRef>
        </dgm:style>
      </dgm:prSet>
      <dgm:spPr/>
      <dgm:t>
        <a:bodyPr/>
        <a:lstStyle/>
        <a:p>
          <a:pPr algn="ctr"/>
          <a:r>
            <a:rPr lang="id-ID" sz="1600" dirty="0" smtClean="0"/>
            <a:t>Amati scr umum situasi, org, brg, benda2</a:t>
          </a:r>
        </a:p>
      </dgm:t>
    </dgm:pt>
    <dgm:pt modelId="{DFE56F00-B2FC-468E-9C43-EF77DB6DA4D0}" type="parTrans" cxnId="{20B4881E-7EBE-453F-9B9E-541383697FE7}">
      <dgm:prSet/>
      <dgm:spPr/>
      <dgm:t>
        <a:bodyPr/>
        <a:lstStyle/>
        <a:p>
          <a:endParaRPr lang="en-US"/>
        </a:p>
      </dgm:t>
    </dgm:pt>
    <dgm:pt modelId="{17923A05-27C5-4D19-A768-5117C8F43C48}" type="sibTrans" cxnId="{20B4881E-7EBE-453F-9B9E-541383697FE7}">
      <dgm:prSet/>
      <dgm:spPr/>
      <dgm:t>
        <a:bodyPr/>
        <a:lstStyle/>
        <a:p>
          <a:endParaRPr lang="en-US"/>
        </a:p>
      </dgm:t>
    </dgm:pt>
    <dgm:pt modelId="{C9D43EB1-93FE-40B3-B111-0324EEF540FA}">
      <dgm:prSet phldrT="[Text]" custT="1">
        <dgm:style>
          <a:lnRef idx="1">
            <a:schemeClr val="accent3"/>
          </a:lnRef>
          <a:fillRef idx="2">
            <a:schemeClr val="accent3"/>
          </a:fillRef>
          <a:effectRef idx="1">
            <a:schemeClr val="accent3"/>
          </a:effectRef>
          <a:fontRef idx="minor">
            <a:schemeClr val="dk1"/>
          </a:fontRef>
        </dgm:style>
      </dgm:prSet>
      <dgm:spPr/>
      <dgm:t>
        <a:bodyPr/>
        <a:lstStyle/>
        <a:p>
          <a:pPr algn="ctr"/>
          <a:r>
            <a:rPr lang="id-ID" sz="1600" dirty="0" smtClean="0"/>
            <a:t>Catat org yg berada di TKP &amp; perintahkan tuk tdk tinggalkantempat</a:t>
          </a:r>
        </a:p>
      </dgm:t>
    </dgm:pt>
    <dgm:pt modelId="{6197B075-0BD8-4990-8178-C839EC616547}" type="parTrans" cxnId="{550382F7-E492-4924-974E-3109A3470438}">
      <dgm:prSet/>
      <dgm:spPr/>
      <dgm:t>
        <a:bodyPr/>
        <a:lstStyle/>
        <a:p>
          <a:endParaRPr lang="en-US"/>
        </a:p>
      </dgm:t>
    </dgm:pt>
    <dgm:pt modelId="{4E3F77B8-3AD5-488F-B37A-AC88409259A0}" type="sibTrans" cxnId="{550382F7-E492-4924-974E-3109A3470438}">
      <dgm:prSet/>
      <dgm:spPr/>
      <dgm:t>
        <a:bodyPr/>
        <a:lstStyle/>
        <a:p>
          <a:endParaRPr lang="en-US"/>
        </a:p>
      </dgm:t>
    </dgm:pt>
    <dgm:pt modelId="{3DDE1AC3-422C-40FF-B044-E0336BD8A469}">
      <dgm:prSet phldrT="[Text]" custT="1">
        <dgm:style>
          <a:lnRef idx="1">
            <a:schemeClr val="accent2"/>
          </a:lnRef>
          <a:fillRef idx="2">
            <a:schemeClr val="accent2"/>
          </a:fillRef>
          <a:effectRef idx="1">
            <a:schemeClr val="accent2"/>
          </a:effectRef>
          <a:fontRef idx="minor">
            <a:schemeClr val="dk1"/>
          </a:fontRef>
        </dgm:style>
      </dgm:prSet>
      <dgm:spPr/>
      <dgm:t>
        <a:bodyPr/>
        <a:lstStyle/>
        <a:p>
          <a:pPr algn="ctr"/>
          <a:r>
            <a:rPr lang="id-ID" sz="1600" dirty="0" smtClean="0"/>
            <a:t>Tangkap tersangka bl msh berada di TKP</a:t>
          </a:r>
        </a:p>
      </dgm:t>
    </dgm:pt>
    <dgm:pt modelId="{82CAEC91-8BF4-4140-B1F6-D33A32A5AC5E}" type="parTrans" cxnId="{4053C876-9213-4D27-BC07-0401021563AA}">
      <dgm:prSet/>
      <dgm:spPr/>
      <dgm:t>
        <a:bodyPr/>
        <a:lstStyle/>
        <a:p>
          <a:endParaRPr lang="en-US"/>
        </a:p>
      </dgm:t>
    </dgm:pt>
    <dgm:pt modelId="{95E12416-0198-40A4-83C9-B21748DDF857}" type="sibTrans" cxnId="{4053C876-9213-4D27-BC07-0401021563AA}">
      <dgm:prSet/>
      <dgm:spPr/>
      <dgm:t>
        <a:bodyPr/>
        <a:lstStyle/>
        <a:p>
          <a:endParaRPr lang="en-US"/>
        </a:p>
      </dgm:t>
    </dgm:pt>
    <dgm:pt modelId="{0F5DFC98-4286-41AE-9A2C-BFB91CDCFD47}">
      <dgm:prSet phldrT="[Text]" custT="1">
        <dgm:style>
          <a:lnRef idx="1">
            <a:schemeClr val="accent1"/>
          </a:lnRef>
          <a:fillRef idx="2">
            <a:schemeClr val="accent1"/>
          </a:fillRef>
          <a:effectRef idx="1">
            <a:schemeClr val="accent1"/>
          </a:effectRef>
          <a:fontRef idx="minor">
            <a:schemeClr val="dk1"/>
          </a:fontRef>
        </dgm:style>
      </dgm:prSet>
      <dgm:spPr/>
      <dgm:t>
        <a:bodyPr/>
        <a:lstStyle/>
        <a:p>
          <a:pPr algn="ctr"/>
          <a:r>
            <a:rPr lang="id-ID" sz="1600" dirty="0" smtClean="0"/>
            <a:t>Hub Team JIHANDAK &amp; anjing pelacakTKP</a:t>
          </a:r>
        </a:p>
      </dgm:t>
    </dgm:pt>
    <dgm:pt modelId="{3F0BE3EB-2447-4776-8449-97A2265CC2B7}" type="parTrans" cxnId="{2F1C011A-D58B-4601-9B7B-546071BFA5FD}">
      <dgm:prSet/>
      <dgm:spPr/>
      <dgm:t>
        <a:bodyPr/>
        <a:lstStyle/>
        <a:p>
          <a:endParaRPr lang="en-US"/>
        </a:p>
      </dgm:t>
    </dgm:pt>
    <dgm:pt modelId="{2819B06E-F2C6-4F51-A095-2144C2905461}" type="sibTrans" cxnId="{2F1C011A-D58B-4601-9B7B-546071BFA5FD}">
      <dgm:prSet/>
      <dgm:spPr/>
      <dgm:t>
        <a:bodyPr/>
        <a:lstStyle/>
        <a:p>
          <a:endParaRPr lang="en-US"/>
        </a:p>
      </dgm:t>
    </dgm:pt>
    <dgm:pt modelId="{86D612E1-4D3B-4715-AA14-C4DA3B6E5971}">
      <dgm:prSet phldrT="[Text]" custT="1">
        <dgm:style>
          <a:lnRef idx="0">
            <a:schemeClr val="accent3"/>
          </a:lnRef>
          <a:fillRef idx="3">
            <a:schemeClr val="accent3"/>
          </a:fillRef>
          <a:effectRef idx="3">
            <a:schemeClr val="accent3"/>
          </a:effectRef>
          <a:fontRef idx="minor">
            <a:schemeClr val="lt1"/>
          </a:fontRef>
        </dgm:style>
      </dgm:prSet>
      <dgm:spPr/>
      <dgm:t>
        <a:bodyPr/>
        <a:lstStyle/>
        <a:p>
          <a:pPr algn="ctr"/>
          <a:r>
            <a:rPr lang="id-ID" sz="1600" dirty="0" smtClean="0"/>
            <a:t>Serahkan hasil tangani TKP kpd petugas JIHANDAK &amp; anjing pelacak (K9)</a:t>
          </a:r>
        </a:p>
      </dgm:t>
    </dgm:pt>
    <dgm:pt modelId="{72518E92-BB09-4345-9F29-FECF961D17A9}" type="parTrans" cxnId="{E7FA22B0-C978-4576-8B93-242194AAE2EC}">
      <dgm:prSet/>
      <dgm:spPr/>
      <dgm:t>
        <a:bodyPr/>
        <a:lstStyle/>
        <a:p>
          <a:endParaRPr lang="en-US"/>
        </a:p>
      </dgm:t>
    </dgm:pt>
    <dgm:pt modelId="{0ADEF3B0-5385-4A47-AB6E-ECA26D54DD59}" type="sibTrans" cxnId="{E7FA22B0-C978-4576-8B93-242194AAE2EC}">
      <dgm:prSet/>
      <dgm:spPr/>
      <dgm:t>
        <a:bodyPr/>
        <a:lstStyle/>
        <a:p>
          <a:endParaRPr lang="en-US"/>
        </a:p>
      </dgm:t>
    </dgm:pt>
    <dgm:pt modelId="{E45187A9-8FAC-4AF2-BBA0-F88586CD9A0A}">
      <dgm:prSet phldrT="[Text]" custT="1">
        <dgm:style>
          <a:lnRef idx="1">
            <a:schemeClr val="accent2"/>
          </a:lnRef>
          <a:fillRef idx="3">
            <a:schemeClr val="accent2"/>
          </a:fillRef>
          <a:effectRef idx="2">
            <a:schemeClr val="accent2"/>
          </a:effectRef>
          <a:fontRef idx="minor">
            <a:schemeClr val="lt1"/>
          </a:fontRef>
        </dgm:style>
      </dgm:prSet>
      <dgm:spPr/>
      <dgm:t>
        <a:bodyPr/>
        <a:lstStyle/>
        <a:p>
          <a:pPr algn="ctr"/>
          <a:r>
            <a:rPr lang="id-ID" sz="1600" dirty="0" smtClean="0">
              <a:ln>
                <a:noFill/>
              </a:ln>
            </a:rPr>
            <a:t>Lanjutkan PAM TKP</a:t>
          </a:r>
        </a:p>
      </dgm:t>
    </dgm:pt>
    <dgm:pt modelId="{2FAF844A-47F6-45C5-ABB0-3F0CD5BC0FB4}" type="parTrans" cxnId="{917E7267-52C8-48FE-8547-ED9519E1C27D}">
      <dgm:prSet/>
      <dgm:spPr/>
      <dgm:t>
        <a:bodyPr/>
        <a:lstStyle/>
        <a:p>
          <a:endParaRPr lang="en-US"/>
        </a:p>
      </dgm:t>
    </dgm:pt>
    <dgm:pt modelId="{332F530C-B28D-4F43-A15D-17A0265A6480}" type="sibTrans" cxnId="{917E7267-52C8-48FE-8547-ED9519E1C27D}">
      <dgm:prSet/>
      <dgm:spPr/>
      <dgm:t>
        <a:bodyPr/>
        <a:lstStyle/>
        <a:p>
          <a:endParaRPr lang="en-US"/>
        </a:p>
      </dgm:t>
    </dgm:pt>
    <dgm:pt modelId="{B24EBB08-9A06-425A-A11D-B3114615FAB3}" type="pres">
      <dgm:prSet presAssocID="{27D146F8-3D23-4CFE-8012-4B29CCCA36BE}" presName="list" presStyleCnt="0">
        <dgm:presLayoutVars>
          <dgm:dir/>
          <dgm:animLvl val="lvl"/>
        </dgm:presLayoutVars>
      </dgm:prSet>
      <dgm:spPr/>
      <dgm:t>
        <a:bodyPr/>
        <a:lstStyle/>
        <a:p>
          <a:endParaRPr lang="en-US"/>
        </a:p>
      </dgm:t>
    </dgm:pt>
    <dgm:pt modelId="{2297D202-F998-4E91-947E-2815F546EF45}" type="pres">
      <dgm:prSet presAssocID="{0F0A96E3-5D6C-494E-8B2D-A421DD788D01}" presName="posSpace" presStyleCnt="0"/>
      <dgm:spPr/>
    </dgm:pt>
    <dgm:pt modelId="{9CDEE6B3-B015-4516-A324-9AC2D65DAC3F}" type="pres">
      <dgm:prSet presAssocID="{0F0A96E3-5D6C-494E-8B2D-A421DD788D01}" presName="vertFlow" presStyleCnt="0"/>
      <dgm:spPr/>
    </dgm:pt>
    <dgm:pt modelId="{2AFAE613-785C-4DBE-A968-6DAD117151D9}" type="pres">
      <dgm:prSet presAssocID="{0F0A96E3-5D6C-494E-8B2D-A421DD788D01}" presName="topSpace" presStyleCnt="0"/>
      <dgm:spPr/>
    </dgm:pt>
    <dgm:pt modelId="{5F79C080-8F24-4F4F-8D84-97A0186A24DB}" type="pres">
      <dgm:prSet presAssocID="{0F0A96E3-5D6C-494E-8B2D-A421DD788D01}" presName="firstComp" presStyleCnt="0"/>
      <dgm:spPr/>
    </dgm:pt>
    <dgm:pt modelId="{67A0497D-F6D7-4541-A766-AB57C5F66B45}" type="pres">
      <dgm:prSet presAssocID="{0F0A96E3-5D6C-494E-8B2D-A421DD788D01}" presName="firstChild" presStyleLbl="bgAccFollowNode1" presStyleIdx="0" presStyleCnt="8" custScaleX="190506" custLinFactNeighborX="-261" custLinFactNeighborY="-48945"/>
      <dgm:spPr/>
      <dgm:t>
        <a:bodyPr/>
        <a:lstStyle/>
        <a:p>
          <a:endParaRPr lang="en-US"/>
        </a:p>
      </dgm:t>
    </dgm:pt>
    <dgm:pt modelId="{21D01238-BA1A-4E45-94FA-62F4A560DA6F}" type="pres">
      <dgm:prSet presAssocID="{0F0A96E3-5D6C-494E-8B2D-A421DD788D01}" presName="firstChildTx" presStyleLbl="bgAccFollowNode1" presStyleIdx="0" presStyleCnt="8">
        <dgm:presLayoutVars>
          <dgm:bulletEnabled val="1"/>
        </dgm:presLayoutVars>
      </dgm:prSet>
      <dgm:spPr/>
      <dgm:t>
        <a:bodyPr/>
        <a:lstStyle/>
        <a:p>
          <a:endParaRPr lang="en-US"/>
        </a:p>
      </dgm:t>
    </dgm:pt>
    <dgm:pt modelId="{E18E02ED-37FE-437D-B1C2-733D7B21939D}" type="pres">
      <dgm:prSet presAssocID="{59F5B7DF-D66A-4A4B-833E-8529CDE7FCE4}" presName="comp" presStyleCnt="0"/>
      <dgm:spPr/>
    </dgm:pt>
    <dgm:pt modelId="{5CAAB9AC-8B34-46CF-BD7A-03250F919CD8}" type="pres">
      <dgm:prSet presAssocID="{59F5B7DF-D66A-4A4B-833E-8529CDE7FCE4}" presName="child" presStyleLbl="bgAccFollowNode1" presStyleIdx="1" presStyleCnt="8" custScaleX="190506" custLinFactNeighborX="-261" custLinFactNeighborY="-48945"/>
      <dgm:spPr/>
      <dgm:t>
        <a:bodyPr/>
        <a:lstStyle/>
        <a:p>
          <a:endParaRPr lang="en-US"/>
        </a:p>
      </dgm:t>
    </dgm:pt>
    <dgm:pt modelId="{DD8E9220-C785-496B-AF13-EA5170F08378}" type="pres">
      <dgm:prSet presAssocID="{59F5B7DF-D66A-4A4B-833E-8529CDE7FCE4}" presName="childTx" presStyleLbl="bgAccFollowNode1" presStyleIdx="1" presStyleCnt="8">
        <dgm:presLayoutVars>
          <dgm:bulletEnabled val="1"/>
        </dgm:presLayoutVars>
      </dgm:prSet>
      <dgm:spPr/>
      <dgm:t>
        <a:bodyPr/>
        <a:lstStyle/>
        <a:p>
          <a:endParaRPr lang="en-US"/>
        </a:p>
      </dgm:t>
    </dgm:pt>
    <dgm:pt modelId="{F73892F5-8B6D-4FDD-8CE4-5C6EAB491170}" type="pres">
      <dgm:prSet presAssocID="{818A4932-6D76-41DF-BC43-F0A7ACF7F383}" presName="comp" presStyleCnt="0"/>
      <dgm:spPr/>
    </dgm:pt>
    <dgm:pt modelId="{969AD244-57BB-4B36-990F-0B54D801D6C5}" type="pres">
      <dgm:prSet presAssocID="{818A4932-6D76-41DF-BC43-F0A7ACF7F383}" presName="child" presStyleLbl="bgAccFollowNode1" presStyleIdx="2" presStyleCnt="8" custScaleX="190506" custLinFactNeighborX="-261" custLinFactNeighborY="-48945"/>
      <dgm:spPr/>
      <dgm:t>
        <a:bodyPr/>
        <a:lstStyle/>
        <a:p>
          <a:endParaRPr lang="en-US"/>
        </a:p>
      </dgm:t>
    </dgm:pt>
    <dgm:pt modelId="{FF6048B9-9307-4945-9769-7B591DB84804}" type="pres">
      <dgm:prSet presAssocID="{818A4932-6D76-41DF-BC43-F0A7ACF7F383}" presName="childTx" presStyleLbl="bgAccFollowNode1" presStyleIdx="2" presStyleCnt="8">
        <dgm:presLayoutVars>
          <dgm:bulletEnabled val="1"/>
        </dgm:presLayoutVars>
      </dgm:prSet>
      <dgm:spPr/>
      <dgm:t>
        <a:bodyPr/>
        <a:lstStyle/>
        <a:p>
          <a:endParaRPr lang="en-US"/>
        </a:p>
      </dgm:t>
    </dgm:pt>
    <dgm:pt modelId="{0CF03AAE-9B5B-4A3B-B7FB-E33A4F901488}" type="pres">
      <dgm:prSet presAssocID="{C9D43EB1-93FE-40B3-B111-0324EEF540FA}" presName="comp" presStyleCnt="0"/>
      <dgm:spPr/>
    </dgm:pt>
    <dgm:pt modelId="{CA13E255-E710-43B2-8DCF-57A6C3B3B352}" type="pres">
      <dgm:prSet presAssocID="{C9D43EB1-93FE-40B3-B111-0324EEF540FA}" presName="child" presStyleLbl="bgAccFollowNode1" presStyleIdx="3" presStyleCnt="8" custScaleX="190506" custLinFactNeighborX="-261" custLinFactNeighborY="-48945"/>
      <dgm:spPr/>
      <dgm:t>
        <a:bodyPr/>
        <a:lstStyle/>
        <a:p>
          <a:endParaRPr lang="en-US"/>
        </a:p>
      </dgm:t>
    </dgm:pt>
    <dgm:pt modelId="{F294122D-EE8C-4A58-B599-82B32E95CDA3}" type="pres">
      <dgm:prSet presAssocID="{C9D43EB1-93FE-40B3-B111-0324EEF540FA}" presName="childTx" presStyleLbl="bgAccFollowNode1" presStyleIdx="3" presStyleCnt="8">
        <dgm:presLayoutVars>
          <dgm:bulletEnabled val="1"/>
        </dgm:presLayoutVars>
      </dgm:prSet>
      <dgm:spPr/>
      <dgm:t>
        <a:bodyPr/>
        <a:lstStyle/>
        <a:p>
          <a:endParaRPr lang="en-US"/>
        </a:p>
      </dgm:t>
    </dgm:pt>
    <dgm:pt modelId="{F08C2320-3F78-41F7-B1C8-BCCD8D5B03D9}" type="pres">
      <dgm:prSet presAssocID="{3DDE1AC3-422C-40FF-B044-E0336BD8A469}" presName="comp" presStyleCnt="0"/>
      <dgm:spPr/>
    </dgm:pt>
    <dgm:pt modelId="{6633FE2D-6AB3-49DB-9C88-B0A344E447D9}" type="pres">
      <dgm:prSet presAssocID="{3DDE1AC3-422C-40FF-B044-E0336BD8A469}" presName="child" presStyleLbl="bgAccFollowNode1" presStyleIdx="4" presStyleCnt="8" custScaleX="190506" custLinFactNeighborX="-261" custLinFactNeighborY="-48945"/>
      <dgm:spPr/>
      <dgm:t>
        <a:bodyPr/>
        <a:lstStyle/>
        <a:p>
          <a:endParaRPr lang="en-US"/>
        </a:p>
      </dgm:t>
    </dgm:pt>
    <dgm:pt modelId="{9AF6CB1D-0686-41C4-8C50-84E07892CA53}" type="pres">
      <dgm:prSet presAssocID="{3DDE1AC3-422C-40FF-B044-E0336BD8A469}" presName="childTx" presStyleLbl="bgAccFollowNode1" presStyleIdx="4" presStyleCnt="8">
        <dgm:presLayoutVars>
          <dgm:bulletEnabled val="1"/>
        </dgm:presLayoutVars>
      </dgm:prSet>
      <dgm:spPr/>
      <dgm:t>
        <a:bodyPr/>
        <a:lstStyle/>
        <a:p>
          <a:endParaRPr lang="en-US"/>
        </a:p>
      </dgm:t>
    </dgm:pt>
    <dgm:pt modelId="{BB75FF6E-33E7-4B06-B18D-E3298CF3CF72}" type="pres">
      <dgm:prSet presAssocID="{0F5DFC98-4286-41AE-9A2C-BFB91CDCFD47}" presName="comp" presStyleCnt="0"/>
      <dgm:spPr/>
    </dgm:pt>
    <dgm:pt modelId="{A57868C4-48ED-4CBB-B285-DA860D59E102}" type="pres">
      <dgm:prSet presAssocID="{0F5DFC98-4286-41AE-9A2C-BFB91CDCFD47}" presName="child" presStyleLbl="bgAccFollowNode1" presStyleIdx="5" presStyleCnt="8" custScaleX="190506" custLinFactNeighborX="-261" custLinFactNeighborY="-48945"/>
      <dgm:spPr/>
      <dgm:t>
        <a:bodyPr/>
        <a:lstStyle/>
        <a:p>
          <a:endParaRPr lang="en-US"/>
        </a:p>
      </dgm:t>
    </dgm:pt>
    <dgm:pt modelId="{C8DA0FA1-EAAE-455A-9484-0D0BABFABF28}" type="pres">
      <dgm:prSet presAssocID="{0F5DFC98-4286-41AE-9A2C-BFB91CDCFD47}" presName="childTx" presStyleLbl="bgAccFollowNode1" presStyleIdx="5" presStyleCnt="8">
        <dgm:presLayoutVars>
          <dgm:bulletEnabled val="1"/>
        </dgm:presLayoutVars>
      </dgm:prSet>
      <dgm:spPr/>
      <dgm:t>
        <a:bodyPr/>
        <a:lstStyle/>
        <a:p>
          <a:endParaRPr lang="en-US"/>
        </a:p>
      </dgm:t>
    </dgm:pt>
    <dgm:pt modelId="{D7839867-EDED-4CD6-AFD7-A71A34C2ECCD}" type="pres">
      <dgm:prSet presAssocID="{86D612E1-4D3B-4715-AA14-C4DA3B6E5971}" presName="comp" presStyleCnt="0"/>
      <dgm:spPr/>
    </dgm:pt>
    <dgm:pt modelId="{27EAF194-5464-4369-9CAF-20D4EF263985}" type="pres">
      <dgm:prSet presAssocID="{86D612E1-4D3B-4715-AA14-C4DA3B6E5971}" presName="child" presStyleLbl="bgAccFollowNode1" presStyleIdx="6" presStyleCnt="8" custScaleX="190506" custLinFactNeighborX="-261" custLinFactNeighborY="-48945"/>
      <dgm:spPr/>
      <dgm:t>
        <a:bodyPr/>
        <a:lstStyle/>
        <a:p>
          <a:endParaRPr lang="en-US"/>
        </a:p>
      </dgm:t>
    </dgm:pt>
    <dgm:pt modelId="{66240D87-4A16-46B9-A793-868B427F8BBF}" type="pres">
      <dgm:prSet presAssocID="{86D612E1-4D3B-4715-AA14-C4DA3B6E5971}" presName="childTx" presStyleLbl="bgAccFollowNode1" presStyleIdx="6" presStyleCnt="8">
        <dgm:presLayoutVars>
          <dgm:bulletEnabled val="1"/>
        </dgm:presLayoutVars>
      </dgm:prSet>
      <dgm:spPr/>
      <dgm:t>
        <a:bodyPr/>
        <a:lstStyle/>
        <a:p>
          <a:endParaRPr lang="en-US"/>
        </a:p>
      </dgm:t>
    </dgm:pt>
    <dgm:pt modelId="{A522F23B-657A-4743-9A66-B6C5797C68C5}" type="pres">
      <dgm:prSet presAssocID="{E45187A9-8FAC-4AF2-BBA0-F88586CD9A0A}" presName="comp" presStyleCnt="0"/>
      <dgm:spPr/>
    </dgm:pt>
    <dgm:pt modelId="{E15042A7-544D-4573-A866-ED95817A9039}" type="pres">
      <dgm:prSet presAssocID="{E45187A9-8FAC-4AF2-BBA0-F88586CD9A0A}" presName="child" presStyleLbl="bgAccFollowNode1" presStyleIdx="7" presStyleCnt="8" custScaleX="190506" custLinFactNeighborX="52" custLinFactNeighborY="-52399"/>
      <dgm:spPr/>
      <dgm:t>
        <a:bodyPr/>
        <a:lstStyle/>
        <a:p>
          <a:endParaRPr lang="en-US"/>
        </a:p>
      </dgm:t>
    </dgm:pt>
    <dgm:pt modelId="{C4AC86A8-A4D9-49CE-9D11-1895E8EC0DF5}" type="pres">
      <dgm:prSet presAssocID="{E45187A9-8FAC-4AF2-BBA0-F88586CD9A0A}" presName="childTx" presStyleLbl="bgAccFollowNode1" presStyleIdx="7" presStyleCnt="8">
        <dgm:presLayoutVars>
          <dgm:bulletEnabled val="1"/>
        </dgm:presLayoutVars>
      </dgm:prSet>
      <dgm:spPr/>
      <dgm:t>
        <a:bodyPr/>
        <a:lstStyle/>
        <a:p>
          <a:endParaRPr lang="en-US"/>
        </a:p>
      </dgm:t>
    </dgm:pt>
    <dgm:pt modelId="{9D084065-55A7-45BD-92A5-B842ABBAEB65}" type="pres">
      <dgm:prSet presAssocID="{0F0A96E3-5D6C-494E-8B2D-A421DD788D01}" presName="negSpace" presStyleCnt="0"/>
      <dgm:spPr/>
    </dgm:pt>
    <dgm:pt modelId="{0AB6C60B-CF7D-4DCE-B5A2-91FB8CBECA9A}" type="pres">
      <dgm:prSet presAssocID="{0F0A96E3-5D6C-494E-8B2D-A421DD788D01}" presName="circle" presStyleLbl="node1" presStyleIdx="0" presStyleCnt="1" custScaleX="259880" custScaleY="189879" custLinFactX="-107543" custLinFactNeighborX="-200000" custLinFactNeighborY="2044"/>
      <dgm:spPr/>
      <dgm:t>
        <a:bodyPr/>
        <a:lstStyle/>
        <a:p>
          <a:endParaRPr lang="en-US"/>
        </a:p>
      </dgm:t>
    </dgm:pt>
  </dgm:ptLst>
  <dgm:cxnLst>
    <dgm:cxn modelId="{D37600C2-517A-48A6-B9AB-5489DA55AD3E}" type="presOf" srcId="{59F5B7DF-D66A-4A4B-833E-8529CDE7FCE4}" destId="{DD8E9220-C785-496B-AF13-EA5170F08378}" srcOrd="1" destOrd="0" presId="urn:microsoft.com/office/officeart/2005/8/layout/hList9"/>
    <dgm:cxn modelId="{D605F416-97C8-4500-8C09-6D1DCFFE9D38}" type="presOf" srcId="{3DDE1AC3-422C-40FF-B044-E0336BD8A469}" destId="{9AF6CB1D-0686-41C4-8C50-84E07892CA53}" srcOrd="1" destOrd="0" presId="urn:microsoft.com/office/officeart/2005/8/layout/hList9"/>
    <dgm:cxn modelId="{95ABB3C7-36AD-44C4-A82F-E3D55482BEAC}" srcId="{0F0A96E3-5D6C-494E-8B2D-A421DD788D01}" destId="{59F5B7DF-D66A-4A4B-833E-8529CDE7FCE4}" srcOrd="1" destOrd="0" parTransId="{E1ECC083-C213-49AB-8F17-09CEEAC741B0}" sibTransId="{6996088C-465A-45BF-BB43-71911D8D36F0}"/>
    <dgm:cxn modelId="{4FFE7EFE-0C1E-4AED-B932-5A807FE6F508}" type="presOf" srcId="{86D612E1-4D3B-4715-AA14-C4DA3B6E5971}" destId="{27EAF194-5464-4369-9CAF-20D4EF263985}" srcOrd="0" destOrd="0" presId="urn:microsoft.com/office/officeart/2005/8/layout/hList9"/>
    <dgm:cxn modelId="{2E4673D6-943B-40A4-8CC7-0D8F7BBDD6FE}" type="presOf" srcId="{E45187A9-8FAC-4AF2-BBA0-F88586CD9A0A}" destId="{C4AC86A8-A4D9-49CE-9D11-1895E8EC0DF5}" srcOrd="1" destOrd="0" presId="urn:microsoft.com/office/officeart/2005/8/layout/hList9"/>
    <dgm:cxn modelId="{989EDCDE-B819-4F32-8B3D-D4A8C0409CCB}" type="presOf" srcId="{59F5B7DF-D66A-4A4B-833E-8529CDE7FCE4}" destId="{5CAAB9AC-8B34-46CF-BD7A-03250F919CD8}" srcOrd="0" destOrd="0" presId="urn:microsoft.com/office/officeart/2005/8/layout/hList9"/>
    <dgm:cxn modelId="{917E7267-52C8-48FE-8547-ED9519E1C27D}" srcId="{0F0A96E3-5D6C-494E-8B2D-A421DD788D01}" destId="{E45187A9-8FAC-4AF2-BBA0-F88586CD9A0A}" srcOrd="7" destOrd="0" parTransId="{2FAF844A-47F6-45C5-ABB0-3F0CD5BC0FB4}" sibTransId="{332F530C-B28D-4F43-A15D-17A0265A6480}"/>
    <dgm:cxn modelId="{BBEDF3A8-1294-4E99-92A3-15E56950C10A}" type="presOf" srcId="{08441AF8-716F-4472-9D1E-9981D6335FEA}" destId="{21D01238-BA1A-4E45-94FA-62F4A560DA6F}" srcOrd="1" destOrd="0" presId="urn:microsoft.com/office/officeart/2005/8/layout/hList9"/>
    <dgm:cxn modelId="{E7FA22B0-C978-4576-8B93-242194AAE2EC}" srcId="{0F0A96E3-5D6C-494E-8B2D-A421DD788D01}" destId="{86D612E1-4D3B-4715-AA14-C4DA3B6E5971}" srcOrd="6" destOrd="0" parTransId="{72518E92-BB09-4345-9F29-FECF961D17A9}" sibTransId="{0ADEF3B0-5385-4A47-AB6E-ECA26D54DD59}"/>
    <dgm:cxn modelId="{47793863-686D-4EB6-A504-A4FD0E0C2DFD}" type="presOf" srcId="{0F5DFC98-4286-41AE-9A2C-BFB91CDCFD47}" destId="{C8DA0FA1-EAAE-455A-9484-0D0BABFABF28}" srcOrd="1" destOrd="0" presId="urn:microsoft.com/office/officeart/2005/8/layout/hList9"/>
    <dgm:cxn modelId="{6BA321E0-484B-4E61-9652-C530C92DFBD1}" type="presOf" srcId="{08441AF8-716F-4472-9D1E-9981D6335FEA}" destId="{67A0497D-F6D7-4541-A766-AB57C5F66B45}" srcOrd="0" destOrd="0" presId="urn:microsoft.com/office/officeart/2005/8/layout/hList9"/>
    <dgm:cxn modelId="{20B4881E-7EBE-453F-9B9E-541383697FE7}" srcId="{0F0A96E3-5D6C-494E-8B2D-A421DD788D01}" destId="{818A4932-6D76-41DF-BC43-F0A7ACF7F383}" srcOrd="2" destOrd="0" parTransId="{DFE56F00-B2FC-468E-9C43-EF77DB6DA4D0}" sibTransId="{17923A05-27C5-4D19-A768-5117C8F43C48}"/>
    <dgm:cxn modelId="{2F1C011A-D58B-4601-9B7B-546071BFA5FD}" srcId="{0F0A96E3-5D6C-494E-8B2D-A421DD788D01}" destId="{0F5DFC98-4286-41AE-9A2C-BFB91CDCFD47}" srcOrd="5" destOrd="0" parTransId="{3F0BE3EB-2447-4776-8449-97A2265CC2B7}" sibTransId="{2819B06E-F2C6-4F51-A095-2144C2905461}"/>
    <dgm:cxn modelId="{4053C876-9213-4D27-BC07-0401021563AA}" srcId="{0F0A96E3-5D6C-494E-8B2D-A421DD788D01}" destId="{3DDE1AC3-422C-40FF-B044-E0336BD8A469}" srcOrd="4" destOrd="0" parTransId="{82CAEC91-8BF4-4140-B1F6-D33A32A5AC5E}" sibTransId="{95E12416-0198-40A4-83C9-B21748DDF857}"/>
    <dgm:cxn modelId="{B9706AFB-3070-4968-B848-CF18B51BABFC}" type="presOf" srcId="{818A4932-6D76-41DF-BC43-F0A7ACF7F383}" destId="{969AD244-57BB-4B36-990F-0B54D801D6C5}" srcOrd="0" destOrd="0" presId="urn:microsoft.com/office/officeart/2005/8/layout/hList9"/>
    <dgm:cxn modelId="{A841CBBE-9BA1-43FE-B499-7FC41A757ED3}" type="presOf" srcId="{C9D43EB1-93FE-40B3-B111-0324EEF540FA}" destId="{F294122D-EE8C-4A58-B599-82B32E95CDA3}" srcOrd="1" destOrd="0" presId="urn:microsoft.com/office/officeart/2005/8/layout/hList9"/>
    <dgm:cxn modelId="{1D86FA3D-46FE-4BC4-94B4-79F6A9EFAA0D}" type="presOf" srcId="{C9D43EB1-93FE-40B3-B111-0324EEF540FA}" destId="{CA13E255-E710-43B2-8DCF-57A6C3B3B352}" srcOrd="0" destOrd="0" presId="urn:microsoft.com/office/officeart/2005/8/layout/hList9"/>
    <dgm:cxn modelId="{A2F28E07-3B17-4853-84D2-C9D5FAF94C59}" type="presOf" srcId="{86D612E1-4D3B-4715-AA14-C4DA3B6E5971}" destId="{66240D87-4A16-46B9-A793-868B427F8BBF}" srcOrd="1" destOrd="0" presId="urn:microsoft.com/office/officeart/2005/8/layout/hList9"/>
    <dgm:cxn modelId="{0259FB5E-6109-4D7D-8D20-6BA3435C234B}" type="presOf" srcId="{3DDE1AC3-422C-40FF-B044-E0336BD8A469}" destId="{6633FE2D-6AB3-49DB-9C88-B0A344E447D9}" srcOrd="0" destOrd="0" presId="urn:microsoft.com/office/officeart/2005/8/layout/hList9"/>
    <dgm:cxn modelId="{550382F7-E492-4924-974E-3109A3470438}" srcId="{0F0A96E3-5D6C-494E-8B2D-A421DD788D01}" destId="{C9D43EB1-93FE-40B3-B111-0324EEF540FA}" srcOrd="3" destOrd="0" parTransId="{6197B075-0BD8-4990-8178-C839EC616547}" sibTransId="{4E3F77B8-3AD5-488F-B37A-AC88409259A0}"/>
    <dgm:cxn modelId="{65ED2965-F4B2-4B9D-9753-FA602CC806A5}" type="presOf" srcId="{818A4932-6D76-41DF-BC43-F0A7ACF7F383}" destId="{FF6048B9-9307-4945-9769-7B591DB84804}" srcOrd="1" destOrd="0" presId="urn:microsoft.com/office/officeart/2005/8/layout/hList9"/>
    <dgm:cxn modelId="{A19B53F8-4DA0-45E0-A5B3-6A28BAD7590C}" type="presOf" srcId="{0F5DFC98-4286-41AE-9A2C-BFB91CDCFD47}" destId="{A57868C4-48ED-4CBB-B285-DA860D59E102}" srcOrd="0" destOrd="0" presId="urn:microsoft.com/office/officeart/2005/8/layout/hList9"/>
    <dgm:cxn modelId="{6FA98E01-004A-43FA-A9B8-527C74072ED7}" type="presOf" srcId="{27D146F8-3D23-4CFE-8012-4B29CCCA36BE}" destId="{B24EBB08-9A06-425A-A11D-B3114615FAB3}" srcOrd="0" destOrd="0" presId="urn:microsoft.com/office/officeart/2005/8/layout/hList9"/>
    <dgm:cxn modelId="{1020EE5B-44F9-457F-8FF3-68A18AC170C3}" type="presOf" srcId="{0F0A96E3-5D6C-494E-8B2D-A421DD788D01}" destId="{0AB6C60B-CF7D-4DCE-B5A2-91FB8CBECA9A}" srcOrd="0" destOrd="0" presId="urn:microsoft.com/office/officeart/2005/8/layout/hList9"/>
    <dgm:cxn modelId="{29A6DF14-34BD-4125-8B37-A27E0D8AD1EA}" srcId="{0F0A96E3-5D6C-494E-8B2D-A421DD788D01}" destId="{08441AF8-716F-4472-9D1E-9981D6335FEA}" srcOrd="0" destOrd="0" parTransId="{5722824C-285D-4ED4-9570-74ED77225444}" sibTransId="{4606952C-074E-47A1-98AE-095D4C58D554}"/>
    <dgm:cxn modelId="{FA3728DB-C7FD-4E79-AF42-856F7CF703C5}" srcId="{27D146F8-3D23-4CFE-8012-4B29CCCA36BE}" destId="{0F0A96E3-5D6C-494E-8B2D-A421DD788D01}" srcOrd="0" destOrd="0" parTransId="{4D7345AD-EA08-4C2C-8771-468252ED9F2D}" sibTransId="{16E128C6-3489-4871-9D29-08A5A8AC9358}"/>
    <dgm:cxn modelId="{8851947D-D921-47A7-A472-FE134723C02B}" type="presOf" srcId="{E45187A9-8FAC-4AF2-BBA0-F88586CD9A0A}" destId="{E15042A7-544D-4573-A866-ED95817A9039}" srcOrd="0" destOrd="0" presId="urn:microsoft.com/office/officeart/2005/8/layout/hList9"/>
    <dgm:cxn modelId="{C7DC610F-3B62-40D5-843E-CC7340C3CBBF}" type="presParOf" srcId="{B24EBB08-9A06-425A-A11D-B3114615FAB3}" destId="{2297D202-F998-4E91-947E-2815F546EF45}" srcOrd="0" destOrd="0" presId="urn:microsoft.com/office/officeart/2005/8/layout/hList9"/>
    <dgm:cxn modelId="{1E8D30AC-5D55-4881-B0D7-490E3B51A909}" type="presParOf" srcId="{B24EBB08-9A06-425A-A11D-B3114615FAB3}" destId="{9CDEE6B3-B015-4516-A324-9AC2D65DAC3F}" srcOrd="1" destOrd="0" presId="urn:microsoft.com/office/officeart/2005/8/layout/hList9"/>
    <dgm:cxn modelId="{C5B1A11C-0FD9-412C-80EA-F0688EC15412}" type="presParOf" srcId="{9CDEE6B3-B015-4516-A324-9AC2D65DAC3F}" destId="{2AFAE613-785C-4DBE-A968-6DAD117151D9}" srcOrd="0" destOrd="0" presId="urn:microsoft.com/office/officeart/2005/8/layout/hList9"/>
    <dgm:cxn modelId="{CA51F8B2-B100-43C8-95E4-902892E0AAED}" type="presParOf" srcId="{9CDEE6B3-B015-4516-A324-9AC2D65DAC3F}" destId="{5F79C080-8F24-4F4F-8D84-97A0186A24DB}" srcOrd="1" destOrd="0" presId="urn:microsoft.com/office/officeart/2005/8/layout/hList9"/>
    <dgm:cxn modelId="{2B06D818-B5B4-4F9C-87CA-9685D2E02699}" type="presParOf" srcId="{5F79C080-8F24-4F4F-8D84-97A0186A24DB}" destId="{67A0497D-F6D7-4541-A766-AB57C5F66B45}" srcOrd="0" destOrd="0" presId="urn:microsoft.com/office/officeart/2005/8/layout/hList9"/>
    <dgm:cxn modelId="{B20FA280-A365-4C48-8A3D-8244F5742EE0}" type="presParOf" srcId="{5F79C080-8F24-4F4F-8D84-97A0186A24DB}" destId="{21D01238-BA1A-4E45-94FA-62F4A560DA6F}" srcOrd="1" destOrd="0" presId="urn:microsoft.com/office/officeart/2005/8/layout/hList9"/>
    <dgm:cxn modelId="{5F3D3A6C-62BB-469D-9765-978F75015C41}" type="presParOf" srcId="{9CDEE6B3-B015-4516-A324-9AC2D65DAC3F}" destId="{E18E02ED-37FE-437D-B1C2-733D7B21939D}" srcOrd="2" destOrd="0" presId="urn:microsoft.com/office/officeart/2005/8/layout/hList9"/>
    <dgm:cxn modelId="{3605A1A7-B1D9-425E-B6FC-39319F9D82B0}" type="presParOf" srcId="{E18E02ED-37FE-437D-B1C2-733D7B21939D}" destId="{5CAAB9AC-8B34-46CF-BD7A-03250F919CD8}" srcOrd="0" destOrd="0" presId="urn:microsoft.com/office/officeart/2005/8/layout/hList9"/>
    <dgm:cxn modelId="{C4E21233-3C08-4B74-9279-E8D8DB928240}" type="presParOf" srcId="{E18E02ED-37FE-437D-B1C2-733D7B21939D}" destId="{DD8E9220-C785-496B-AF13-EA5170F08378}" srcOrd="1" destOrd="0" presId="urn:microsoft.com/office/officeart/2005/8/layout/hList9"/>
    <dgm:cxn modelId="{47C455B8-150E-4102-9D9D-4A5873DD1F4A}" type="presParOf" srcId="{9CDEE6B3-B015-4516-A324-9AC2D65DAC3F}" destId="{F73892F5-8B6D-4FDD-8CE4-5C6EAB491170}" srcOrd="3" destOrd="0" presId="urn:microsoft.com/office/officeart/2005/8/layout/hList9"/>
    <dgm:cxn modelId="{B47FA7D5-6581-45A4-8B00-1A1DC40C4CE0}" type="presParOf" srcId="{F73892F5-8B6D-4FDD-8CE4-5C6EAB491170}" destId="{969AD244-57BB-4B36-990F-0B54D801D6C5}" srcOrd="0" destOrd="0" presId="urn:microsoft.com/office/officeart/2005/8/layout/hList9"/>
    <dgm:cxn modelId="{15D26C9E-5111-4459-8D3E-1AD495BDCD1A}" type="presParOf" srcId="{F73892F5-8B6D-4FDD-8CE4-5C6EAB491170}" destId="{FF6048B9-9307-4945-9769-7B591DB84804}" srcOrd="1" destOrd="0" presId="urn:microsoft.com/office/officeart/2005/8/layout/hList9"/>
    <dgm:cxn modelId="{CDEBF730-611A-4009-BCCD-59EBA0C4BD97}" type="presParOf" srcId="{9CDEE6B3-B015-4516-A324-9AC2D65DAC3F}" destId="{0CF03AAE-9B5B-4A3B-B7FB-E33A4F901488}" srcOrd="4" destOrd="0" presId="urn:microsoft.com/office/officeart/2005/8/layout/hList9"/>
    <dgm:cxn modelId="{D1B056FC-CF0D-49A5-A8D5-A3CD757AEF7B}" type="presParOf" srcId="{0CF03AAE-9B5B-4A3B-B7FB-E33A4F901488}" destId="{CA13E255-E710-43B2-8DCF-57A6C3B3B352}" srcOrd="0" destOrd="0" presId="urn:microsoft.com/office/officeart/2005/8/layout/hList9"/>
    <dgm:cxn modelId="{C977535F-765F-42D3-9EFD-61253FAD0D1C}" type="presParOf" srcId="{0CF03AAE-9B5B-4A3B-B7FB-E33A4F901488}" destId="{F294122D-EE8C-4A58-B599-82B32E95CDA3}" srcOrd="1" destOrd="0" presId="urn:microsoft.com/office/officeart/2005/8/layout/hList9"/>
    <dgm:cxn modelId="{7BFDADFA-DC1C-4CFB-BC93-DFAC96AD7D27}" type="presParOf" srcId="{9CDEE6B3-B015-4516-A324-9AC2D65DAC3F}" destId="{F08C2320-3F78-41F7-B1C8-BCCD8D5B03D9}" srcOrd="5" destOrd="0" presId="urn:microsoft.com/office/officeart/2005/8/layout/hList9"/>
    <dgm:cxn modelId="{D8492BED-876C-43F0-A832-8ED34DE61602}" type="presParOf" srcId="{F08C2320-3F78-41F7-B1C8-BCCD8D5B03D9}" destId="{6633FE2D-6AB3-49DB-9C88-B0A344E447D9}" srcOrd="0" destOrd="0" presId="urn:microsoft.com/office/officeart/2005/8/layout/hList9"/>
    <dgm:cxn modelId="{4C53CB26-3C2F-4105-AEB5-3E78B25B3ADD}" type="presParOf" srcId="{F08C2320-3F78-41F7-B1C8-BCCD8D5B03D9}" destId="{9AF6CB1D-0686-41C4-8C50-84E07892CA53}" srcOrd="1" destOrd="0" presId="urn:microsoft.com/office/officeart/2005/8/layout/hList9"/>
    <dgm:cxn modelId="{94D1E885-FD39-43B0-A28B-8159D58BAD14}" type="presParOf" srcId="{9CDEE6B3-B015-4516-A324-9AC2D65DAC3F}" destId="{BB75FF6E-33E7-4B06-B18D-E3298CF3CF72}" srcOrd="6" destOrd="0" presId="urn:microsoft.com/office/officeart/2005/8/layout/hList9"/>
    <dgm:cxn modelId="{B2175EFB-D1BE-4275-811E-8E6F21666F6B}" type="presParOf" srcId="{BB75FF6E-33E7-4B06-B18D-E3298CF3CF72}" destId="{A57868C4-48ED-4CBB-B285-DA860D59E102}" srcOrd="0" destOrd="0" presId="urn:microsoft.com/office/officeart/2005/8/layout/hList9"/>
    <dgm:cxn modelId="{40702789-7BE0-41F9-BD3A-A524BCAB5509}" type="presParOf" srcId="{BB75FF6E-33E7-4B06-B18D-E3298CF3CF72}" destId="{C8DA0FA1-EAAE-455A-9484-0D0BABFABF28}" srcOrd="1" destOrd="0" presId="urn:microsoft.com/office/officeart/2005/8/layout/hList9"/>
    <dgm:cxn modelId="{9570AA1C-CB75-4FAE-B52E-9A9F49C298C8}" type="presParOf" srcId="{9CDEE6B3-B015-4516-A324-9AC2D65DAC3F}" destId="{D7839867-EDED-4CD6-AFD7-A71A34C2ECCD}" srcOrd="7" destOrd="0" presId="urn:microsoft.com/office/officeart/2005/8/layout/hList9"/>
    <dgm:cxn modelId="{D131D367-B9F5-4D00-97E9-665F4C9E8003}" type="presParOf" srcId="{D7839867-EDED-4CD6-AFD7-A71A34C2ECCD}" destId="{27EAF194-5464-4369-9CAF-20D4EF263985}" srcOrd="0" destOrd="0" presId="urn:microsoft.com/office/officeart/2005/8/layout/hList9"/>
    <dgm:cxn modelId="{F0C8E8C5-FCB1-4B1C-8D8E-2CEFEBA3DEED}" type="presParOf" srcId="{D7839867-EDED-4CD6-AFD7-A71A34C2ECCD}" destId="{66240D87-4A16-46B9-A793-868B427F8BBF}" srcOrd="1" destOrd="0" presId="urn:microsoft.com/office/officeart/2005/8/layout/hList9"/>
    <dgm:cxn modelId="{B1EC3A38-E3A2-45B1-94FC-D2FC40AC8C62}" type="presParOf" srcId="{9CDEE6B3-B015-4516-A324-9AC2D65DAC3F}" destId="{A522F23B-657A-4743-9A66-B6C5797C68C5}" srcOrd="8" destOrd="0" presId="urn:microsoft.com/office/officeart/2005/8/layout/hList9"/>
    <dgm:cxn modelId="{87BE6182-9403-4BB4-B1DB-E72F6E18F5BF}" type="presParOf" srcId="{A522F23B-657A-4743-9A66-B6C5797C68C5}" destId="{E15042A7-544D-4573-A866-ED95817A9039}" srcOrd="0" destOrd="0" presId="urn:microsoft.com/office/officeart/2005/8/layout/hList9"/>
    <dgm:cxn modelId="{66913138-537C-42C3-A610-942677AEBCE0}" type="presParOf" srcId="{A522F23B-657A-4743-9A66-B6C5797C68C5}" destId="{C4AC86A8-A4D9-49CE-9D11-1895E8EC0DF5}" srcOrd="1" destOrd="0" presId="urn:microsoft.com/office/officeart/2005/8/layout/hList9"/>
    <dgm:cxn modelId="{BDB1D585-7A5A-4DD9-B494-0DE9BC258240}" type="presParOf" srcId="{B24EBB08-9A06-425A-A11D-B3114615FAB3}" destId="{9D084065-55A7-45BD-92A5-B842ABBAEB65}" srcOrd="2" destOrd="0" presId="urn:microsoft.com/office/officeart/2005/8/layout/hList9"/>
    <dgm:cxn modelId="{A07BCAAB-D66B-4913-95BB-B35AAD3CF1E4}" type="presParOf" srcId="{B24EBB08-9A06-425A-A11D-B3114615FAB3}" destId="{0AB6C60B-CF7D-4DCE-B5A2-91FB8CBECA9A}"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004E53-F7CB-44C7-8CF8-78064841A9D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42443721-7FC3-4C25-899D-4EAD0343A9D4}">
      <dgm:prSet phldrT="[Text]">
        <dgm:style>
          <a:lnRef idx="0">
            <a:schemeClr val="accent3"/>
          </a:lnRef>
          <a:fillRef idx="3">
            <a:schemeClr val="accent3"/>
          </a:fillRef>
          <a:effectRef idx="3">
            <a:schemeClr val="accent3"/>
          </a:effectRef>
          <a:fontRef idx="minor">
            <a:schemeClr val="lt1"/>
          </a:fontRef>
        </dgm:style>
      </dgm:prSet>
      <dgm:spPr/>
      <dgm:t>
        <a:bodyPr/>
        <a:lstStyle/>
        <a:p>
          <a:r>
            <a:rPr lang="id-ID" dirty="0" smtClean="0"/>
            <a:t>PASCA TERJADI BOM</a:t>
          </a:r>
          <a:endParaRPr lang="en-US" dirty="0"/>
        </a:p>
      </dgm:t>
    </dgm:pt>
    <dgm:pt modelId="{C1ECF80C-6CE6-4AC5-A21F-C0785F105B9E}" type="parTrans" cxnId="{AF950595-B031-4586-81A4-134B085220B4}">
      <dgm:prSet/>
      <dgm:spPr/>
      <dgm:t>
        <a:bodyPr/>
        <a:lstStyle/>
        <a:p>
          <a:endParaRPr lang="en-US"/>
        </a:p>
      </dgm:t>
    </dgm:pt>
    <dgm:pt modelId="{062E6ED8-EFC9-4FA6-B764-BFA489C71344}" type="sibTrans" cxnId="{AF950595-B031-4586-81A4-134B085220B4}">
      <dgm:prSet/>
      <dgm:spPr/>
      <dgm:t>
        <a:bodyPr/>
        <a:lstStyle/>
        <a:p>
          <a:endParaRPr lang="en-US"/>
        </a:p>
      </dgm:t>
    </dgm:pt>
    <dgm:pt modelId="{10CFBAC6-906A-4425-A778-D737CC35C276}">
      <dgm:prSet phldrT="[Text]">
        <dgm:style>
          <a:lnRef idx="1">
            <a:schemeClr val="accent1"/>
          </a:lnRef>
          <a:fillRef idx="2">
            <a:schemeClr val="accent1"/>
          </a:fillRef>
          <a:effectRef idx="1">
            <a:schemeClr val="accent1"/>
          </a:effectRef>
          <a:fontRef idx="minor">
            <a:schemeClr val="dk1"/>
          </a:fontRef>
        </dgm:style>
      </dgm:prSet>
      <dgm:spPr/>
      <dgm:t>
        <a:bodyPr/>
        <a:lstStyle/>
        <a:p>
          <a:r>
            <a:rPr lang="id-ID" dirty="0" smtClean="0"/>
            <a:t>Mendatangi TKP</a:t>
          </a:r>
          <a:endParaRPr lang="en-US" dirty="0"/>
        </a:p>
      </dgm:t>
    </dgm:pt>
    <dgm:pt modelId="{A4E1A124-94C8-40A8-83CA-E5B045C8473D}" type="parTrans" cxnId="{480D7858-DA2F-4AAC-9C56-70FD7E573B61}">
      <dgm:prSet/>
      <dgm:spPr/>
      <dgm:t>
        <a:bodyPr/>
        <a:lstStyle/>
        <a:p>
          <a:endParaRPr lang="en-US"/>
        </a:p>
      </dgm:t>
    </dgm:pt>
    <dgm:pt modelId="{B3AE8114-344E-46C5-88EA-57F3AA897731}" type="sibTrans" cxnId="{480D7858-DA2F-4AAC-9C56-70FD7E573B61}">
      <dgm:prSet/>
      <dgm:spPr/>
      <dgm:t>
        <a:bodyPr/>
        <a:lstStyle/>
        <a:p>
          <a:endParaRPr lang="en-US"/>
        </a:p>
      </dgm:t>
    </dgm:pt>
    <dgm:pt modelId="{BC208AAA-2C80-4E68-A6F1-82AAF369CB3B}">
      <dgm:prSet phldrT="[Text]">
        <dgm:style>
          <a:lnRef idx="1">
            <a:schemeClr val="accent1"/>
          </a:lnRef>
          <a:fillRef idx="2">
            <a:schemeClr val="accent1"/>
          </a:fillRef>
          <a:effectRef idx="1">
            <a:schemeClr val="accent1"/>
          </a:effectRef>
          <a:fontRef idx="minor">
            <a:schemeClr val="dk1"/>
          </a:fontRef>
        </dgm:style>
      </dgm:prSet>
      <dgm:spPr/>
      <dgm:t>
        <a:bodyPr/>
        <a:lstStyle/>
        <a:p>
          <a:r>
            <a:rPr lang="id-ID" dirty="0" smtClean="0"/>
            <a:t>Petugas DPK masuk lakukan pemadaman, petugas TPTKP atur lalin &amp; amankan lingkungan TKP</a:t>
          </a:r>
          <a:endParaRPr lang="en-US" dirty="0"/>
        </a:p>
      </dgm:t>
    </dgm:pt>
    <dgm:pt modelId="{F44EAB01-7C3C-402B-B86A-9A3CDE062423}" type="parTrans" cxnId="{408ED2E1-9A49-4228-BF60-D9416F2D24D0}">
      <dgm:prSet/>
      <dgm:spPr/>
      <dgm:t>
        <a:bodyPr/>
        <a:lstStyle/>
        <a:p>
          <a:endParaRPr lang="en-US"/>
        </a:p>
      </dgm:t>
    </dgm:pt>
    <dgm:pt modelId="{1B936EBF-E3E7-408C-8369-27BD225A4F54}" type="sibTrans" cxnId="{408ED2E1-9A49-4228-BF60-D9416F2D24D0}">
      <dgm:prSet/>
      <dgm:spPr/>
      <dgm:t>
        <a:bodyPr/>
        <a:lstStyle/>
        <a:p>
          <a:endParaRPr lang="en-US"/>
        </a:p>
      </dgm:t>
    </dgm:pt>
    <dgm:pt modelId="{3FD0D990-0071-43C5-9855-378B962C12E5}">
      <dgm:prSet phldrT="[Text]">
        <dgm:style>
          <a:lnRef idx="1">
            <a:schemeClr val="accent1"/>
          </a:lnRef>
          <a:fillRef idx="2">
            <a:schemeClr val="accent1"/>
          </a:fillRef>
          <a:effectRef idx="1">
            <a:schemeClr val="accent1"/>
          </a:effectRef>
          <a:fontRef idx="minor">
            <a:schemeClr val="dk1"/>
          </a:fontRef>
        </dgm:style>
      </dgm:prSet>
      <dgm:spPr/>
      <dgm:t>
        <a:bodyPr/>
        <a:lstStyle/>
        <a:p>
          <a:r>
            <a:rPr lang="id-ID" dirty="0" smtClean="0"/>
            <a:t>Setelah TKP dinyatakan steril dr adanya BOM, petuga TPTKP memasang Police Line &amp; lakukan Pam TKP adar status quo</a:t>
          </a:r>
          <a:endParaRPr lang="en-US" dirty="0"/>
        </a:p>
      </dgm:t>
    </dgm:pt>
    <dgm:pt modelId="{F1589500-DD58-42A2-B826-F0D96104267B}" type="parTrans" cxnId="{0D46E390-6CE8-4FFD-8C33-FD2F8E6244F2}">
      <dgm:prSet/>
      <dgm:spPr/>
      <dgm:t>
        <a:bodyPr/>
        <a:lstStyle/>
        <a:p>
          <a:endParaRPr lang="en-US"/>
        </a:p>
      </dgm:t>
    </dgm:pt>
    <dgm:pt modelId="{DCABA52C-B1B1-49B0-BDD7-FC98152D5CDA}" type="sibTrans" cxnId="{0D46E390-6CE8-4FFD-8C33-FD2F8E6244F2}">
      <dgm:prSet/>
      <dgm:spPr/>
      <dgm:t>
        <a:bodyPr/>
        <a:lstStyle/>
        <a:p>
          <a:endParaRPr lang="en-US"/>
        </a:p>
      </dgm:t>
    </dgm:pt>
    <dgm:pt modelId="{FE813361-0E19-4761-BBC1-3A69E1D95F26}">
      <dgm:prSet phldrT="[Text]">
        <dgm:style>
          <a:lnRef idx="1">
            <a:schemeClr val="accent1"/>
          </a:lnRef>
          <a:fillRef idx="2">
            <a:schemeClr val="accent1"/>
          </a:fillRef>
          <a:effectRef idx="1">
            <a:schemeClr val="accent1"/>
          </a:effectRef>
          <a:fontRef idx="minor">
            <a:schemeClr val="dk1"/>
          </a:fontRef>
        </dgm:style>
      </dgm:prSet>
      <dgm:spPr/>
      <dgm:t>
        <a:bodyPr/>
        <a:lstStyle/>
        <a:p>
          <a:r>
            <a:rPr lang="id-ID" dirty="0" smtClean="0"/>
            <a:t>Team olah TKP lakukan giat olah TKP</a:t>
          </a:r>
          <a:endParaRPr lang="en-US" dirty="0"/>
        </a:p>
      </dgm:t>
    </dgm:pt>
    <dgm:pt modelId="{1540DE23-E73A-4CC2-9E59-DADB8282BD82}" type="parTrans" cxnId="{BF4145A5-5706-4A3D-8E26-1BDE4C8883B7}">
      <dgm:prSet/>
      <dgm:spPr/>
      <dgm:t>
        <a:bodyPr/>
        <a:lstStyle/>
        <a:p>
          <a:endParaRPr lang="en-US"/>
        </a:p>
      </dgm:t>
    </dgm:pt>
    <dgm:pt modelId="{6FCA1DC3-4537-4A91-8D0F-FDF108A13652}" type="sibTrans" cxnId="{BF4145A5-5706-4A3D-8E26-1BDE4C8883B7}">
      <dgm:prSet/>
      <dgm:spPr/>
      <dgm:t>
        <a:bodyPr/>
        <a:lstStyle/>
        <a:p>
          <a:endParaRPr lang="en-US"/>
        </a:p>
      </dgm:t>
    </dgm:pt>
    <dgm:pt modelId="{5E6E12FC-27EC-4EF6-A4DA-622A6213EEEB}">
      <dgm:prSet phldrT="[Text]">
        <dgm:style>
          <a:lnRef idx="1">
            <a:schemeClr val="accent1"/>
          </a:lnRef>
          <a:fillRef idx="2">
            <a:schemeClr val="accent1"/>
          </a:fillRef>
          <a:effectRef idx="1">
            <a:schemeClr val="accent1"/>
          </a:effectRef>
          <a:fontRef idx="minor">
            <a:schemeClr val="dk1"/>
          </a:fontRef>
        </dgm:style>
      </dgm:prSet>
      <dgm:spPr/>
      <dgm:t>
        <a:bodyPr/>
        <a:lstStyle/>
        <a:p>
          <a:r>
            <a:rPr lang="id-ID" dirty="0" smtClean="0"/>
            <a:t>Lakukan pertolongan, selamatkan korban ledakan bom</a:t>
          </a:r>
          <a:endParaRPr lang="en-US" dirty="0"/>
        </a:p>
      </dgm:t>
    </dgm:pt>
    <dgm:pt modelId="{3D6CBC0A-1F0F-44E7-AF2A-FE06F2DE991D}" type="parTrans" cxnId="{133E9381-02D4-461E-A02D-FBCE92263500}">
      <dgm:prSet/>
      <dgm:spPr/>
      <dgm:t>
        <a:bodyPr/>
        <a:lstStyle/>
        <a:p>
          <a:endParaRPr lang="en-US"/>
        </a:p>
      </dgm:t>
    </dgm:pt>
    <dgm:pt modelId="{6816B8EB-EB26-444C-BA3C-CED9E98D003A}" type="sibTrans" cxnId="{133E9381-02D4-461E-A02D-FBCE92263500}">
      <dgm:prSet/>
      <dgm:spPr/>
      <dgm:t>
        <a:bodyPr/>
        <a:lstStyle/>
        <a:p>
          <a:endParaRPr lang="en-US"/>
        </a:p>
      </dgm:t>
    </dgm:pt>
    <dgm:pt modelId="{745FD222-F102-4871-9636-399DE3155064}">
      <dgm:prSet phldrT="[Text]">
        <dgm:style>
          <a:lnRef idx="1">
            <a:schemeClr val="accent1"/>
          </a:lnRef>
          <a:fillRef idx="2">
            <a:schemeClr val="accent1"/>
          </a:fillRef>
          <a:effectRef idx="1">
            <a:schemeClr val="accent1"/>
          </a:effectRef>
          <a:fontRef idx="minor">
            <a:schemeClr val="dk1"/>
          </a:fontRef>
        </dgm:style>
      </dgm:prSet>
      <dgm:spPr/>
      <dgm:t>
        <a:bodyPr/>
        <a:lstStyle/>
        <a:p>
          <a:r>
            <a:rPr lang="id-ID" dirty="0" smtClean="0"/>
            <a:t>Melakukan evakuasi</a:t>
          </a:r>
          <a:endParaRPr lang="en-US" dirty="0"/>
        </a:p>
      </dgm:t>
    </dgm:pt>
    <dgm:pt modelId="{A8BD4B84-870F-4168-BAF0-4157CDC8CA7D}" type="parTrans" cxnId="{975A4D55-4C58-416E-A4E5-13A064B61BCC}">
      <dgm:prSet/>
      <dgm:spPr/>
      <dgm:t>
        <a:bodyPr/>
        <a:lstStyle/>
        <a:p>
          <a:endParaRPr lang="en-US"/>
        </a:p>
      </dgm:t>
    </dgm:pt>
    <dgm:pt modelId="{01E59A00-CC72-4EEE-9CC0-5837ED4351BB}" type="sibTrans" cxnId="{975A4D55-4C58-416E-A4E5-13A064B61BCC}">
      <dgm:prSet/>
      <dgm:spPr/>
      <dgm:t>
        <a:bodyPr/>
        <a:lstStyle/>
        <a:p>
          <a:endParaRPr lang="en-US"/>
        </a:p>
      </dgm:t>
    </dgm:pt>
    <dgm:pt modelId="{516DE408-D9A4-4EEA-B876-5202395B3FCA}">
      <dgm:prSet phldrT="[Text]">
        <dgm:style>
          <a:lnRef idx="1">
            <a:schemeClr val="accent1"/>
          </a:lnRef>
          <a:fillRef idx="2">
            <a:schemeClr val="accent1"/>
          </a:fillRef>
          <a:effectRef idx="1">
            <a:schemeClr val="accent1"/>
          </a:effectRef>
          <a:fontRef idx="minor">
            <a:schemeClr val="dk1"/>
          </a:fontRef>
        </dgm:style>
      </dgm:prSet>
      <dgm:spPr/>
      <dgm:t>
        <a:bodyPr/>
        <a:lstStyle/>
        <a:p>
          <a:r>
            <a:rPr lang="id-ID" dirty="0" smtClean="0"/>
            <a:t> Buat BA penanganan TKP</a:t>
          </a:r>
          <a:endParaRPr lang="en-US" dirty="0"/>
        </a:p>
      </dgm:t>
    </dgm:pt>
    <dgm:pt modelId="{F0C6371E-AF9F-422F-82CE-AD9FF03D34D0}" type="parTrans" cxnId="{7AB16B6E-CB38-4341-83C2-24A745E32AFB}">
      <dgm:prSet/>
      <dgm:spPr/>
      <dgm:t>
        <a:bodyPr/>
        <a:lstStyle/>
        <a:p>
          <a:endParaRPr lang="en-US"/>
        </a:p>
      </dgm:t>
    </dgm:pt>
    <dgm:pt modelId="{4313E0AB-E3DE-45FF-8D73-F629D46420C1}" type="sibTrans" cxnId="{7AB16B6E-CB38-4341-83C2-24A745E32AFB}">
      <dgm:prSet/>
      <dgm:spPr/>
      <dgm:t>
        <a:bodyPr/>
        <a:lstStyle/>
        <a:p>
          <a:endParaRPr lang="en-US"/>
        </a:p>
      </dgm:t>
    </dgm:pt>
    <dgm:pt modelId="{58877F4D-AA6B-4CD4-B2E6-09BA9B85AFA2}">
      <dgm:prSet phldrT="[Text]">
        <dgm:style>
          <a:lnRef idx="1">
            <a:schemeClr val="accent1"/>
          </a:lnRef>
          <a:fillRef idx="2">
            <a:schemeClr val="accent1"/>
          </a:fillRef>
          <a:effectRef idx="1">
            <a:schemeClr val="accent1"/>
          </a:effectRef>
          <a:fontRef idx="minor">
            <a:schemeClr val="dk1"/>
          </a:fontRef>
        </dgm:style>
      </dgm:prSet>
      <dgm:spPr/>
      <dgm:t>
        <a:bodyPr/>
        <a:lstStyle/>
        <a:p>
          <a:r>
            <a:rPr lang="id-ID" dirty="0" smtClean="0"/>
            <a:t>Lanjutkan PAM TKP</a:t>
          </a:r>
          <a:endParaRPr lang="en-US" dirty="0"/>
        </a:p>
      </dgm:t>
    </dgm:pt>
    <dgm:pt modelId="{BD379912-0FAE-424D-BD1E-435BDAAFCE6B}" type="parTrans" cxnId="{A2479505-D007-4A37-84CD-644C8B320624}">
      <dgm:prSet/>
      <dgm:spPr/>
      <dgm:t>
        <a:bodyPr/>
        <a:lstStyle/>
        <a:p>
          <a:endParaRPr lang="en-US"/>
        </a:p>
      </dgm:t>
    </dgm:pt>
    <dgm:pt modelId="{49772102-529B-486A-9AF7-05016161F35D}" type="sibTrans" cxnId="{A2479505-D007-4A37-84CD-644C8B320624}">
      <dgm:prSet/>
      <dgm:spPr/>
      <dgm:t>
        <a:bodyPr/>
        <a:lstStyle/>
        <a:p>
          <a:endParaRPr lang="en-US"/>
        </a:p>
      </dgm:t>
    </dgm:pt>
    <dgm:pt modelId="{8B8FDDD6-320E-422B-AB69-C365BCD03EC1}" type="pres">
      <dgm:prSet presAssocID="{2B004E53-F7CB-44C7-8CF8-78064841A9DB}" presName="diagram" presStyleCnt="0">
        <dgm:presLayoutVars>
          <dgm:chPref val="1"/>
          <dgm:dir/>
          <dgm:animOne val="branch"/>
          <dgm:animLvl val="lvl"/>
          <dgm:resizeHandles/>
        </dgm:presLayoutVars>
      </dgm:prSet>
      <dgm:spPr/>
      <dgm:t>
        <a:bodyPr/>
        <a:lstStyle/>
        <a:p>
          <a:endParaRPr lang="en-US"/>
        </a:p>
      </dgm:t>
    </dgm:pt>
    <dgm:pt modelId="{C72100B4-4546-4259-80E5-8DD55CCEEC1B}" type="pres">
      <dgm:prSet presAssocID="{42443721-7FC3-4C25-899D-4EAD0343A9D4}" presName="root" presStyleCnt="0"/>
      <dgm:spPr/>
    </dgm:pt>
    <dgm:pt modelId="{FEB2F742-BB8D-42CF-BFB7-C52B8152634A}" type="pres">
      <dgm:prSet presAssocID="{42443721-7FC3-4C25-899D-4EAD0343A9D4}" presName="rootComposite" presStyleCnt="0"/>
      <dgm:spPr/>
    </dgm:pt>
    <dgm:pt modelId="{65C47835-C933-48C6-BDFA-C218833311AB}" type="pres">
      <dgm:prSet presAssocID="{42443721-7FC3-4C25-899D-4EAD0343A9D4}" presName="rootText" presStyleLbl="node1" presStyleIdx="0" presStyleCnt="1" custScaleX="748530" custLinFactNeighborY="1828"/>
      <dgm:spPr/>
      <dgm:t>
        <a:bodyPr/>
        <a:lstStyle/>
        <a:p>
          <a:endParaRPr lang="en-US"/>
        </a:p>
      </dgm:t>
    </dgm:pt>
    <dgm:pt modelId="{EC262275-D2F1-4FD3-8E98-F1B4E1D34F3C}" type="pres">
      <dgm:prSet presAssocID="{42443721-7FC3-4C25-899D-4EAD0343A9D4}" presName="rootConnector" presStyleLbl="node1" presStyleIdx="0" presStyleCnt="1"/>
      <dgm:spPr/>
      <dgm:t>
        <a:bodyPr/>
        <a:lstStyle/>
        <a:p>
          <a:endParaRPr lang="en-US"/>
        </a:p>
      </dgm:t>
    </dgm:pt>
    <dgm:pt modelId="{FA803168-45FF-48A1-8874-F4D55D64BA88}" type="pres">
      <dgm:prSet presAssocID="{42443721-7FC3-4C25-899D-4EAD0343A9D4}" presName="childShape" presStyleCnt="0"/>
      <dgm:spPr/>
    </dgm:pt>
    <dgm:pt modelId="{D0DD5521-9D6C-4D63-BE6C-7EC348589AB9}" type="pres">
      <dgm:prSet presAssocID="{A4E1A124-94C8-40A8-83CA-E5B045C8473D}" presName="Name13" presStyleLbl="parChTrans1D2" presStyleIdx="0" presStyleCnt="8"/>
      <dgm:spPr/>
      <dgm:t>
        <a:bodyPr/>
        <a:lstStyle/>
        <a:p>
          <a:endParaRPr lang="en-US"/>
        </a:p>
      </dgm:t>
    </dgm:pt>
    <dgm:pt modelId="{B52F9145-7600-49B5-8FCE-53D00BBE9BFD}" type="pres">
      <dgm:prSet presAssocID="{10CFBAC6-906A-4425-A778-D737CC35C276}" presName="childText" presStyleLbl="bgAcc1" presStyleIdx="0" presStyleCnt="8" custScaleX="748530" custLinFactNeighborY="1828">
        <dgm:presLayoutVars>
          <dgm:bulletEnabled val="1"/>
        </dgm:presLayoutVars>
      </dgm:prSet>
      <dgm:spPr/>
      <dgm:t>
        <a:bodyPr/>
        <a:lstStyle/>
        <a:p>
          <a:endParaRPr lang="en-US"/>
        </a:p>
      </dgm:t>
    </dgm:pt>
    <dgm:pt modelId="{1BDFB7EC-51CF-4306-8DAA-5B757B0640D3}" type="pres">
      <dgm:prSet presAssocID="{F44EAB01-7C3C-402B-B86A-9A3CDE062423}" presName="Name13" presStyleLbl="parChTrans1D2" presStyleIdx="1" presStyleCnt="8"/>
      <dgm:spPr/>
      <dgm:t>
        <a:bodyPr/>
        <a:lstStyle/>
        <a:p>
          <a:endParaRPr lang="en-US"/>
        </a:p>
      </dgm:t>
    </dgm:pt>
    <dgm:pt modelId="{29CC29C5-F06A-4F36-9D2A-3A377C5D614B}" type="pres">
      <dgm:prSet presAssocID="{BC208AAA-2C80-4E68-A6F1-82AAF369CB3B}" presName="childText" presStyleLbl="bgAcc1" presStyleIdx="1" presStyleCnt="8" custScaleX="748530" custLinFactNeighborY="1828">
        <dgm:presLayoutVars>
          <dgm:bulletEnabled val="1"/>
        </dgm:presLayoutVars>
      </dgm:prSet>
      <dgm:spPr/>
      <dgm:t>
        <a:bodyPr/>
        <a:lstStyle/>
        <a:p>
          <a:endParaRPr lang="en-US"/>
        </a:p>
      </dgm:t>
    </dgm:pt>
    <dgm:pt modelId="{855F4B6B-F73C-44F2-B745-92C320B05BB2}" type="pres">
      <dgm:prSet presAssocID="{F1589500-DD58-42A2-B826-F0D96104267B}" presName="Name13" presStyleLbl="parChTrans1D2" presStyleIdx="2" presStyleCnt="8"/>
      <dgm:spPr/>
      <dgm:t>
        <a:bodyPr/>
        <a:lstStyle/>
        <a:p>
          <a:endParaRPr lang="en-US"/>
        </a:p>
      </dgm:t>
    </dgm:pt>
    <dgm:pt modelId="{4E2B0732-48BD-4E36-9020-1A8E82DB7EE6}" type="pres">
      <dgm:prSet presAssocID="{3FD0D990-0071-43C5-9855-378B962C12E5}" presName="childText" presStyleLbl="bgAcc1" presStyleIdx="2" presStyleCnt="8" custScaleX="748530" custLinFactNeighborY="1828">
        <dgm:presLayoutVars>
          <dgm:bulletEnabled val="1"/>
        </dgm:presLayoutVars>
      </dgm:prSet>
      <dgm:spPr/>
      <dgm:t>
        <a:bodyPr/>
        <a:lstStyle/>
        <a:p>
          <a:endParaRPr lang="en-US"/>
        </a:p>
      </dgm:t>
    </dgm:pt>
    <dgm:pt modelId="{6A4B805C-26A1-4FE7-B6B0-ED6EB256C6D5}" type="pres">
      <dgm:prSet presAssocID="{1540DE23-E73A-4CC2-9E59-DADB8282BD82}" presName="Name13" presStyleLbl="parChTrans1D2" presStyleIdx="3" presStyleCnt="8"/>
      <dgm:spPr/>
      <dgm:t>
        <a:bodyPr/>
        <a:lstStyle/>
        <a:p>
          <a:endParaRPr lang="en-US"/>
        </a:p>
      </dgm:t>
    </dgm:pt>
    <dgm:pt modelId="{6454D9D5-8123-4F5A-817F-57D7CFBD560E}" type="pres">
      <dgm:prSet presAssocID="{FE813361-0E19-4761-BBC1-3A69E1D95F26}" presName="childText" presStyleLbl="bgAcc1" presStyleIdx="3" presStyleCnt="8" custScaleX="748530" custLinFactNeighborY="1828">
        <dgm:presLayoutVars>
          <dgm:bulletEnabled val="1"/>
        </dgm:presLayoutVars>
      </dgm:prSet>
      <dgm:spPr/>
      <dgm:t>
        <a:bodyPr/>
        <a:lstStyle/>
        <a:p>
          <a:endParaRPr lang="en-US"/>
        </a:p>
      </dgm:t>
    </dgm:pt>
    <dgm:pt modelId="{DB03F8C2-9906-4764-BBB1-4E39EB5A263D}" type="pres">
      <dgm:prSet presAssocID="{3D6CBC0A-1F0F-44E7-AF2A-FE06F2DE991D}" presName="Name13" presStyleLbl="parChTrans1D2" presStyleIdx="4" presStyleCnt="8"/>
      <dgm:spPr/>
      <dgm:t>
        <a:bodyPr/>
        <a:lstStyle/>
        <a:p>
          <a:endParaRPr lang="en-US"/>
        </a:p>
      </dgm:t>
    </dgm:pt>
    <dgm:pt modelId="{BE25D345-FF07-4636-95AB-CD4AE95980B9}" type="pres">
      <dgm:prSet presAssocID="{5E6E12FC-27EC-4EF6-A4DA-622A6213EEEB}" presName="childText" presStyleLbl="bgAcc1" presStyleIdx="4" presStyleCnt="8" custScaleX="748530" custLinFactNeighborY="1828">
        <dgm:presLayoutVars>
          <dgm:bulletEnabled val="1"/>
        </dgm:presLayoutVars>
      </dgm:prSet>
      <dgm:spPr/>
      <dgm:t>
        <a:bodyPr/>
        <a:lstStyle/>
        <a:p>
          <a:endParaRPr lang="en-US"/>
        </a:p>
      </dgm:t>
    </dgm:pt>
    <dgm:pt modelId="{6947EEC0-55E8-458B-B04C-CBD7C7E30844}" type="pres">
      <dgm:prSet presAssocID="{A8BD4B84-870F-4168-BAF0-4157CDC8CA7D}" presName="Name13" presStyleLbl="parChTrans1D2" presStyleIdx="5" presStyleCnt="8"/>
      <dgm:spPr/>
      <dgm:t>
        <a:bodyPr/>
        <a:lstStyle/>
        <a:p>
          <a:endParaRPr lang="en-US"/>
        </a:p>
      </dgm:t>
    </dgm:pt>
    <dgm:pt modelId="{14DEDEC9-286E-48E9-BEF2-ADDD3F636EB9}" type="pres">
      <dgm:prSet presAssocID="{745FD222-F102-4871-9636-399DE3155064}" presName="childText" presStyleLbl="bgAcc1" presStyleIdx="5" presStyleCnt="8" custScaleX="748530" custLinFactNeighborY="1828">
        <dgm:presLayoutVars>
          <dgm:bulletEnabled val="1"/>
        </dgm:presLayoutVars>
      </dgm:prSet>
      <dgm:spPr/>
      <dgm:t>
        <a:bodyPr/>
        <a:lstStyle/>
        <a:p>
          <a:endParaRPr lang="en-US"/>
        </a:p>
      </dgm:t>
    </dgm:pt>
    <dgm:pt modelId="{7BA39E64-1180-414E-97FD-2E1B20481BF9}" type="pres">
      <dgm:prSet presAssocID="{F0C6371E-AF9F-422F-82CE-AD9FF03D34D0}" presName="Name13" presStyleLbl="parChTrans1D2" presStyleIdx="6" presStyleCnt="8"/>
      <dgm:spPr/>
      <dgm:t>
        <a:bodyPr/>
        <a:lstStyle/>
        <a:p>
          <a:endParaRPr lang="en-US"/>
        </a:p>
      </dgm:t>
    </dgm:pt>
    <dgm:pt modelId="{60D98AD9-5B09-4B23-9EBD-F8B87DF16EDE}" type="pres">
      <dgm:prSet presAssocID="{516DE408-D9A4-4EEA-B876-5202395B3FCA}" presName="childText" presStyleLbl="bgAcc1" presStyleIdx="6" presStyleCnt="8" custScaleX="748530" custLinFactNeighborY="1828">
        <dgm:presLayoutVars>
          <dgm:bulletEnabled val="1"/>
        </dgm:presLayoutVars>
      </dgm:prSet>
      <dgm:spPr/>
      <dgm:t>
        <a:bodyPr/>
        <a:lstStyle/>
        <a:p>
          <a:endParaRPr lang="en-US"/>
        </a:p>
      </dgm:t>
    </dgm:pt>
    <dgm:pt modelId="{40CED862-10B0-4A76-80BD-6664A51E6518}" type="pres">
      <dgm:prSet presAssocID="{BD379912-0FAE-424D-BD1E-435BDAAFCE6B}" presName="Name13" presStyleLbl="parChTrans1D2" presStyleIdx="7" presStyleCnt="8"/>
      <dgm:spPr/>
      <dgm:t>
        <a:bodyPr/>
        <a:lstStyle/>
        <a:p>
          <a:endParaRPr lang="en-US"/>
        </a:p>
      </dgm:t>
    </dgm:pt>
    <dgm:pt modelId="{21F460B7-83F7-450D-A1D0-042A773747A7}" type="pres">
      <dgm:prSet presAssocID="{58877F4D-AA6B-4CD4-B2E6-09BA9B85AFA2}" presName="childText" presStyleLbl="bgAcc1" presStyleIdx="7" presStyleCnt="8" custScaleX="748530">
        <dgm:presLayoutVars>
          <dgm:bulletEnabled val="1"/>
        </dgm:presLayoutVars>
      </dgm:prSet>
      <dgm:spPr/>
      <dgm:t>
        <a:bodyPr/>
        <a:lstStyle/>
        <a:p>
          <a:endParaRPr lang="en-US"/>
        </a:p>
      </dgm:t>
    </dgm:pt>
  </dgm:ptLst>
  <dgm:cxnLst>
    <dgm:cxn modelId="{AC9DF4DC-6F40-46BD-A33D-56B9B1360731}" type="presOf" srcId="{A8BD4B84-870F-4168-BAF0-4157CDC8CA7D}" destId="{6947EEC0-55E8-458B-B04C-CBD7C7E30844}" srcOrd="0" destOrd="0" presId="urn:microsoft.com/office/officeart/2005/8/layout/hierarchy3"/>
    <dgm:cxn modelId="{013CC17F-AA09-4C90-B259-C6D6782DCFEB}" type="presOf" srcId="{F1589500-DD58-42A2-B826-F0D96104267B}" destId="{855F4B6B-F73C-44F2-B745-92C320B05BB2}" srcOrd="0" destOrd="0" presId="urn:microsoft.com/office/officeart/2005/8/layout/hierarchy3"/>
    <dgm:cxn modelId="{0D46E390-6CE8-4FFD-8C33-FD2F8E6244F2}" srcId="{42443721-7FC3-4C25-899D-4EAD0343A9D4}" destId="{3FD0D990-0071-43C5-9855-378B962C12E5}" srcOrd="2" destOrd="0" parTransId="{F1589500-DD58-42A2-B826-F0D96104267B}" sibTransId="{DCABA52C-B1B1-49B0-BDD7-FC98152D5CDA}"/>
    <dgm:cxn modelId="{4EF95ED6-C637-4122-A597-515242C08139}" type="presOf" srcId="{FE813361-0E19-4761-BBC1-3A69E1D95F26}" destId="{6454D9D5-8123-4F5A-817F-57D7CFBD560E}" srcOrd="0" destOrd="0" presId="urn:microsoft.com/office/officeart/2005/8/layout/hierarchy3"/>
    <dgm:cxn modelId="{624C4860-9111-4079-93B2-A5BA2AB233D4}" type="presOf" srcId="{F0C6371E-AF9F-422F-82CE-AD9FF03D34D0}" destId="{7BA39E64-1180-414E-97FD-2E1B20481BF9}" srcOrd="0" destOrd="0" presId="urn:microsoft.com/office/officeart/2005/8/layout/hierarchy3"/>
    <dgm:cxn modelId="{480D7858-DA2F-4AAC-9C56-70FD7E573B61}" srcId="{42443721-7FC3-4C25-899D-4EAD0343A9D4}" destId="{10CFBAC6-906A-4425-A778-D737CC35C276}" srcOrd="0" destOrd="0" parTransId="{A4E1A124-94C8-40A8-83CA-E5B045C8473D}" sibTransId="{B3AE8114-344E-46C5-88EA-57F3AA897731}"/>
    <dgm:cxn modelId="{B6B84005-1B9C-4B8A-8198-F1ECDEC00795}" type="presOf" srcId="{3FD0D990-0071-43C5-9855-378B962C12E5}" destId="{4E2B0732-48BD-4E36-9020-1A8E82DB7EE6}" srcOrd="0" destOrd="0" presId="urn:microsoft.com/office/officeart/2005/8/layout/hierarchy3"/>
    <dgm:cxn modelId="{13719B51-88DF-4C1E-88AD-CE7CF28D8880}" type="presOf" srcId="{745FD222-F102-4871-9636-399DE3155064}" destId="{14DEDEC9-286E-48E9-BEF2-ADDD3F636EB9}" srcOrd="0" destOrd="0" presId="urn:microsoft.com/office/officeart/2005/8/layout/hierarchy3"/>
    <dgm:cxn modelId="{AF950595-B031-4586-81A4-134B085220B4}" srcId="{2B004E53-F7CB-44C7-8CF8-78064841A9DB}" destId="{42443721-7FC3-4C25-899D-4EAD0343A9D4}" srcOrd="0" destOrd="0" parTransId="{C1ECF80C-6CE6-4AC5-A21F-C0785F105B9E}" sibTransId="{062E6ED8-EFC9-4FA6-B764-BFA489C71344}"/>
    <dgm:cxn modelId="{C4ED3D5F-1994-4D41-9928-BA5AAD80A581}" type="presOf" srcId="{5E6E12FC-27EC-4EF6-A4DA-622A6213EEEB}" destId="{BE25D345-FF07-4636-95AB-CD4AE95980B9}" srcOrd="0" destOrd="0" presId="urn:microsoft.com/office/officeart/2005/8/layout/hierarchy3"/>
    <dgm:cxn modelId="{1309D953-F5A0-40EA-B52D-FEAD1C02F901}" type="presOf" srcId="{1540DE23-E73A-4CC2-9E59-DADB8282BD82}" destId="{6A4B805C-26A1-4FE7-B6B0-ED6EB256C6D5}" srcOrd="0" destOrd="0" presId="urn:microsoft.com/office/officeart/2005/8/layout/hierarchy3"/>
    <dgm:cxn modelId="{7AB16B6E-CB38-4341-83C2-24A745E32AFB}" srcId="{42443721-7FC3-4C25-899D-4EAD0343A9D4}" destId="{516DE408-D9A4-4EEA-B876-5202395B3FCA}" srcOrd="6" destOrd="0" parTransId="{F0C6371E-AF9F-422F-82CE-AD9FF03D34D0}" sibTransId="{4313E0AB-E3DE-45FF-8D73-F629D46420C1}"/>
    <dgm:cxn modelId="{D4D136C7-E13C-4A5B-822C-365142995447}" type="presOf" srcId="{3D6CBC0A-1F0F-44E7-AF2A-FE06F2DE991D}" destId="{DB03F8C2-9906-4764-BBB1-4E39EB5A263D}" srcOrd="0" destOrd="0" presId="urn:microsoft.com/office/officeart/2005/8/layout/hierarchy3"/>
    <dgm:cxn modelId="{74E0ACE0-FCF3-4F17-A537-267DAFAC7DE7}" type="presOf" srcId="{42443721-7FC3-4C25-899D-4EAD0343A9D4}" destId="{65C47835-C933-48C6-BDFA-C218833311AB}" srcOrd="0" destOrd="0" presId="urn:microsoft.com/office/officeart/2005/8/layout/hierarchy3"/>
    <dgm:cxn modelId="{19DF4619-A889-446A-802C-45E78A8F7662}" type="presOf" srcId="{BD379912-0FAE-424D-BD1E-435BDAAFCE6B}" destId="{40CED862-10B0-4A76-80BD-6664A51E6518}" srcOrd="0" destOrd="0" presId="urn:microsoft.com/office/officeart/2005/8/layout/hierarchy3"/>
    <dgm:cxn modelId="{408ED2E1-9A49-4228-BF60-D9416F2D24D0}" srcId="{42443721-7FC3-4C25-899D-4EAD0343A9D4}" destId="{BC208AAA-2C80-4E68-A6F1-82AAF369CB3B}" srcOrd="1" destOrd="0" parTransId="{F44EAB01-7C3C-402B-B86A-9A3CDE062423}" sibTransId="{1B936EBF-E3E7-408C-8369-27BD225A4F54}"/>
    <dgm:cxn modelId="{3EDFC294-B501-4525-8D48-833DF92375B2}" type="presOf" srcId="{58877F4D-AA6B-4CD4-B2E6-09BA9B85AFA2}" destId="{21F460B7-83F7-450D-A1D0-042A773747A7}" srcOrd="0" destOrd="0" presId="urn:microsoft.com/office/officeart/2005/8/layout/hierarchy3"/>
    <dgm:cxn modelId="{A9AD685C-88B1-4113-AA85-CF15BDFC2127}" type="presOf" srcId="{A4E1A124-94C8-40A8-83CA-E5B045C8473D}" destId="{D0DD5521-9D6C-4D63-BE6C-7EC348589AB9}" srcOrd="0" destOrd="0" presId="urn:microsoft.com/office/officeart/2005/8/layout/hierarchy3"/>
    <dgm:cxn modelId="{A2479505-D007-4A37-84CD-644C8B320624}" srcId="{42443721-7FC3-4C25-899D-4EAD0343A9D4}" destId="{58877F4D-AA6B-4CD4-B2E6-09BA9B85AFA2}" srcOrd="7" destOrd="0" parTransId="{BD379912-0FAE-424D-BD1E-435BDAAFCE6B}" sibTransId="{49772102-529B-486A-9AF7-05016161F35D}"/>
    <dgm:cxn modelId="{4DE2576D-720F-401E-8B03-D812E198514F}" type="presOf" srcId="{F44EAB01-7C3C-402B-B86A-9A3CDE062423}" destId="{1BDFB7EC-51CF-4306-8DAA-5B757B0640D3}" srcOrd="0" destOrd="0" presId="urn:microsoft.com/office/officeart/2005/8/layout/hierarchy3"/>
    <dgm:cxn modelId="{BD1E4DA9-6DCF-4D67-BD7A-1A4C0063D88F}" type="presOf" srcId="{BC208AAA-2C80-4E68-A6F1-82AAF369CB3B}" destId="{29CC29C5-F06A-4F36-9D2A-3A377C5D614B}" srcOrd="0" destOrd="0" presId="urn:microsoft.com/office/officeart/2005/8/layout/hierarchy3"/>
    <dgm:cxn modelId="{30622A86-4B3D-41CE-8A52-6194FF417E43}" type="presOf" srcId="{10CFBAC6-906A-4425-A778-D737CC35C276}" destId="{B52F9145-7600-49B5-8FCE-53D00BBE9BFD}" srcOrd="0" destOrd="0" presId="urn:microsoft.com/office/officeart/2005/8/layout/hierarchy3"/>
    <dgm:cxn modelId="{CC60E3F8-7C15-4DD0-BE9B-748D24ECD741}" type="presOf" srcId="{2B004E53-F7CB-44C7-8CF8-78064841A9DB}" destId="{8B8FDDD6-320E-422B-AB69-C365BCD03EC1}" srcOrd="0" destOrd="0" presId="urn:microsoft.com/office/officeart/2005/8/layout/hierarchy3"/>
    <dgm:cxn modelId="{BF4145A5-5706-4A3D-8E26-1BDE4C8883B7}" srcId="{42443721-7FC3-4C25-899D-4EAD0343A9D4}" destId="{FE813361-0E19-4761-BBC1-3A69E1D95F26}" srcOrd="3" destOrd="0" parTransId="{1540DE23-E73A-4CC2-9E59-DADB8282BD82}" sibTransId="{6FCA1DC3-4537-4A91-8D0F-FDF108A13652}"/>
    <dgm:cxn modelId="{FAE3F532-7D46-4EA6-BA3E-07F849C9D77F}" type="presOf" srcId="{516DE408-D9A4-4EEA-B876-5202395B3FCA}" destId="{60D98AD9-5B09-4B23-9EBD-F8B87DF16EDE}" srcOrd="0" destOrd="0" presId="urn:microsoft.com/office/officeart/2005/8/layout/hierarchy3"/>
    <dgm:cxn modelId="{1895BED4-03DA-4D38-895D-BEEEDF578AFB}" type="presOf" srcId="{42443721-7FC3-4C25-899D-4EAD0343A9D4}" destId="{EC262275-D2F1-4FD3-8E98-F1B4E1D34F3C}" srcOrd="1" destOrd="0" presId="urn:microsoft.com/office/officeart/2005/8/layout/hierarchy3"/>
    <dgm:cxn modelId="{133E9381-02D4-461E-A02D-FBCE92263500}" srcId="{42443721-7FC3-4C25-899D-4EAD0343A9D4}" destId="{5E6E12FC-27EC-4EF6-A4DA-622A6213EEEB}" srcOrd="4" destOrd="0" parTransId="{3D6CBC0A-1F0F-44E7-AF2A-FE06F2DE991D}" sibTransId="{6816B8EB-EB26-444C-BA3C-CED9E98D003A}"/>
    <dgm:cxn modelId="{975A4D55-4C58-416E-A4E5-13A064B61BCC}" srcId="{42443721-7FC3-4C25-899D-4EAD0343A9D4}" destId="{745FD222-F102-4871-9636-399DE3155064}" srcOrd="5" destOrd="0" parTransId="{A8BD4B84-870F-4168-BAF0-4157CDC8CA7D}" sibTransId="{01E59A00-CC72-4EEE-9CC0-5837ED4351BB}"/>
    <dgm:cxn modelId="{D91A5C8C-C911-4DBA-A05D-CDA7D4937477}" type="presParOf" srcId="{8B8FDDD6-320E-422B-AB69-C365BCD03EC1}" destId="{C72100B4-4546-4259-80E5-8DD55CCEEC1B}" srcOrd="0" destOrd="0" presId="urn:microsoft.com/office/officeart/2005/8/layout/hierarchy3"/>
    <dgm:cxn modelId="{123307EE-3EB1-4141-A9B9-063569BAA797}" type="presParOf" srcId="{C72100B4-4546-4259-80E5-8DD55CCEEC1B}" destId="{FEB2F742-BB8D-42CF-BFB7-C52B8152634A}" srcOrd="0" destOrd="0" presId="urn:microsoft.com/office/officeart/2005/8/layout/hierarchy3"/>
    <dgm:cxn modelId="{A6C3E696-26FE-4844-83BB-B5F4CFB7BC11}" type="presParOf" srcId="{FEB2F742-BB8D-42CF-BFB7-C52B8152634A}" destId="{65C47835-C933-48C6-BDFA-C218833311AB}" srcOrd="0" destOrd="0" presId="urn:microsoft.com/office/officeart/2005/8/layout/hierarchy3"/>
    <dgm:cxn modelId="{D19E80B8-372D-4ABB-BCBB-15660C7FFB02}" type="presParOf" srcId="{FEB2F742-BB8D-42CF-BFB7-C52B8152634A}" destId="{EC262275-D2F1-4FD3-8E98-F1B4E1D34F3C}" srcOrd="1" destOrd="0" presId="urn:microsoft.com/office/officeart/2005/8/layout/hierarchy3"/>
    <dgm:cxn modelId="{582B84C2-AB44-40B0-A431-BCA0CDA22374}" type="presParOf" srcId="{C72100B4-4546-4259-80E5-8DD55CCEEC1B}" destId="{FA803168-45FF-48A1-8874-F4D55D64BA88}" srcOrd="1" destOrd="0" presId="urn:microsoft.com/office/officeart/2005/8/layout/hierarchy3"/>
    <dgm:cxn modelId="{6C3C22C8-1CAC-4221-9E45-BD9EFDEBE5C2}" type="presParOf" srcId="{FA803168-45FF-48A1-8874-F4D55D64BA88}" destId="{D0DD5521-9D6C-4D63-BE6C-7EC348589AB9}" srcOrd="0" destOrd="0" presId="urn:microsoft.com/office/officeart/2005/8/layout/hierarchy3"/>
    <dgm:cxn modelId="{EEDA132D-463E-4E44-BDA3-AAE339CF56A7}" type="presParOf" srcId="{FA803168-45FF-48A1-8874-F4D55D64BA88}" destId="{B52F9145-7600-49B5-8FCE-53D00BBE9BFD}" srcOrd="1" destOrd="0" presId="urn:microsoft.com/office/officeart/2005/8/layout/hierarchy3"/>
    <dgm:cxn modelId="{BC7AB1BF-AFBC-43E5-A3EF-93110DFF5334}" type="presParOf" srcId="{FA803168-45FF-48A1-8874-F4D55D64BA88}" destId="{1BDFB7EC-51CF-4306-8DAA-5B757B0640D3}" srcOrd="2" destOrd="0" presId="urn:microsoft.com/office/officeart/2005/8/layout/hierarchy3"/>
    <dgm:cxn modelId="{578479F8-CFA2-4271-86D4-CFD5BE74318A}" type="presParOf" srcId="{FA803168-45FF-48A1-8874-F4D55D64BA88}" destId="{29CC29C5-F06A-4F36-9D2A-3A377C5D614B}" srcOrd="3" destOrd="0" presId="urn:microsoft.com/office/officeart/2005/8/layout/hierarchy3"/>
    <dgm:cxn modelId="{6103349A-E656-40CB-8D85-B94B2F102C21}" type="presParOf" srcId="{FA803168-45FF-48A1-8874-F4D55D64BA88}" destId="{855F4B6B-F73C-44F2-B745-92C320B05BB2}" srcOrd="4" destOrd="0" presId="urn:microsoft.com/office/officeart/2005/8/layout/hierarchy3"/>
    <dgm:cxn modelId="{5C2F13B4-2E9B-4763-BB35-674541890F74}" type="presParOf" srcId="{FA803168-45FF-48A1-8874-F4D55D64BA88}" destId="{4E2B0732-48BD-4E36-9020-1A8E82DB7EE6}" srcOrd="5" destOrd="0" presId="urn:microsoft.com/office/officeart/2005/8/layout/hierarchy3"/>
    <dgm:cxn modelId="{A9C458FF-4B75-43D0-B3D4-AACC751AB161}" type="presParOf" srcId="{FA803168-45FF-48A1-8874-F4D55D64BA88}" destId="{6A4B805C-26A1-4FE7-B6B0-ED6EB256C6D5}" srcOrd="6" destOrd="0" presId="urn:microsoft.com/office/officeart/2005/8/layout/hierarchy3"/>
    <dgm:cxn modelId="{206D7468-52A2-40ED-BD9E-733254EDEBA2}" type="presParOf" srcId="{FA803168-45FF-48A1-8874-F4D55D64BA88}" destId="{6454D9D5-8123-4F5A-817F-57D7CFBD560E}" srcOrd="7" destOrd="0" presId="urn:microsoft.com/office/officeart/2005/8/layout/hierarchy3"/>
    <dgm:cxn modelId="{148A44C4-252A-4A67-833C-A0FBBFA3AF9D}" type="presParOf" srcId="{FA803168-45FF-48A1-8874-F4D55D64BA88}" destId="{DB03F8C2-9906-4764-BBB1-4E39EB5A263D}" srcOrd="8" destOrd="0" presId="urn:microsoft.com/office/officeart/2005/8/layout/hierarchy3"/>
    <dgm:cxn modelId="{17F7A784-52FA-4A59-8A5B-41E3BFCD9044}" type="presParOf" srcId="{FA803168-45FF-48A1-8874-F4D55D64BA88}" destId="{BE25D345-FF07-4636-95AB-CD4AE95980B9}" srcOrd="9" destOrd="0" presId="urn:microsoft.com/office/officeart/2005/8/layout/hierarchy3"/>
    <dgm:cxn modelId="{781B2DC9-DDA0-41AF-B777-BD9CE164410B}" type="presParOf" srcId="{FA803168-45FF-48A1-8874-F4D55D64BA88}" destId="{6947EEC0-55E8-458B-B04C-CBD7C7E30844}" srcOrd="10" destOrd="0" presId="urn:microsoft.com/office/officeart/2005/8/layout/hierarchy3"/>
    <dgm:cxn modelId="{75702B3A-E0A8-45C6-AE78-BE763A2B9EB7}" type="presParOf" srcId="{FA803168-45FF-48A1-8874-F4D55D64BA88}" destId="{14DEDEC9-286E-48E9-BEF2-ADDD3F636EB9}" srcOrd="11" destOrd="0" presId="urn:microsoft.com/office/officeart/2005/8/layout/hierarchy3"/>
    <dgm:cxn modelId="{1ACFEF28-3482-4118-AEB1-18A66439B713}" type="presParOf" srcId="{FA803168-45FF-48A1-8874-F4D55D64BA88}" destId="{7BA39E64-1180-414E-97FD-2E1B20481BF9}" srcOrd="12" destOrd="0" presId="urn:microsoft.com/office/officeart/2005/8/layout/hierarchy3"/>
    <dgm:cxn modelId="{D5334027-43BF-42F1-9C44-DA24E59EDA26}" type="presParOf" srcId="{FA803168-45FF-48A1-8874-F4D55D64BA88}" destId="{60D98AD9-5B09-4B23-9EBD-F8B87DF16EDE}" srcOrd="13" destOrd="0" presId="urn:microsoft.com/office/officeart/2005/8/layout/hierarchy3"/>
    <dgm:cxn modelId="{C297133D-A9DB-41D0-895A-3002964E4CEF}" type="presParOf" srcId="{FA803168-45FF-48A1-8874-F4D55D64BA88}" destId="{40CED862-10B0-4A76-80BD-6664A51E6518}" srcOrd="14" destOrd="0" presId="urn:microsoft.com/office/officeart/2005/8/layout/hierarchy3"/>
    <dgm:cxn modelId="{74CE99F6-6200-43DE-9513-6F0EFE542DA8}" type="presParOf" srcId="{FA803168-45FF-48A1-8874-F4D55D64BA88}" destId="{21F460B7-83F7-450D-A1D0-042A773747A7}" srcOrd="1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5D108-2B18-42BA-8B8C-6DBAAF344CC2}">
      <dsp:nvSpPr>
        <dsp:cNvPr id="0" name=""/>
        <dsp:cNvSpPr/>
      </dsp:nvSpPr>
      <dsp:spPr>
        <a:xfrm>
          <a:off x="3964" y="888193"/>
          <a:ext cx="3989833" cy="1450743"/>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id-ID" sz="2000" b="1" kern="1200" dirty="0" smtClean="0"/>
            <a:t>Prinsip locard</a:t>
          </a:r>
          <a:endParaRPr lang="en-US" sz="2000" b="1" kern="1200" dirty="0"/>
        </a:p>
      </dsp:txBody>
      <dsp:txXfrm>
        <a:off x="46455" y="930684"/>
        <a:ext cx="3904851" cy="1365761"/>
      </dsp:txXfrm>
    </dsp:sp>
    <dsp:sp modelId="{1EA921A7-A184-4D93-BDA8-6E9E8E539741}">
      <dsp:nvSpPr>
        <dsp:cNvPr id="0" name=""/>
        <dsp:cNvSpPr/>
      </dsp:nvSpPr>
      <dsp:spPr>
        <a:xfrm>
          <a:off x="402947" y="2338937"/>
          <a:ext cx="398983" cy="1088057"/>
        </a:xfrm>
        <a:custGeom>
          <a:avLst/>
          <a:gdLst/>
          <a:ahLst/>
          <a:cxnLst/>
          <a:rect l="0" t="0" r="0" b="0"/>
          <a:pathLst>
            <a:path>
              <a:moveTo>
                <a:pt x="0" y="0"/>
              </a:moveTo>
              <a:lnTo>
                <a:pt x="0" y="1088057"/>
              </a:lnTo>
              <a:lnTo>
                <a:pt x="398983" y="10880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A9D0CD-207E-4E0C-B368-AB0280177BE0}">
      <dsp:nvSpPr>
        <dsp:cNvPr id="0" name=""/>
        <dsp:cNvSpPr/>
      </dsp:nvSpPr>
      <dsp:spPr>
        <a:xfrm>
          <a:off x="801931" y="2701622"/>
          <a:ext cx="2321189" cy="1450743"/>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41910" tIns="27940" rIns="41910" bIns="27940" numCol="1" spcCol="1270" anchor="ctr" anchorCtr="0">
          <a:noAutofit/>
        </a:bodyPr>
        <a:lstStyle/>
        <a:p>
          <a:pPr lvl="0" algn="ctr" defTabSz="977900">
            <a:lnSpc>
              <a:spcPct val="90000"/>
            </a:lnSpc>
            <a:spcBef>
              <a:spcPct val="0"/>
            </a:spcBef>
            <a:spcAft>
              <a:spcPct val="35000"/>
            </a:spcAft>
          </a:pPr>
          <a:r>
            <a:rPr lang="id-ID" sz="2200" kern="1200" dirty="0" smtClean="0"/>
            <a:t>Siapapun yg berada disuatu tempat akan meninggalkanjejak</a:t>
          </a:r>
          <a:endParaRPr lang="en-US" sz="2200" kern="1200" dirty="0"/>
        </a:p>
      </dsp:txBody>
      <dsp:txXfrm>
        <a:off x="844422" y="2744113"/>
        <a:ext cx="2236207" cy="1365761"/>
      </dsp:txXfrm>
    </dsp:sp>
    <dsp:sp modelId="{DC22E4F1-79E8-4D95-8597-83622E21CA1A}">
      <dsp:nvSpPr>
        <dsp:cNvPr id="0" name=""/>
        <dsp:cNvSpPr/>
      </dsp:nvSpPr>
      <dsp:spPr>
        <a:xfrm>
          <a:off x="4719169" y="888193"/>
          <a:ext cx="3989833" cy="1450743"/>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id-ID" sz="2000" b="1" kern="1200" dirty="0" smtClean="0"/>
            <a:t>Penyidik harus berasumsi bahwa disetiap TKP akan dapat ditemukan barang bukti, termasuk barang bukti biologis seperti bercak darah, semen, seperma dll</a:t>
          </a:r>
          <a:endParaRPr lang="en-US" sz="2000" b="1" kern="1200" dirty="0"/>
        </a:p>
      </dsp:txBody>
      <dsp:txXfrm>
        <a:off x="4761660" y="930684"/>
        <a:ext cx="3904851" cy="1365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6689B-B170-4723-9AAD-284DBB14BCF9}">
      <dsp:nvSpPr>
        <dsp:cNvPr id="0" name=""/>
        <dsp:cNvSpPr/>
      </dsp:nvSpPr>
      <dsp:spPr>
        <a:xfrm>
          <a:off x="586025" y="0"/>
          <a:ext cx="5200352" cy="5200352"/>
        </a:xfrm>
        <a:prstGeom prst="triangle">
          <a:avLst/>
        </a:prstGeom>
        <a:solidFill>
          <a:schemeClr val="accent2">
            <a:lumMod val="5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sp>
    <dsp:sp modelId="{E8A07B81-797E-4ACC-8F0C-8E68E80FA185}">
      <dsp:nvSpPr>
        <dsp:cNvPr id="0" name=""/>
        <dsp:cNvSpPr/>
      </dsp:nvSpPr>
      <dsp:spPr>
        <a:xfrm>
          <a:off x="3186201" y="520543"/>
          <a:ext cx="3380228" cy="92428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id-ID" sz="3800" kern="1200" dirty="0" smtClean="0"/>
            <a:t>KORBAN</a:t>
          </a:r>
          <a:endParaRPr lang="en-US" sz="3800" kern="1200" dirty="0"/>
        </a:p>
      </dsp:txBody>
      <dsp:txXfrm>
        <a:off x="3231321" y="565663"/>
        <a:ext cx="3289988" cy="834041"/>
      </dsp:txXfrm>
    </dsp:sp>
    <dsp:sp modelId="{6DB66D27-C777-4C75-8011-51E96E57A747}">
      <dsp:nvSpPr>
        <dsp:cNvPr id="0" name=""/>
        <dsp:cNvSpPr/>
      </dsp:nvSpPr>
      <dsp:spPr>
        <a:xfrm>
          <a:off x="3186201" y="1560359"/>
          <a:ext cx="3380228" cy="92428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id-ID" sz="3800" kern="1200" dirty="0" smtClean="0"/>
            <a:t>PELAKU</a:t>
          </a:r>
          <a:endParaRPr lang="en-US" sz="3800" kern="1200" dirty="0"/>
        </a:p>
      </dsp:txBody>
      <dsp:txXfrm>
        <a:off x="3231321" y="1605479"/>
        <a:ext cx="3289988" cy="834041"/>
      </dsp:txXfrm>
    </dsp:sp>
    <dsp:sp modelId="{67B528D5-D8CA-453B-BBA6-B4647C3F413F}">
      <dsp:nvSpPr>
        <dsp:cNvPr id="0" name=""/>
        <dsp:cNvSpPr/>
      </dsp:nvSpPr>
      <dsp:spPr>
        <a:xfrm>
          <a:off x="3186201" y="2600176"/>
          <a:ext cx="3380228" cy="92428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id-ID" sz="3800" kern="1200" dirty="0" smtClean="0"/>
            <a:t>SAKSI</a:t>
          </a:r>
          <a:endParaRPr lang="en-US" sz="3800" kern="1200" dirty="0"/>
        </a:p>
      </dsp:txBody>
      <dsp:txXfrm>
        <a:off x="3231321" y="2645296"/>
        <a:ext cx="3289988" cy="834041"/>
      </dsp:txXfrm>
    </dsp:sp>
    <dsp:sp modelId="{0DF5E4D1-0208-4086-B1C4-6A14368AC035}">
      <dsp:nvSpPr>
        <dsp:cNvPr id="0" name=""/>
        <dsp:cNvSpPr/>
      </dsp:nvSpPr>
      <dsp:spPr>
        <a:xfrm>
          <a:off x="3186201" y="3639992"/>
          <a:ext cx="3380228" cy="92428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id-ID" sz="3800" kern="1200" dirty="0" smtClean="0"/>
            <a:t>BARANG BUKTI</a:t>
          </a:r>
          <a:endParaRPr lang="en-US" sz="3800" kern="1200" dirty="0"/>
        </a:p>
      </dsp:txBody>
      <dsp:txXfrm>
        <a:off x="3231321" y="3685112"/>
        <a:ext cx="3289988" cy="8340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1F72B-56AF-4344-A2E5-F329B67BA9C2}">
      <dsp:nvSpPr>
        <dsp:cNvPr id="0" name=""/>
        <dsp:cNvSpPr/>
      </dsp:nvSpPr>
      <dsp:spPr>
        <a:xfrm>
          <a:off x="0" y="4624"/>
          <a:ext cx="8856984" cy="67158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id-ID" sz="2800" kern="1200" dirty="0" smtClean="0"/>
            <a:t>TERHADAP KORBAN LUKA BERAT/RINGAN</a:t>
          </a:r>
          <a:endParaRPr lang="en-US" sz="2800" kern="1200" dirty="0"/>
        </a:p>
      </dsp:txBody>
      <dsp:txXfrm>
        <a:off x="32784" y="37408"/>
        <a:ext cx="8791416" cy="606012"/>
      </dsp:txXfrm>
    </dsp:sp>
    <dsp:sp modelId="{FAC5FF31-963C-4AA3-AA35-91EE11182A19}">
      <dsp:nvSpPr>
        <dsp:cNvPr id="0" name=""/>
        <dsp:cNvSpPr/>
      </dsp:nvSpPr>
      <dsp:spPr>
        <a:xfrm>
          <a:off x="0" y="676204"/>
          <a:ext cx="8856984" cy="1912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1209"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id-ID" sz="2200" kern="1200" dirty="0" smtClean="0"/>
            <a:t>Beri pertolongan</a:t>
          </a:r>
          <a:endParaRPr lang="en-US" sz="2200" kern="1200" dirty="0"/>
        </a:p>
        <a:p>
          <a:pPr marL="228600" lvl="1" indent="-228600" algn="l" defTabSz="977900">
            <a:lnSpc>
              <a:spcPct val="90000"/>
            </a:lnSpc>
            <a:spcBef>
              <a:spcPct val="0"/>
            </a:spcBef>
            <a:spcAft>
              <a:spcPct val="20000"/>
            </a:spcAft>
            <a:buChar char="••"/>
          </a:pPr>
          <a:r>
            <a:rPr lang="id-ID" sz="2200" kern="1200" dirty="0" smtClean="0"/>
            <a:t>Kirim ke RS terdekat</a:t>
          </a:r>
          <a:endParaRPr lang="en-US" sz="2200" kern="1200" dirty="0"/>
        </a:p>
        <a:p>
          <a:pPr marL="228600" lvl="1" indent="-228600" algn="l" defTabSz="977900">
            <a:lnSpc>
              <a:spcPct val="90000"/>
            </a:lnSpc>
            <a:spcBef>
              <a:spcPct val="0"/>
            </a:spcBef>
            <a:spcAft>
              <a:spcPct val="20000"/>
            </a:spcAft>
            <a:buChar char="••"/>
          </a:pPr>
          <a:r>
            <a:rPr lang="id-ID" sz="2200" kern="1200" dirty="0" smtClean="0"/>
            <a:t>Catat identitas</a:t>
          </a:r>
          <a:endParaRPr lang="en-US" sz="2200" kern="1200" dirty="0"/>
        </a:p>
        <a:p>
          <a:pPr marL="228600" lvl="1" indent="-228600" algn="l" defTabSz="977900">
            <a:lnSpc>
              <a:spcPct val="90000"/>
            </a:lnSpc>
            <a:spcBef>
              <a:spcPct val="0"/>
            </a:spcBef>
            <a:spcAft>
              <a:spcPct val="20000"/>
            </a:spcAft>
            <a:buChar char="••"/>
          </a:pPr>
          <a:r>
            <a:rPr lang="id-ID" sz="2200" kern="1200" dirty="0" smtClean="0"/>
            <a:t>Tandai letak korban</a:t>
          </a:r>
          <a:endParaRPr lang="en-US" sz="2200" kern="1200" dirty="0"/>
        </a:p>
        <a:p>
          <a:pPr marL="228600" lvl="1" indent="-228600" algn="l" defTabSz="977900">
            <a:lnSpc>
              <a:spcPct val="90000"/>
            </a:lnSpc>
            <a:spcBef>
              <a:spcPct val="0"/>
            </a:spcBef>
            <a:spcAft>
              <a:spcPct val="20000"/>
            </a:spcAft>
            <a:buChar char="••"/>
          </a:pPr>
          <a:r>
            <a:rPr lang="id-ID" sz="2200" kern="1200" dirty="0" smtClean="0"/>
            <a:t>Cari tahu pelaku, saksi, BB</a:t>
          </a:r>
          <a:endParaRPr lang="en-US" sz="2200" kern="1200" dirty="0"/>
        </a:p>
      </dsp:txBody>
      <dsp:txXfrm>
        <a:off x="0" y="676204"/>
        <a:ext cx="8856984" cy="1912680"/>
      </dsp:txXfrm>
    </dsp:sp>
    <dsp:sp modelId="{7D7B5BF8-FE76-4CBA-ABB6-E2A087400B2C}">
      <dsp:nvSpPr>
        <dsp:cNvPr id="0" name=""/>
        <dsp:cNvSpPr/>
      </dsp:nvSpPr>
      <dsp:spPr>
        <a:xfrm>
          <a:off x="0" y="2588884"/>
          <a:ext cx="8856984" cy="67158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id-ID" sz="2800" kern="1200" dirty="0" smtClean="0"/>
            <a:t>TERHADAP KORBAN KRITIS/GAWAT</a:t>
          </a:r>
          <a:endParaRPr lang="en-US" sz="2800" kern="1200" dirty="0"/>
        </a:p>
      </dsp:txBody>
      <dsp:txXfrm>
        <a:off x="32784" y="2621668"/>
        <a:ext cx="8791416" cy="606012"/>
      </dsp:txXfrm>
    </dsp:sp>
    <dsp:sp modelId="{291092A2-AA44-4BD3-88BC-D2B01FA5FC61}">
      <dsp:nvSpPr>
        <dsp:cNvPr id="0" name=""/>
        <dsp:cNvSpPr/>
      </dsp:nvSpPr>
      <dsp:spPr>
        <a:xfrm>
          <a:off x="0" y="3260464"/>
          <a:ext cx="8856984"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1209"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id-ID" sz="2200" kern="1200" dirty="0" smtClean="0"/>
            <a:t>Catat identitas, cari pelaku, saksi, BB serta selamatkan korban</a:t>
          </a:r>
          <a:endParaRPr lang="en-US" sz="2200" kern="1200" dirty="0"/>
        </a:p>
      </dsp:txBody>
      <dsp:txXfrm>
        <a:off x="0" y="3260464"/>
        <a:ext cx="8856984" cy="463680"/>
      </dsp:txXfrm>
    </dsp:sp>
    <dsp:sp modelId="{A5D9B693-7890-4DBB-AAD4-4342E837C514}">
      <dsp:nvSpPr>
        <dsp:cNvPr id="0" name=""/>
        <dsp:cNvSpPr/>
      </dsp:nvSpPr>
      <dsp:spPr>
        <a:xfrm>
          <a:off x="0" y="3724144"/>
          <a:ext cx="8856984" cy="671580"/>
        </a:xfrm>
        <a:prstGeom prst="round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id-ID" sz="2800" kern="1200" dirty="0" smtClean="0"/>
            <a:t>TERHADAP KORBAN MENINGGAL DUNIA</a:t>
          </a:r>
          <a:endParaRPr lang="en-US" sz="2800" kern="1200" dirty="0"/>
        </a:p>
      </dsp:txBody>
      <dsp:txXfrm>
        <a:off x="32784" y="3756928"/>
        <a:ext cx="8791416" cy="606012"/>
      </dsp:txXfrm>
    </dsp:sp>
    <dsp:sp modelId="{2B7F741B-AC9B-4319-BBCD-6CFBCEC3C1AC}">
      <dsp:nvSpPr>
        <dsp:cNvPr id="0" name=""/>
        <dsp:cNvSpPr/>
      </dsp:nvSpPr>
      <dsp:spPr>
        <a:xfrm>
          <a:off x="0" y="4395724"/>
          <a:ext cx="8856984" cy="1072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1209"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id-ID" sz="2200" kern="1200" dirty="0" smtClean="0"/>
            <a:t>Agar tetap pada posisnya jng banyak sentuh korban, pindahkan bila gangu lalin/beri tanda</a:t>
          </a:r>
          <a:endParaRPr lang="en-US" sz="2200" kern="1200" dirty="0"/>
        </a:p>
        <a:p>
          <a:pPr marL="228600" lvl="1" indent="-228600" algn="l" defTabSz="977900">
            <a:lnSpc>
              <a:spcPct val="90000"/>
            </a:lnSpc>
            <a:spcBef>
              <a:spcPct val="0"/>
            </a:spcBef>
            <a:spcAft>
              <a:spcPct val="20000"/>
            </a:spcAft>
            <a:buChar char="••"/>
          </a:pPr>
          <a:r>
            <a:rPr lang="id-ID" sz="2200" kern="1200" dirty="0" smtClean="0"/>
            <a:t>Kirim ke RS tuk VER/otopsi</a:t>
          </a:r>
          <a:endParaRPr lang="en-US" sz="2200" kern="1200" dirty="0"/>
        </a:p>
      </dsp:txBody>
      <dsp:txXfrm>
        <a:off x="0" y="4395724"/>
        <a:ext cx="8856984" cy="10722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85D9A7-B679-4DDC-B991-34A471539638}">
      <dsp:nvSpPr>
        <dsp:cNvPr id="0" name=""/>
        <dsp:cNvSpPr/>
      </dsp:nvSpPr>
      <dsp:spPr>
        <a:xfrm>
          <a:off x="0" y="0"/>
          <a:ext cx="6096000" cy="4064000"/>
        </a:xfrm>
        <a:prstGeom prst="rect">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4264" tIns="334264" rIns="334264" bIns="334264" numCol="1" spcCol="1270" anchor="ctr" anchorCtr="0">
          <a:noAutofit/>
        </a:bodyPr>
        <a:lstStyle/>
        <a:p>
          <a:pPr lvl="0" algn="ctr" defTabSz="2089150">
            <a:lnSpc>
              <a:spcPct val="90000"/>
            </a:lnSpc>
            <a:spcBef>
              <a:spcPct val="0"/>
            </a:spcBef>
            <a:spcAft>
              <a:spcPct val="35000"/>
            </a:spcAft>
          </a:pPr>
          <a:r>
            <a:rPr lang="id-ID" sz="4700" kern="1200" dirty="0" smtClean="0"/>
            <a:t>Barang temuan harus dicatat di buku mutasi</a:t>
          </a:r>
          <a:endParaRPr lang="en-US" sz="4700" kern="1200" dirty="0"/>
        </a:p>
      </dsp:txBody>
      <dsp:txXfrm>
        <a:off x="0" y="0"/>
        <a:ext cx="6096000" cy="2194560"/>
      </dsp:txXfrm>
    </dsp:sp>
    <dsp:sp modelId="{AAD056E0-1CCB-4AC4-BA1E-444CABFEB1E5}">
      <dsp:nvSpPr>
        <dsp:cNvPr id="0" name=""/>
        <dsp:cNvSpPr/>
      </dsp:nvSpPr>
      <dsp:spPr>
        <a:xfrm>
          <a:off x="0" y="2113280"/>
          <a:ext cx="3047999" cy="1869440"/>
        </a:xfrm>
        <a:prstGeom prst="rect">
          <a:avLst/>
        </a:prstGeom>
        <a:solidFill>
          <a:schemeClr val="accent3">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lvl="0" algn="ctr" defTabSz="1289050">
            <a:lnSpc>
              <a:spcPct val="90000"/>
            </a:lnSpc>
            <a:spcBef>
              <a:spcPct val="0"/>
            </a:spcBef>
            <a:spcAft>
              <a:spcPct val="35000"/>
            </a:spcAft>
          </a:pPr>
          <a:r>
            <a:rPr lang="id-ID" sz="2900" kern="1200" dirty="0" smtClean="0"/>
            <a:t>Buat laporan rangkap 2, pelapor beri tanda bukti lapor</a:t>
          </a:r>
          <a:endParaRPr lang="en-US" sz="2900" kern="1200" dirty="0"/>
        </a:p>
      </dsp:txBody>
      <dsp:txXfrm>
        <a:off x="0" y="2113280"/>
        <a:ext cx="3047999" cy="1869440"/>
      </dsp:txXfrm>
    </dsp:sp>
    <dsp:sp modelId="{65397541-2208-423B-84BA-8C5DECD98212}">
      <dsp:nvSpPr>
        <dsp:cNvPr id="0" name=""/>
        <dsp:cNvSpPr/>
      </dsp:nvSpPr>
      <dsp:spPr>
        <a:xfrm>
          <a:off x="3048000" y="2113280"/>
          <a:ext cx="3047999" cy="18694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lvl="0" algn="ctr" defTabSz="1289050">
            <a:lnSpc>
              <a:spcPct val="90000"/>
            </a:lnSpc>
            <a:spcBef>
              <a:spcPct val="0"/>
            </a:spcBef>
            <a:spcAft>
              <a:spcPct val="35000"/>
            </a:spcAft>
          </a:pPr>
          <a:r>
            <a:rPr lang="id-ID" sz="2900" kern="1200" dirty="0" smtClean="0"/>
            <a:t>Diberi label serahkan KA jaga lanjut yg berwenang</a:t>
          </a:r>
          <a:endParaRPr lang="en-US" sz="2900" kern="1200" dirty="0"/>
        </a:p>
      </dsp:txBody>
      <dsp:txXfrm>
        <a:off x="3048000" y="2113280"/>
        <a:ext cx="3047999" cy="18694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A0497D-F6D7-4541-A766-AB57C5F66B45}">
      <dsp:nvSpPr>
        <dsp:cNvPr id="0" name=""/>
        <dsp:cNvSpPr/>
      </dsp:nvSpPr>
      <dsp:spPr>
        <a:xfrm>
          <a:off x="4017470" y="0"/>
          <a:ext cx="3591095" cy="659987"/>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0" tIns="128016" rIns="128016" bIns="128016" numCol="1" spcCol="1270" anchor="ctr" anchorCtr="0">
          <a:noAutofit/>
        </a:bodyPr>
        <a:lstStyle/>
        <a:p>
          <a:pPr lvl="0" algn="ctr" defTabSz="800100">
            <a:lnSpc>
              <a:spcPct val="90000"/>
            </a:lnSpc>
            <a:spcBef>
              <a:spcPct val="0"/>
            </a:spcBef>
            <a:spcAft>
              <a:spcPct val="35000"/>
            </a:spcAft>
          </a:pPr>
          <a:r>
            <a:rPr lang="id-ID" sz="1800" kern="1200" dirty="0" smtClean="0"/>
            <a:t>Mendatangi TKP</a:t>
          </a:r>
          <a:endParaRPr lang="en-US" sz="1800" kern="1200" dirty="0"/>
        </a:p>
      </dsp:txBody>
      <dsp:txXfrm>
        <a:off x="4592045" y="0"/>
        <a:ext cx="3016520" cy="659987"/>
      </dsp:txXfrm>
    </dsp:sp>
    <dsp:sp modelId="{5CAAB9AC-8B34-46CF-BD7A-03250F919CD8}">
      <dsp:nvSpPr>
        <dsp:cNvPr id="0" name=""/>
        <dsp:cNvSpPr/>
      </dsp:nvSpPr>
      <dsp:spPr>
        <a:xfrm>
          <a:off x="4017470" y="601247"/>
          <a:ext cx="3591095" cy="659987"/>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0" tIns="128016" rIns="128016" bIns="128016" numCol="1" spcCol="1270" anchor="ctr" anchorCtr="0">
          <a:noAutofit/>
        </a:bodyPr>
        <a:lstStyle/>
        <a:p>
          <a:pPr lvl="0" algn="ctr" defTabSz="800100">
            <a:lnSpc>
              <a:spcPct val="90000"/>
            </a:lnSpc>
            <a:spcBef>
              <a:spcPct val="0"/>
            </a:spcBef>
            <a:spcAft>
              <a:spcPct val="35000"/>
            </a:spcAft>
          </a:pPr>
          <a:r>
            <a:rPr lang="id-ID" sz="1800" kern="1200" dirty="0" smtClean="0"/>
            <a:t>Pasang police line</a:t>
          </a:r>
        </a:p>
      </dsp:txBody>
      <dsp:txXfrm>
        <a:off x="4592045" y="601247"/>
        <a:ext cx="3016520" cy="659987"/>
      </dsp:txXfrm>
    </dsp:sp>
    <dsp:sp modelId="{969AD244-57BB-4B36-990F-0B54D801D6C5}">
      <dsp:nvSpPr>
        <dsp:cNvPr id="0" name=""/>
        <dsp:cNvSpPr/>
      </dsp:nvSpPr>
      <dsp:spPr>
        <a:xfrm>
          <a:off x="4017470" y="1261234"/>
          <a:ext cx="3591095" cy="659987"/>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0" tIns="113792" rIns="113792" bIns="113792" numCol="1" spcCol="1270" anchor="ctr" anchorCtr="0">
          <a:noAutofit/>
        </a:bodyPr>
        <a:lstStyle/>
        <a:p>
          <a:pPr lvl="0" algn="ctr" defTabSz="711200">
            <a:lnSpc>
              <a:spcPct val="90000"/>
            </a:lnSpc>
            <a:spcBef>
              <a:spcPct val="0"/>
            </a:spcBef>
            <a:spcAft>
              <a:spcPct val="35000"/>
            </a:spcAft>
          </a:pPr>
          <a:r>
            <a:rPr lang="id-ID" sz="1600" kern="1200" dirty="0" smtClean="0"/>
            <a:t>Amati scr umum situasi, org, brg, benda2</a:t>
          </a:r>
        </a:p>
      </dsp:txBody>
      <dsp:txXfrm>
        <a:off x="4592045" y="1261234"/>
        <a:ext cx="3016520" cy="659987"/>
      </dsp:txXfrm>
    </dsp:sp>
    <dsp:sp modelId="{CA13E255-E710-43B2-8DCF-57A6C3B3B352}">
      <dsp:nvSpPr>
        <dsp:cNvPr id="0" name=""/>
        <dsp:cNvSpPr/>
      </dsp:nvSpPr>
      <dsp:spPr>
        <a:xfrm>
          <a:off x="4017470" y="1921221"/>
          <a:ext cx="3591095" cy="659987"/>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0" tIns="113792" rIns="113792" bIns="113792" numCol="1" spcCol="1270" anchor="ctr" anchorCtr="0">
          <a:noAutofit/>
        </a:bodyPr>
        <a:lstStyle/>
        <a:p>
          <a:pPr lvl="0" algn="ctr" defTabSz="711200">
            <a:lnSpc>
              <a:spcPct val="90000"/>
            </a:lnSpc>
            <a:spcBef>
              <a:spcPct val="0"/>
            </a:spcBef>
            <a:spcAft>
              <a:spcPct val="35000"/>
            </a:spcAft>
          </a:pPr>
          <a:r>
            <a:rPr lang="id-ID" sz="1600" kern="1200" dirty="0" smtClean="0"/>
            <a:t>Catat org yg berada di TKP &amp; perintahkan tuk tdk tinggalkantempat</a:t>
          </a:r>
        </a:p>
      </dsp:txBody>
      <dsp:txXfrm>
        <a:off x="4592045" y="1921221"/>
        <a:ext cx="3016520" cy="659987"/>
      </dsp:txXfrm>
    </dsp:sp>
    <dsp:sp modelId="{6633FE2D-6AB3-49DB-9C88-B0A344E447D9}">
      <dsp:nvSpPr>
        <dsp:cNvPr id="0" name=""/>
        <dsp:cNvSpPr/>
      </dsp:nvSpPr>
      <dsp:spPr>
        <a:xfrm>
          <a:off x="4017470" y="2581208"/>
          <a:ext cx="3591095" cy="659987"/>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0" tIns="113792" rIns="113792" bIns="113792" numCol="1" spcCol="1270" anchor="ctr" anchorCtr="0">
          <a:noAutofit/>
        </a:bodyPr>
        <a:lstStyle/>
        <a:p>
          <a:pPr lvl="0" algn="ctr" defTabSz="711200">
            <a:lnSpc>
              <a:spcPct val="90000"/>
            </a:lnSpc>
            <a:spcBef>
              <a:spcPct val="0"/>
            </a:spcBef>
            <a:spcAft>
              <a:spcPct val="35000"/>
            </a:spcAft>
          </a:pPr>
          <a:r>
            <a:rPr lang="id-ID" sz="1600" kern="1200" dirty="0" smtClean="0"/>
            <a:t>Tangkap tersangka bl msh berada di TKP</a:t>
          </a:r>
        </a:p>
      </dsp:txBody>
      <dsp:txXfrm>
        <a:off x="4592045" y="2581208"/>
        <a:ext cx="3016520" cy="659987"/>
      </dsp:txXfrm>
    </dsp:sp>
    <dsp:sp modelId="{A57868C4-48ED-4CBB-B285-DA860D59E102}">
      <dsp:nvSpPr>
        <dsp:cNvPr id="0" name=""/>
        <dsp:cNvSpPr/>
      </dsp:nvSpPr>
      <dsp:spPr>
        <a:xfrm>
          <a:off x="4017470" y="3241195"/>
          <a:ext cx="3591095" cy="659987"/>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0" tIns="113792" rIns="113792" bIns="113792" numCol="1" spcCol="1270" anchor="ctr" anchorCtr="0">
          <a:noAutofit/>
        </a:bodyPr>
        <a:lstStyle/>
        <a:p>
          <a:pPr lvl="0" algn="ctr" defTabSz="711200">
            <a:lnSpc>
              <a:spcPct val="90000"/>
            </a:lnSpc>
            <a:spcBef>
              <a:spcPct val="0"/>
            </a:spcBef>
            <a:spcAft>
              <a:spcPct val="35000"/>
            </a:spcAft>
          </a:pPr>
          <a:r>
            <a:rPr lang="id-ID" sz="1600" kern="1200" dirty="0" smtClean="0"/>
            <a:t>Hub Team JIHANDAK &amp; anjing pelacakTKP</a:t>
          </a:r>
        </a:p>
      </dsp:txBody>
      <dsp:txXfrm>
        <a:off x="4592045" y="3241195"/>
        <a:ext cx="3016520" cy="659987"/>
      </dsp:txXfrm>
    </dsp:sp>
    <dsp:sp modelId="{27EAF194-5464-4369-9CAF-20D4EF263985}">
      <dsp:nvSpPr>
        <dsp:cNvPr id="0" name=""/>
        <dsp:cNvSpPr/>
      </dsp:nvSpPr>
      <dsp:spPr>
        <a:xfrm>
          <a:off x="4017470" y="3901182"/>
          <a:ext cx="3591095" cy="659987"/>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0" tIns="113792" rIns="113792" bIns="113792" numCol="1" spcCol="1270" anchor="ctr" anchorCtr="0">
          <a:noAutofit/>
        </a:bodyPr>
        <a:lstStyle/>
        <a:p>
          <a:pPr lvl="0" algn="ctr" defTabSz="711200">
            <a:lnSpc>
              <a:spcPct val="90000"/>
            </a:lnSpc>
            <a:spcBef>
              <a:spcPct val="0"/>
            </a:spcBef>
            <a:spcAft>
              <a:spcPct val="35000"/>
            </a:spcAft>
          </a:pPr>
          <a:r>
            <a:rPr lang="id-ID" sz="1600" kern="1200" dirty="0" smtClean="0"/>
            <a:t>Serahkan hasil tangani TKP kpd petugas JIHANDAK &amp; anjing pelacak (K9)</a:t>
          </a:r>
        </a:p>
      </dsp:txBody>
      <dsp:txXfrm>
        <a:off x="4592045" y="3901182"/>
        <a:ext cx="3016520" cy="659987"/>
      </dsp:txXfrm>
    </dsp:sp>
    <dsp:sp modelId="{E15042A7-544D-4573-A866-ED95817A9039}">
      <dsp:nvSpPr>
        <dsp:cNvPr id="0" name=""/>
        <dsp:cNvSpPr/>
      </dsp:nvSpPr>
      <dsp:spPr>
        <a:xfrm>
          <a:off x="4023370" y="4538374"/>
          <a:ext cx="3591095" cy="659987"/>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0" tIns="113792" rIns="113792" bIns="113792" numCol="1" spcCol="1270" anchor="ctr" anchorCtr="0">
          <a:noAutofit/>
        </a:bodyPr>
        <a:lstStyle/>
        <a:p>
          <a:pPr lvl="0" algn="ctr" defTabSz="711200">
            <a:lnSpc>
              <a:spcPct val="90000"/>
            </a:lnSpc>
            <a:spcBef>
              <a:spcPct val="0"/>
            </a:spcBef>
            <a:spcAft>
              <a:spcPct val="35000"/>
            </a:spcAft>
          </a:pPr>
          <a:r>
            <a:rPr lang="id-ID" sz="1600" kern="1200" dirty="0" smtClean="0">
              <a:ln>
                <a:noFill/>
              </a:ln>
            </a:rPr>
            <a:t>Lanjutkan PAM TKP</a:t>
          </a:r>
        </a:p>
      </dsp:txBody>
      <dsp:txXfrm>
        <a:off x="4597945" y="4538374"/>
        <a:ext cx="3016520" cy="659987"/>
      </dsp:txXfrm>
    </dsp:sp>
    <dsp:sp modelId="{0AB6C60B-CF7D-4DCE-B5A2-91FB8CBECA9A}">
      <dsp:nvSpPr>
        <dsp:cNvPr id="0" name=""/>
        <dsp:cNvSpPr/>
      </dsp:nvSpPr>
      <dsp:spPr>
        <a:xfrm>
          <a:off x="2352435" y="13911"/>
          <a:ext cx="1714317" cy="1252550"/>
        </a:xfrm>
        <a:prstGeom prst="ellipse">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id-ID" sz="2100" kern="1200" dirty="0" smtClean="0"/>
            <a:t>ANCAMAN BOM</a:t>
          </a:r>
          <a:endParaRPr lang="en-US" sz="2100" kern="1200" dirty="0"/>
        </a:p>
      </dsp:txBody>
      <dsp:txXfrm>
        <a:off x="2603491" y="197343"/>
        <a:ext cx="1212205" cy="8856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C47835-C933-48C6-BDFA-C218833311AB}">
      <dsp:nvSpPr>
        <dsp:cNvPr id="0" name=""/>
        <dsp:cNvSpPr/>
      </dsp:nvSpPr>
      <dsp:spPr>
        <a:xfrm>
          <a:off x="720079" y="10880"/>
          <a:ext cx="7344816" cy="490616"/>
        </a:xfrm>
        <a:prstGeom prst="roundRect">
          <a:avLst>
            <a:gd name="adj" fmla="val 10000"/>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id-ID" sz="2800" kern="1200" dirty="0" smtClean="0"/>
            <a:t>PASCA TERJADI BOM</a:t>
          </a:r>
          <a:endParaRPr lang="en-US" sz="2800" kern="1200" dirty="0"/>
        </a:p>
      </dsp:txBody>
      <dsp:txXfrm>
        <a:off x="734449" y="25250"/>
        <a:ext cx="7316076" cy="461876"/>
      </dsp:txXfrm>
    </dsp:sp>
    <dsp:sp modelId="{D0DD5521-9D6C-4D63-BE6C-7EC348589AB9}">
      <dsp:nvSpPr>
        <dsp:cNvPr id="0" name=""/>
        <dsp:cNvSpPr/>
      </dsp:nvSpPr>
      <dsp:spPr>
        <a:xfrm>
          <a:off x="1454561" y="501496"/>
          <a:ext cx="734481" cy="367962"/>
        </a:xfrm>
        <a:custGeom>
          <a:avLst/>
          <a:gdLst/>
          <a:ahLst/>
          <a:cxnLst/>
          <a:rect l="0" t="0" r="0" b="0"/>
          <a:pathLst>
            <a:path>
              <a:moveTo>
                <a:pt x="0" y="0"/>
              </a:moveTo>
              <a:lnTo>
                <a:pt x="0" y="367962"/>
              </a:lnTo>
              <a:lnTo>
                <a:pt x="734481" y="3679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2F9145-7600-49B5-8FCE-53D00BBE9BFD}">
      <dsp:nvSpPr>
        <dsp:cNvPr id="0" name=""/>
        <dsp:cNvSpPr/>
      </dsp:nvSpPr>
      <dsp:spPr>
        <a:xfrm>
          <a:off x="2189043" y="624150"/>
          <a:ext cx="5875853" cy="490616"/>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id-ID" sz="1500" kern="1200" dirty="0" smtClean="0"/>
            <a:t>Mendatangi TKP</a:t>
          </a:r>
          <a:endParaRPr lang="en-US" sz="1500" kern="1200" dirty="0"/>
        </a:p>
      </dsp:txBody>
      <dsp:txXfrm>
        <a:off x="2203413" y="638520"/>
        <a:ext cx="5847113" cy="461876"/>
      </dsp:txXfrm>
    </dsp:sp>
    <dsp:sp modelId="{1BDFB7EC-51CF-4306-8DAA-5B757B0640D3}">
      <dsp:nvSpPr>
        <dsp:cNvPr id="0" name=""/>
        <dsp:cNvSpPr/>
      </dsp:nvSpPr>
      <dsp:spPr>
        <a:xfrm>
          <a:off x="1454561" y="501496"/>
          <a:ext cx="734481" cy="981232"/>
        </a:xfrm>
        <a:custGeom>
          <a:avLst/>
          <a:gdLst/>
          <a:ahLst/>
          <a:cxnLst/>
          <a:rect l="0" t="0" r="0" b="0"/>
          <a:pathLst>
            <a:path>
              <a:moveTo>
                <a:pt x="0" y="0"/>
              </a:moveTo>
              <a:lnTo>
                <a:pt x="0" y="981232"/>
              </a:lnTo>
              <a:lnTo>
                <a:pt x="734481" y="9812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CC29C5-F06A-4F36-9D2A-3A377C5D614B}">
      <dsp:nvSpPr>
        <dsp:cNvPr id="0" name=""/>
        <dsp:cNvSpPr/>
      </dsp:nvSpPr>
      <dsp:spPr>
        <a:xfrm>
          <a:off x="2189043" y="1237420"/>
          <a:ext cx="5875853" cy="490616"/>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id-ID" sz="1500" kern="1200" dirty="0" smtClean="0"/>
            <a:t>Petugas DPK masuk lakukan pemadaman, petugas TPTKP atur lalin &amp; amankan lingkungan TKP</a:t>
          </a:r>
          <a:endParaRPr lang="en-US" sz="1500" kern="1200" dirty="0"/>
        </a:p>
      </dsp:txBody>
      <dsp:txXfrm>
        <a:off x="2203413" y="1251790"/>
        <a:ext cx="5847113" cy="461876"/>
      </dsp:txXfrm>
    </dsp:sp>
    <dsp:sp modelId="{855F4B6B-F73C-44F2-B745-92C320B05BB2}">
      <dsp:nvSpPr>
        <dsp:cNvPr id="0" name=""/>
        <dsp:cNvSpPr/>
      </dsp:nvSpPr>
      <dsp:spPr>
        <a:xfrm>
          <a:off x="1454561" y="501496"/>
          <a:ext cx="734481" cy="1594502"/>
        </a:xfrm>
        <a:custGeom>
          <a:avLst/>
          <a:gdLst/>
          <a:ahLst/>
          <a:cxnLst/>
          <a:rect l="0" t="0" r="0" b="0"/>
          <a:pathLst>
            <a:path>
              <a:moveTo>
                <a:pt x="0" y="0"/>
              </a:moveTo>
              <a:lnTo>
                <a:pt x="0" y="1594502"/>
              </a:lnTo>
              <a:lnTo>
                <a:pt x="734481" y="15945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2B0732-48BD-4E36-9020-1A8E82DB7EE6}">
      <dsp:nvSpPr>
        <dsp:cNvPr id="0" name=""/>
        <dsp:cNvSpPr/>
      </dsp:nvSpPr>
      <dsp:spPr>
        <a:xfrm>
          <a:off x="2189043" y="1850690"/>
          <a:ext cx="5875853" cy="490616"/>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id-ID" sz="1500" kern="1200" dirty="0" smtClean="0"/>
            <a:t>Setelah TKP dinyatakan steril dr adanya BOM, petuga TPTKP memasang Police Line &amp; lakukan Pam TKP adar status quo</a:t>
          </a:r>
          <a:endParaRPr lang="en-US" sz="1500" kern="1200" dirty="0"/>
        </a:p>
      </dsp:txBody>
      <dsp:txXfrm>
        <a:off x="2203413" y="1865060"/>
        <a:ext cx="5847113" cy="461876"/>
      </dsp:txXfrm>
    </dsp:sp>
    <dsp:sp modelId="{6A4B805C-26A1-4FE7-B6B0-ED6EB256C6D5}">
      <dsp:nvSpPr>
        <dsp:cNvPr id="0" name=""/>
        <dsp:cNvSpPr/>
      </dsp:nvSpPr>
      <dsp:spPr>
        <a:xfrm>
          <a:off x="1454561" y="501496"/>
          <a:ext cx="734481" cy="2207772"/>
        </a:xfrm>
        <a:custGeom>
          <a:avLst/>
          <a:gdLst/>
          <a:ahLst/>
          <a:cxnLst/>
          <a:rect l="0" t="0" r="0" b="0"/>
          <a:pathLst>
            <a:path>
              <a:moveTo>
                <a:pt x="0" y="0"/>
              </a:moveTo>
              <a:lnTo>
                <a:pt x="0" y="2207772"/>
              </a:lnTo>
              <a:lnTo>
                <a:pt x="734481" y="22077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54D9D5-8123-4F5A-817F-57D7CFBD560E}">
      <dsp:nvSpPr>
        <dsp:cNvPr id="0" name=""/>
        <dsp:cNvSpPr/>
      </dsp:nvSpPr>
      <dsp:spPr>
        <a:xfrm>
          <a:off x="2189043" y="2463960"/>
          <a:ext cx="5875853" cy="490616"/>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id-ID" sz="1500" kern="1200" dirty="0" smtClean="0"/>
            <a:t>Team olah TKP lakukan giat olah TKP</a:t>
          </a:r>
          <a:endParaRPr lang="en-US" sz="1500" kern="1200" dirty="0"/>
        </a:p>
      </dsp:txBody>
      <dsp:txXfrm>
        <a:off x="2203413" y="2478330"/>
        <a:ext cx="5847113" cy="461876"/>
      </dsp:txXfrm>
    </dsp:sp>
    <dsp:sp modelId="{DB03F8C2-9906-4764-BBB1-4E39EB5A263D}">
      <dsp:nvSpPr>
        <dsp:cNvPr id="0" name=""/>
        <dsp:cNvSpPr/>
      </dsp:nvSpPr>
      <dsp:spPr>
        <a:xfrm>
          <a:off x="1454561" y="501496"/>
          <a:ext cx="734481" cy="2821042"/>
        </a:xfrm>
        <a:custGeom>
          <a:avLst/>
          <a:gdLst/>
          <a:ahLst/>
          <a:cxnLst/>
          <a:rect l="0" t="0" r="0" b="0"/>
          <a:pathLst>
            <a:path>
              <a:moveTo>
                <a:pt x="0" y="0"/>
              </a:moveTo>
              <a:lnTo>
                <a:pt x="0" y="2821042"/>
              </a:lnTo>
              <a:lnTo>
                <a:pt x="734481" y="28210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25D345-FF07-4636-95AB-CD4AE95980B9}">
      <dsp:nvSpPr>
        <dsp:cNvPr id="0" name=""/>
        <dsp:cNvSpPr/>
      </dsp:nvSpPr>
      <dsp:spPr>
        <a:xfrm>
          <a:off x="2189043" y="3077230"/>
          <a:ext cx="5875853" cy="490616"/>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id-ID" sz="1500" kern="1200" dirty="0" smtClean="0"/>
            <a:t>Lakukan pertolongan, selamatkan korban ledakan bom</a:t>
          </a:r>
          <a:endParaRPr lang="en-US" sz="1500" kern="1200" dirty="0"/>
        </a:p>
      </dsp:txBody>
      <dsp:txXfrm>
        <a:off x="2203413" y="3091600"/>
        <a:ext cx="5847113" cy="461876"/>
      </dsp:txXfrm>
    </dsp:sp>
    <dsp:sp modelId="{6947EEC0-55E8-458B-B04C-CBD7C7E30844}">
      <dsp:nvSpPr>
        <dsp:cNvPr id="0" name=""/>
        <dsp:cNvSpPr/>
      </dsp:nvSpPr>
      <dsp:spPr>
        <a:xfrm>
          <a:off x="1454561" y="501496"/>
          <a:ext cx="734481" cy="3434312"/>
        </a:xfrm>
        <a:custGeom>
          <a:avLst/>
          <a:gdLst/>
          <a:ahLst/>
          <a:cxnLst/>
          <a:rect l="0" t="0" r="0" b="0"/>
          <a:pathLst>
            <a:path>
              <a:moveTo>
                <a:pt x="0" y="0"/>
              </a:moveTo>
              <a:lnTo>
                <a:pt x="0" y="3434312"/>
              </a:lnTo>
              <a:lnTo>
                <a:pt x="734481" y="34343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DEDEC9-286E-48E9-BEF2-ADDD3F636EB9}">
      <dsp:nvSpPr>
        <dsp:cNvPr id="0" name=""/>
        <dsp:cNvSpPr/>
      </dsp:nvSpPr>
      <dsp:spPr>
        <a:xfrm>
          <a:off x="2189043" y="3690501"/>
          <a:ext cx="5875853" cy="490616"/>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id-ID" sz="1500" kern="1200" dirty="0" smtClean="0"/>
            <a:t>Melakukan evakuasi</a:t>
          </a:r>
          <a:endParaRPr lang="en-US" sz="1500" kern="1200" dirty="0"/>
        </a:p>
      </dsp:txBody>
      <dsp:txXfrm>
        <a:off x="2203413" y="3704871"/>
        <a:ext cx="5847113" cy="461876"/>
      </dsp:txXfrm>
    </dsp:sp>
    <dsp:sp modelId="{7BA39E64-1180-414E-97FD-2E1B20481BF9}">
      <dsp:nvSpPr>
        <dsp:cNvPr id="0" name=""/>
        <dsp:cNvSpPr/>
      </dsp:nvSpPr>
      <dsp:spPr>
        <a:xfrm>
          <a:off x="1454561" y="501496"/>
          <a:ext cx="734481" cy="4047582"/>
        </a:xfrm>
        <a:custGeom>
          <a:avLst/>
          <a:gdLst/>
          <a:ahLst/>
          <a:cxnLst/>
          <a:rect l="0" t="0" r="0" b="0"/>
          <a:pathLst>
            <a:path>
              <a:moveTo>
                <a:pt x="0" y="0"/>
              </a:moveTo>
              <a:lnTo>
                <a:pt x="0" y="4047582"/>
              </a:lnTo>
              <a:lnTo>
                <a:pt x="734481" y="40475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D98AD9-5B09-4B23-9EBD-F8B87DF16EDE}">
      <dsp:nvSpPr>
        <dsp:cNvPr id="0" name=""/>
        <dsp:cNvSpPr/>
      </dsp:nvSpPr>
      <dsp:spPr>
        <a:xfrm>
          <a:off x="2189043" y="4303771"/>
          <a:ext cx="5875853" cy="490616"/>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id-ID" sz="1500" kern="1200" dirty="0" smtClean="0"/>
            <a:t> Buat BA penanganan TKP</a:t>
          </a:r>
          <a:endParaRPr lang="en-US" sz="1500" kern="1200" dirty="0"/>
        </a:p>
      </dsp:txBody>
      <dsp:txXfrm>
        <a:off x="2203413" y="4318141"/>
        <a:ext cx="5847113" cy="461876"/>
      </dsp:txXfrm>
    </dsp:sp>
    <dsp:sp modelId="{40CED862-10B0-4A76-80BD-6664A51E6518}">
      <dsp:nvSpPr>
        <dsp:cNvPr id="0" name=""/>
        <dsp:cNvSpPr/>
      </dsp:nvSpPr>
      <dsp:spPr>
        <a:xfrm>
          <a:off x="1454561" y="501496"/>
          <a:ext cx="734481" cy="4651883"/>
        </a:xfrm>
        <a:custGeom>
          <a:avLst/>
          <a:gdLst/>
          <a:ahLst/>
          <a:cxnLst/>
          <a:rect l="0" t="0" r="0" b="0"/>
          <a:pathLst>
            <a:path>
              <a:moveTo>
                <a:pt x="0" y="0"/>
              </a:moveTo>
              <a:lnTo>
                <a:pt x="0" y="4651883"/>
              </a:lnTo>
              <a:lnTo>
                <a:pt x="734481" y="46518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460B7-83F7-450D-A1D0-042A773747A7}">
      <dsp:nvSpPr>
        <dsp:cNvPr id="0" name=""/>
        <dsp:cNvSpPr/>
      </dsp:nvSpPr>
      <dsp:spPr>
        <a:xfrm>
          <a:off x="2189043" y="4908072"/>
          <a:ext cx="5875853" cy="490616"/>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id-ID" sz="1500" kern="1200" dirty="0" smtClean="0"/>
            <a:t>Lanjutkan PAM TKP</a:t>
          </a:r>
          <a:endParaRPr lang="en-US" sz="1500" kern="1200" dirty="0"/>
        </a:p>
      </dsp:txBody>
      <dsp:txXfrm>
        <a:off x="2203413" y="4922442"/>
        <a:ext cx="5847113" cy="46187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F89873-24A8-4104-A7C3-A366A73CCDF1}" type="datetimeFigureOut">
              <a:rPr lang="en-US" smtClean="0"/>
              <a:t>10/4/2016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16570F-FF57-4412-948E-1A803D4CA67C}" type="slidenum">
              <a:rPr lang="en-US" smtClean="0"/>
              <a:t>‹#›</a:t>
            </a:fld>
            <a:endParaRPr lang="en-US"/>
          </a:p>
        </p:txBody>
      </p:sp>
    </p:spTree>
    <p:extLst>
      <p:ext uri="{BB962C8B-B14F-4D97-AF65-F5344CB8AC3E}">
        <p14:creationId xmlns:p14="http://schemas.microsoft.com/office/powerpoint/2010/main" val="3980144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F5C2A4-600F-405A-B239-5373F5BB43CA}" type="datetime1">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90E0D-3C11-42D8-AFCC-ACDAB0CB2927}" type="slidenum">
              <a:rPr lang="en-US" smtClean="0"/>
              <a:t>‹#›</a:t>
            </a:fld>
            <a:endParaRPr lang="en-US"/>
          </a:p>
        </p:txBody>
      </p:sp>
    </p:spTree>
    <p:extLst>
      <p:ext uri="{BB962C8B-B14F-4D97-AF65-F5344CB8AC3E}">
        <p14:creationId xmlns:p14="http://schemas.microsoft.com/office/powerpoint/2010/main" val="8123815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5F7E5B-71DE-4576-A024-A1ACDAA50B62}" type="datetime1">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90E0D-3C11-42D8-AFCC-ACDAB0CB2927}" type="slidenum">
              <a:rPr lang="en-US" smtClean="0"/>
              <a:t>‹#›</a:t>
            </a:fld>
            <a:endParaRPr lang="en-US"/>
          </a:p>
        </p:txBody>
      </p:sp>
    </p:spTree>
    <p:extLst>
      <p:ext uri="{BB962C8B-B14F-4D97-AF65-F5344CB8AC3E}">
        <p14:creationId xmlns:p14="http://schemas.microsoft.com/office/powerpoint/2010/main" val="276095647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C82BEA-E1E7-4215-B127-7E1435D15616}" type="datetime1">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90E0D-3C11-42D8-AFCC-ACDAB0CB2927}" type="slidenum">
              <a:rPr lang="en-US" smtClean="0"/>
              <a:t>‹#›</a:t>
            </a:fld>
            <a:endParaRPr lang="en-US"/>
          </a:p>
        </p:txBody>
      </p:sp>
    </p:spTree>
    <p:extLst>
      <p:ext uri="{BB962C8B-B14F-4D97-AF65-F5344CB8AC3E}">
        <p14:creationId xmlns:p14="http://schemas.microsoft.com/office/powerpoint/2010/main" val="46371558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D779C8-D85D-4C22-AB3D-26633751A121}" type="datetime1">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D1C15-E648-4EF1-ABDF-946ABD26B7CB}" type="slidenum">
              <a:rPr lang="en-US" smtClean="0"/>
              <a:t>‹#›</a:t>
            </a:fld>
            <a:endParaRPr lang="en-US"/>
          </a:p>
        </p:txBody>
      </p:sp>
      <p:pic>
        <p:nvPicPr>
          <p:cNvPr id="7" name="Picture 6" descr="id_flag"/>
          <p:cNvPicPr>
            <a:picLocks noChangeAspect="1" noChangeArrowheads="1" noCrop="1"/>
          </p:cNvPicPr>
          <p:nvPr userDrawn="1"/>
        </p:nvPicPr>
        <p:blipFill>
          <a:blip r:embed="rId2">
            <a:lum contrast="12000"/>
          </a:blip>
          <a:srcRect/>
          <a:stretch>
            <a:fillRect/>
          </a:stretch>
        </p:blipFill>
        <p:spPr bwMode="auto">
          <a:xfrm>
            <a:off x="4211960" y="1008954"/>
            <a:ext cx="1689626" cy="1123901"/>
          </a:xfrm>
          <a:prstGeom prst="rect">
            <a:avLst/>
          </a:prstGeom>
          <a:noFill/>
          <a:ln w="9525">
            <a:noFill/>
            <a:miter lim="800000"/>
            <a:headEnd/>
            <a:tailEnd/>
          </a:ln>
        </p:spPr>
      </p:pic>
    </p:spTree>
    <p:extLst>
      <p:ext uri="{BB962C8B-B14F-4D97-AF65-F5344CB8AC3E}">
        <p14:creationId xmlns:p14="http://schemas.microsoft.com/office/powerpoint/2010/main" val="3606985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EC139-D2F1-4854-98BC-150C767DC366}" type="datetime1">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D1C15-E648-4EF1-ABDF-946ABD26B7CB}" type="slidenum">
              <a:rPr lang="en-US" smtClean="0"/>
              <a:t>‹#›</a:t>
            </a:fld>
            <a:endParaRPr lang="en-US"/>
          </a:p>
        </p:txBody>
      </p:sp>
    </p:spTree>
    <p:extLst>
      <p:ext uri="{BB962C8B-B14F-4D97-AF65-F5344CB8AC3E}">
        <p14:creationId xmlns:p14="http://schemas.microsoft.com/office/powerpoint/2010/main" val="1458362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F5E599-9C55-4B29-B969-E9B772177286}" type="datetime1">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D1C15-E648-4EF1-ABDF-946ABD26B7CB}" type="slidenum">
              <a:rPr lang="en-US" smtClean="0"/>
              <a:t>‹#›</a:t>
            </a:fld>
            <a:endParaRPr lang="en-US"/>
          </a:p>
        </p:txBody>
      </p:sp>
    </p:spTree>
    <p:extLst>
      <p:ext uri="{BB962C8B-B14F-4D97-AF65-F5344CB8AC3E}">
        <p14:creationId xmlns:p14="http://schemas.microsoft.com/office/powerpoint/2010/main" val="2224832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F3BC86-E051-4559-8801-FCAD7650DDEB}" type="datetime1">
              <a:rPr lang="en-US" smtClean="0"/>
              <a:t>10/4/2016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D1C15-E648-4EF1-ABDF-946ABD26B7CB}" type="slidenum">
              <a:rPr lang="en-US" smtClean="0"/>
              <a:t>‹#›</a:t>
            </a:fld>
            <a:endParaRPr lang="en-US"/>
          </a:p>
        </p:txBody>
      </p:sp>
    </p:spTree>
    <p:extLst>
      <p:ext uri="{BB962C8B-B14F-4D97-AF65-F5344CB8AC3E}">
        <p14:creationId xmlns:p14="http://schemas.microsoft.com/office/powerpoint/2010/main" val="3089982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9253DC-C31D-4822-BCF4-1C77545C6511}" type="datetime1">
              <a:rPr lang="en-US" smtClean="0"/>
              <a:t>10/4/2016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4D1C15-E648-4EF1-ABDF-946ABD26B7CB}" type="slidenum">
              <a:rPr lang="en-US" smtClean="0"/>
              <a:t>‹#›</a:t>
            </a:fld>
            <a:endParaRPr lang="en-US"/>
          </a:p>
        </p:txBody>
      </p:sp>
    </p:spTree>
    <p:extLst>
      <p:ext uri="{BB962C8B-B14F-4D97-AF65-F5344CB8AC3E}">
        <p14:creationId xmlns:p14="http://schemas.microsoft.com/office/powerpoint/2010/main" val="1374181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55E64D-EF09-44C9-ADDE-E9E9EDBFC371}" type="datetime1">
              <a:rPr lang="en-US" smtClean="0"/>
              <a:t>10/4/2016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4D1C15-E648-4EF1-ABDF-946ABD26B7CB}" type="slidenum">
              <a:rPr lang="en-US" smtClean="0"/>
              <a:t>‹#›</a:t>
            </a:fld>
            <a:endParaRPr lang="en-US"/>
          </a:p>
        </p:txBody>
      </p:sp>
    </p:spTree>
    <p:extLst>
      <p:ext uri="{BB962C8B-B14F-4D97-AF65-F5344CB8AC3E}">
        <p14:creationId xmlns:p14="http://schemas.microsoft.com/office/powerpoint/2010/main" val="7594930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C53E3E-295C-479B-95E8-C853BD2EDBC1}" type="datetime1">
              <a:rPr lang="en-US" smtClean="0"/>
              <a:t>10/4/2016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4D1C15-E648-4EF1-ABDF-946ABD26B7CB}" type="slidenum">
              <a:rPr lang="en-US" smtClean="0"/>
              <a:t>‹#›</a:t>
            </a:fld>
            <a:endParaRPr lang="en-US"/>
          </a:p>
        </p:txBody>
      </p:sp>
    </p:spTree>
    <p:extLst>
      <p:ext uri="{BB962C8B-B14F-4D97-AF65-F5344CB8AC3E}">
        <p14:creationId xmlns:p14="http://schemas.microsoft.com/office/powerpoint/2010/main" val="3381737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9E82A5-8C43-4369-8D4E-24F76FFFF1FC}" type="datetime1">
              <a:rPr lang="en-US" smtClean="0"/>
              <a:t>10/4/2016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D1C15-E648-4EF1-ABDF-946ABD26B7CB}" type="slidenum">
              <a:rPr lang="en-US" smtClean="0"/>
              <a:t>‹#›</a:t>
            </a:fld>
            <a:endParaRPr lang="en-US"/>
          </a:p>
        </p:txBody>
      </p:sp>
    </p:spTree>
    <p:extLst>
      <p:ext uri="{BB962C8B-B14F-4D97-AF65-F5344CB8AC3E}">
        <p14:creationId xmlns:p14="http://schemas.microsoft.com/office/powerpoint/2010/main" val="2241001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FF54E-C3A1-4A8A-B64D-8CDD71474FA7}" type="datetime1">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90E0D-3C11-42D8-AFCC-ACDAB0CB2927}" type="slidenum">
              <a:rPr lang="en-US" smtClean="0"/>
              <a:t>‹#›</a:t>
            </a:fld>
            <a:endParaRPr lang="en-US"/>
          </a:p>
        </p:txBody>
      </p:sp>
    </p:spTree>
    <p:extLst>
      <p:ext uri="{BB962C8B-B14F-4D97-AF65-F5344CB8AC3E}">
        <p14:creationId xmlns:p14="http://schemas.microsoft.com/office/powerpoint/2010/main" val="420788005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0C0C9B-76F2-4DE7-98D4-71C8A522042C}" type="datetime1">
              <a:rPr lang="en-US" smtClean="0"/>
              <a:t>10/4/2016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D1C15-E648-4EF1-ABDF-946ABD26B7CB}" type="slidenum">
              <a:rPr lang="en-US" smtClean="0"/>
              <a:t>‹#›</a:t>
            </a:fld>
            <a:endParaRPr lang="en-US"/>
          </a:p>
        </p:txBody>
      </p:sp>
    </p:spTree>
    <p:extLst>
      <p:ext uri="{BB962C8B-B14F-4D97-AF65-F5344CB8AC3E}">
        <p14:creationId xmlns:p14="http://schemas.microsoft.com/office/powerpoint/2010/main" val="318786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27FB5A-44E9-41FC-A0A7-0708FA4D4177}" type="datetime1">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D1C15-E648-4EF1-ABDF-946ABD26B7CB}" type="slidenum">
              <a:rPr lang="en-US" smtClean="0"/>
              <a:t>‹#›</a:t>
            </a:fld>
            <a:endParaRPr lang="en-US"/>
          </a:p>
        </p:txBody>
      </p:sp>
    </p:spTree>
    <p:extLst>
      <p:ext uri="{BB962C8B-B14F-4D97-AF65-F5344CB8AC3E}">
        <p14:creationId xmlns:p14="http://schemas.microsoft.com/office/powerpoint/2010/main" val="19687022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7399C4-0B8A-49F2-94EF-8FABA09D00AB}" type="datetime1">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D1C15-E648-4EF1-ABDF-946ABD26B7CB}" type="slidenum">
              <a:rPr lang="en-US" smtClean="0"/>
              <a:t>‹#›</a:t>
            </a:fld>
            <a:endParaRPr lang="en-US"/>
          </a:p>
        </p:txBody>
      </p:sp>
    </p:spTree>
    <p:extLst>
      <p:ext uri="{BB962C8B-B14F-4D97-AF65-F5344CB8AC3E}">
        <p14:creationId xmlns:p14="http://schemas.microsoft.com/office/powerpoint/2010/main" val="2607625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801CF5-6B32-424D-869E-6EABDCA71E35}" type="datetime1">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490E0D-3C11-42D8-AFCC-ACDAB0CB2927}" type="slidenum">
              <a:rPr lang="en-US" smtClean="0"/>
              <a:t>‹#›</a:t>
            </a:fld>
            <a:endParaRPr lang="en-US"/>
          </a:p>
        </p:txBody>
      </p:sp>
    </p:spTree>
    <p:extLst>
      <p:ext uri="{BB962C8B-B14F-4D97-AF65-F5344CB8AC3E}">
        <p14:creationId xmlns:p14="http://schemas.microsoft.com/office/powerpoint/2010/main" val="3926166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AA8DFF-BE2B-47AE-80B7-0E7EB3CD372F}" type="datetime1">
              <a:rPr lang="en-US" smtClean="0"/>
              <a:t>10/4/2016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90E0D-3C11-42D8-AFCC-ACDAB0CB2927}" type="slidenum">
              <a:rPr lang="en-US" smtClean="0"/>
              <a:t>‹#›</a:t>
            </a:fld>
            <a:endParaRPr lang="en-US"/>
          </a:p>
        </p:txBody>
      </p:sp>
    </p:spTree>
    <p:extLst>
      <p:ext uri="{BB962C8B-B14F-4D97-AF65-F5344CB8AC3E}">
        <p14:creationId xmlns:p14="http://schemas.microsoft.com/office/powerpoint/2010/main" val="806561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A88759-08B2-458C-B183-680275C72CE0}" type="datetime1">
              <a:rPr lang="en-US" smtClean="0"/>
              <a:t>10/4/2016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490E0D-3C11-42D8-AFCC-ACDAB0CB2927}" type="slidenum">
              <a:rPr lang="en-US" smtClean="0"/>
              <a:t>‹#›</a:t>
            </a:fld>
            <a:endParaRPr lang="en-US"/>
          </a:p>
        </p:txBody>
      </p:sp>
    </p:spTree>
    <p:extLst>
      <p:ext uri="{BB962C8B-B14F-4D97-AF65-F5344CB8AC3E}">
        <p14:creationId xmlns:p14="http://schemas.microsoft.com/office/powerpoint/2010/main" val="162585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FEC7DC-50A6-45D5-89C5-973E4FB18AC7}" type="datetime1">
              <a:rPr lang="en-US" smtClean="0"/>
              <a:t>10/4/2016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490E0D-3C11-42D8-AFCC-ACDAB0CB2927}" type="slidenum">
              <a:rPr lang="en-US" smtClean="0"/>
              <a:t>‹#›</a:t>
            </a:fld>
            <a:endParaRPr lang="en-US"/>
          </a:p>
        </p:txBody>
      </p:sp>
    </p:spTree>
    <p:extLst>
      <p:ext uri="{BB962C8B-B14F-4D97-AF65-F5344CB8AC3E}">
        <p14:creationId xmlns:p14="http://schemas.microsoft.com/office/powerpoint/2010/main" val="25741669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2232BF-02E9-4131-9551-423E67F3CCEB}" type="datetime1">
              <a:rPr lang="en-US" smtClean="0"/>
              <a:t>10/4/2016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490E0D-3C11-42D8-AFCC-ACDAB0CB2927}" type="slidenum">
              <a:rPr lang="en-US" smtClean="0"/>
              <a:t>‹#›</a:t>
            </a:fld>
            <a:endParaRPr lang="en-US"/>
          </a:p>
        </p:txBody>
      </p:sp>
    </p:spTree>
    <p:extLst>
      <p:ext uri="{BB962C8B-B14F-4D97-AF65-F5344CB8AC3E}">
        <p14:creationId xmlns:p14="http://schemas.microsoft.com/office/powerpoint/2010/main" val="376235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22481-C16C-4E0C-9001-D4607944CFB1}" type="datetime1">
              <a:rPr lang="en-US" smtClean="0"/>
              <a:t>10/4/2016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90E0D-3C11-42D8-AFCC-ACDAB0CB2927}" type="slidenum">
              <a:rPr lang="en-US" smtClean="0"/>
              <a:t>‹#›</a:t>
            </a:fld>
            <a:endParaRPr lang="en-US"/>
          </a:p>
        </p:txBody>
      </p:sp>
    </p:spTree>
    <p:extLst>
      <p:ext uri="{BB962C8B-B14F-4D97-AF65-F5344CB8AC3E}">
        <p14:creationId xmlns:p14="http://schemas.microsoft.com/office/powerpoint/2010/main" val="2400570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0B2A7-4F0B-4254-9CDC-677F9A400291}" type="datetime1">
              <a:rPr lang="en-US" smtClean="0"/>
              <a:t>10/4/2016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490E0D-3C11-42D8-AFCC-ACDAB0CB2927}" type="slidenum">
              <a:rPr lang="en-US" smtClean="0"/>
              <a:t>‹#›</a:t>
            </a:fld>
            <a:endParaRPr lang="en-US"/>
          </a:p>
        </p:txBody>
      </p:sp>
    </p:spTree>
    <p:extLst>
      <p:ext uri="{BB962C8B-B14F-4D97-AF65-F5344CB8AC3E}">
        <p14:creationId xmlns:p14="http://schemas.microsoft.com/office/powerpoint/2010/main" val="1867532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5.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ounded Rectangle 8"/>
          <p:cNvSpPr/>
          <p:nvPr userDrawn="1"/>
        </p:nvSpPr>
        <p:spPr>
          <a:xfrm>
            <a:off x="0" y="0"/>
            <a:ext cx="9144000" cy="6858000"/>
          </a:xfrm>
          <a:prstGeom prst="roundRect">
            <a:avLst>
              <a:gd name="adj" fmla="val 371"/>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C5629-960B-4F4D-AA93-A21AD67A7D9B}" type="datetime1">
              <a:rPr lang="en-US" smtClean="0"/>
              <a:t>10/4/2016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 name="Rounded Rectangle 9"/>
          <p:cNvSpPr/>
          <p:nvPr userDrawn="1"/>
        </p:nvSpPr>
        <p:spPr>
          <a:xfrm>
            <a:off x="107504" y="116632"/>
            <a:ext cx="8928992" cy="6624736"/>
          </a:xfrm>
          <a:prstGeom prst="roundRect">
            <a:avLst>
              <a:gd name="adj" fmla="val 286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4000">
                <a:solidFill>
                  <a:schemeClr val="accent6">
                    <a:lumMod val="50000"/>
                  </a:schemeClr>
                </a:solidFill>
              </a:defRPr>
            </a:lvl1pPr>
          </a:lstStyle>
          <a:p>
            <a:fld id="{0B490E0D-3C11-42D8-AFCC-ACDAB0CB2927}" type="slidenum">
              <a:rPr lang="en-US" smtClean="0"/>
              <a:pPr/>
              <a:t>‹#›</a:t>
            </a:fld>
            <a:endParaRPr lang="en-US" dirty="0"/>
          </a:p>
        </p:txBody>
      </p:sp>
      <p:sp>
        <p:nvSpPr>
          <p:cNvPr id="11" name="Rounded Rectangle 10"/>
          <p:cNvSpPr/>
          <p:nvPr userDrawn="1"/>
        </p:nvSpPr>
        <p:spPr>
          <a:xfrm>
            <a:off x="107504" y="116632"/>
            <a:ext cx="8928992" cy="1152128"/>
          </a:xfrm>
          <a:prstGeom prst="roundRect">
            <a:avLst/>
          </a:prstGeom>
          <a:solidFill>
            <a:schemeClr val="bg2">
              <a:lumMod val="9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Users\Asus\Desktop\logo inavis.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07504" y="116632"/>
            <a:ext cx="775195" cy="122353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sus\Desktop\reskrim.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848406" y="147894"/>
            <a:ext cx="1188090" cy="1174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33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B3506-8087-4C6C-9AC9-4C464B8456B0}" type="datetime1">
              <a:rPr lang="en-US" smtClean="0"/>
              <a:t>10/4/2016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4D1C15-E648-4EF1-ABDF-946ABD26B7CB}" type="slidenum">
              <a:rPr lang="en-US" smtClean="0"/>
              <a:t>‹#›</a:t>
            </a:fld>
            <a:endParaRPr lang="en-US"/>
          </a:p>
        </p:txBody>
      </p:sp>
      <p:pic>
        <p:nvPicPr>
          <p:cNvPr id="1026" name="Picture 2" descr="F:\bahan paparan ident\Mako BSH.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89"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F:\bahan paparan ident\TPTKP.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475656" y="2293461"/>
            <a:ext cx="6225369" cy="11355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bahan paparan ident\IDENTIFIKASI.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83568" y="4293096"/>
            <a:ext cx="7904113" cy="8789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36512" y="1651447"/>
            <a:ext cx="2304256" cy="769441"/>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id-ID" sz="4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LATNIS</a:t>
            </a:r>
            <a:endParaRPr lang="en-US" sz="4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8" name="TextBox 7"/>
          <p:cNvSpPr txBox="1"/>
          <p:nvPr userDrawn="1"/>
        </p:nvSpPr>
        <p:spPr>
          <a:xfrm>
            <a:off x="3995936" y="2996952"/>
            <a:ext cx="720080" cy="156966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id-ID" sz="96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&amp;</a:t>
            </a:r>
            <a:endParaRPr lang="en-US" sz="96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9" name="TextBox 8"/>
          <p:cNvSpPr txBox="1"/>
          <p:nvPr userDrawn="1"/>
        </p:nvSpPr>
        <p:spPr>
          <a:xfrm>
            <a:off x="2683451" y="5301208"/>
            <a:ext cx="3976781" cy="3693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id-ID" b="1" cap="none" spc="50" dirty="0" smtClean="0">
                <a:ln w="11430"/>
                <a:solidFill>
                  <a:schemeClr val="tx1">
                    <a:lumMod val="95000"/>
                    <a:lumOff val="5000"/>
                  </a:schemeClr>
                </a:solidFill>
                <a:effectLst>
                  <a:outerShdw blurRad="76200" dist="50800" dir="5400000" algn="tl" rotWithShape="0">
                    <a:srgbClr val="000000">
                      <a:alpha val="65000"/>
                    </a:srgbClr>
                  </a:outerShdw>
                </a:effectLst>
              </a:rPr>
              <a:t>Polres</a:t>
            </a:r>
            <a:r>
              <a:rPr lang="id-ID" b="1" cap="none" spc="50" baseline="0" dirty="0" smtClean="0">
                <a:ln w="11430"/>
                <a:solidFill>
                  <a:schemeClr val="tx1">
                    <a:lumMod val="95000"/>
                    <a:lumOff val="5000"/>
                  </a:schemeClr>
                </a:solidFill>
                <a:effectLst>
                  <a:outerShdw blurRad="76200" dist="50800" dir="5400000" algn="tl" rotWithShape="0">
                    <a:srgbClr val="000000">
                      <a:alpha val="65000"/>
                    </a:srgbClr>
                  </a:outerShdw>
                </a:effectLst>
              </a:rPr>
              <a:t> kota Bandara Soekarno Hatta</a:t>
            </a:r>
            <a:endParaRPr lang="en-US" b="1" cap="none" spc="50" dirty="0">
              <a:ln w="11430"/>
              <a:solidFill>
                <a:schemeClr val="tx1">
                  <a:lumMod val="95000"/>
                  <a:lumOff val="5000"/>
                </a:schemeClr>
              </a:solidFill>
              <a:effectLst>
                <a:outerShdw blurRad="76200" dist="50800" dir="5400000" algn="tl" rotWithShape="0">
                  <a:srgbClr val="000000">
                    <a:alpha val="65000"/>
                  </a:srgbClr>
                </a:outerShdw>
              </a:effectLst>
            </a:endParaRPr>
          </a:p>
        </p:txBody>
      </p:sp>
      <p:cxnSp>
        <p:nvCxnSpPr>
          <p:cNvPr id="11" name="Straight Connector 10"/>
          <p:cNvCxnSpPr/>
          <p:nvPr userDrawn="1"/>
        </p:nvCxnSpPr>
        <p:spPr>
          <a:xfrm>
            <a:off x="-1" y="2293461"/>
            <a:ext cx="2412000" cy="0"/>
          </a:xfrm>
          <a:prstGeom prst="line">
            <a:avLst/>
          </a:prstGeom>
        </p:spPr>
        <p:style>
          <a:lnRef idx="3">
            <a:schemeClr val="accent5"/>
          </a:lnRef>
          <a:fillRef idx="0">
            <a:schemeClr val="accent5"/>
          </a:fillRef>
          <a:effectRef idx="2">
            <a:schemeClr val="accent5"/>
          </a:effectRef>
          <a:fontRef idx="minor">
            <a:schemeClr val="tx1"/>
          </a:fontRef>
        </p:style>
      </p:cxnSp>
      <p:sp>
        <p:nvSpPr>
          <p:cNvPr id="12" name="TextBox 11"/>
          <p:cNvSpPr txBox="1"/>
          <p:nvPr userDrawn="1"/>
        </p:nvSpPr>
        <p:spPr>
          <a:xfrm>
            <a:off x="9144000" y="6354194"/>
            <a:ext cx="8100392" cy="36933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Polres Kota Bandara Soetta </a:t>
            </a:r>
            <a:r>
              <a:rPr lang="id-ID"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r>
              <a:rPr lang="id-ID"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Sat Reskrim --------------Unit identifikasi</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578484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fill="hold" grpId="0" nodeType="withEffect">
                                  <p:stCondLst>
                                    <p:cond delay="0"/>
                                  </p:stCondLst>
                                  <p:childTnLst>
                                    <p:animMotion origin="layout" path="M -1.94444E-6 -2.22222E-6 L -2.24219 -2.22222E-6 " pathEditMode="relative" rAng="0" ptsTypes="AA">
                                      <p:cBhvr>
                                        <p:cTn id="6" dur="20000" fill="hold"/>
                                        <p:tgtEl>
                                          <p:spTgt spid="12"/>
                                        </p:tgtEl>
                                        <p:attrNameLst>
                                          <p:attrName>ppt_x</p:attrName>
                                          <p:attrName>ppt_y</p:attrName>
                                        </p:attrNameLst>
                                      </p:cBhvr>
                                      <p:rCtr x="-1121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Users\Asus\Desktop\logo inavi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75195" cy="12235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Asus\Desktop\reskri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8406" y="147894"/>
            <a:ext cx="1188090" cy="117494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logo sapiqiu\logo sapiqiu.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747020">
            <a:off x="754072" y="5919134"/>
            <a:ext cx="649941" cy="351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7310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99592" y="116632"/>
            <a:ext cx="6984776" cy="1152127"/>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b="1" dirty="0" smtClean="0"/>
              <a:t>LANGKAH2 PENANGANAN TPTKP KRIMINALITAS</a:t>
            </a:r>
            <a:endParaRPr lang="en-US" b="1" dirty="0"/>
          </a:p>
        </p:txBody>
      </p:sp>
      <p:sp>
        <p:nvSpPr>
          <p:cNvPr id="5" name="Content Placeholder 2"/>
          <p:cNvSpPr>
            <a:spLocks noGrp="1"/>
          </p:cNvSpPr>
          <p:nvPr>
            <p:ph idx="1"/>
          </p:nvPr>
        </p:nvSpPr>
        <p:spPr>
          <a:xfrm>
            <a:off x="107504" y="1268760"/>
            <a:ext cx="8856984" cy="5472608"/>
          </a:xfrm>
        </p:spPr>
        <p:txBody>
          <a:bodyPr/>
          <a:lstStyle/>
          <a:p>
            <a:pPr algn="just"/>
            <a:r>
              <a:rPr lang="id-ID" sz="2000" b="1" dirty="0" smtClean="0"/>
              <a:t>Tolong korban.</a:t>
            </a:r>
          </a:p>
          <a:p>
            <a:pPr algn="just"/>
            <a:r>
              <a:rPr lang="id-ID" sz="2000" b="1" dirty="0" smtClean="0"/>
              <a:t>Pasang Police Line.</a:t>
            </a:r>
          </a:p>
          <a:p>
            <a:pPr algn="just"/>
            <a:r>
              <a:rPr lang="id-ID" sz="2000" b="1" dirty="0" smtClean="0"/>
              <a:t>Pengamatan umum, situasi, orang, barang / benda.</a:t>
            </a:r>
          </a:p>
          <a:p>
            <a:pPr algn="just"/>
            <a:r>
              <a:rPr lang="id-ID" sz="2000" b="1" dirty="0" smtClean="0"/>
              <a:t>Catat tempat, waktu, kejadian, cuaca.</a:t>
            </a:r>
          </a:p>
          <a:p>
            <a:pPr algn="just"/>
            <a:r>
              <a:rPr lang="id-ID" sz="2000" b="1" dirty="0" smtClean="0"/>
              <a:t>Catat orang ada di TKP (tahu kejahatan) jng tinggalkan TKP.</a:t>
            </a:r>
          </a:p>
          <a:p>
            <a:pPr algn="just"/>
            <a:r>
              <a:rPr lang="id-ID" sz="2000" b="1" dirty="0" smtClean="0"/>
              <a:t>Tangkap amankan pelaku bila ada di TKP.</a:t>
            </a:r>
          </a:p>
          <a:p>
            <a:pPr algn="just"/>
            <a:r>
              <a:rPr lang="id-ID" sz="2000" b="1" dirty="0" smtClean="0"/>
              <a:t>Amanakan/sita BB &amp; beri tanda</a:t>
            </a:r>
          </a:p>
          <a:p>
            <a:pPr algn="just"/>
            <a:r>
              <a:rPr lang="id-ID" sz="2000" b="1" dirty="0" smtClean="0"/>
              <a:t>Buat gambar/ sket TKP:</a:t>
            </a:r>
          </a:p>
          <a:p>
            <a:pPr lvl="1" algn="just"/>
            <a:r>
              <a:rPr lang="id-ID" sz="1800" dirty="0" smtClean="0"/>
              <a:t>Gunakan kertas milimeter</a:t>
            </a:r>
          </a:p>
          <a:p>
            <a:pPr lvl="1" algn="just"/>
            <a:r>
              <a:rPr lang="id-ID" sz="1800" dirty="0" smtClean="0"/>
              <a:t>Beri tanda &amp; skala</a:t>
            </a:r>
          </a:p>
          <a:p>
            <a:pPr lvl="1" algn="just"/>
            <a:r>
              <a:rPr lang="id-ID" sz="1800" dirty="0" smtClean="0"/>
              <a:t>Setiap benda di TKP harus digambar</a:t>
            </a:r>
          </a:p>
          <a:p>
            <a:pPr lvl="1" algn="just"/>
            <a:r>
              <a:rPr lang="id-ID" sz="1800" dirty="0" smtClean="0"/>
              <a:t>Buat BA pendapatan TKP</a:t>
            </a:r>
          </a:p>
          <a:p>
            <a:pPr lvl="1" algn="just"/>
            <a:r>
              <a:rPr lang="id-ID" sz="1800" dirty="0"/>
              <a:t> </a:t>
            </a:r>
            <a:r>
              <a:rPr lang="id-ID" sz="1800" dirty="0" smtClean="0"/>
              <a:t>Siapkan/minta VER</a:t>
            </a:r>
          </a:p>
          <a:p>
            <a:pPr lvl="1" algn="just"/>
            <a:r>
              <a:rPr lang="id-ID" sz="1800" dirty="0" smtClean="0"/>
              <a:t>Bantuan satwa (anjing pelacak)</a:t>
            </a:r>
          </a:p>
          <a:p>
            <a:pPr lvl="1" algn="just"/>
            <a:r>
              <a:rPr lang="id-ID" sz="1800" dirty="0" smtClean="0"/>
              <a:t>Serahkan hasil PAM pd petugas penyidik (TSK, BB, Saksi2)</a:t>
            </a:r>
          </a:p>
          <a:p>
            <a:pPr algn="just"/>
            <a:endParaRPr lang="en-US" sz="2000" dirty="0"/>
          </a:p>
        </p:txBody>
      </p:sp>
      <p:sp>
        <p:nvSpPr>
          <p:cNvPr id="2" name="Slide Number Placeholder 1"/>
          <p:cNvSpPr>
            <a:spLocks noGrp="1"/>
          </p:cNvSpPr>
          <p:nvPr>
            <p:ph type="sldNum" sz="quarter" idx="12"/>
          </p:nvPr>
        </p:nvSpPr>
        <p:spPr/>
        <p:txBody>
          <a:bodyPr/>
          <a:lstStyle/>
          <a:p>
            <a:fld id="{0B490E0D-3C11-42D8-AFCC-ACDAB0CB2927}" type="slidenum">
              <a:rPr lang="en-US" smtClean="0"/>
              <a:t>10</a:t>
            </a:fld>
            <a:endParaRPr lang="en-US"/>
          </a:p>
        </p:txBody>
      </p:sp>
    </p:spTree>
    <p:extLst>
      <p:ext uri="{BB962C8B-B14F-4D97-AF65-F5344CB8AC3E}">
        <p14:creationId xmlns:p14="http://schemas.microsoft.com/office/powerpoint/2010/main" val="3253027821"/>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99592" y="116632"/>
            <a:ext cx="6984776" cy="115212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b="1" dirty="0" smtClean="0"/>
              <a:t>TPTKP LAKA LANTAS:</a:t>
            </a:r>
            <a:endParaRPr lang="en-US" b="1" dirty="0"/>
          </a:p>
        </p:txBody>
      </p:sp>
      <p:sp>
        <p:nvSpPr>
          <p:cNvPr id="5" name="Content Placeholder 2"/>
          <p:cNvSpPr>
            <a:spLocks noGrp="1"/>
          </p:cNvSpPr>
          <p:nvPr>
            <p:ph idx="1"/>
          </p:nvPr>
        </p:nvSpPr>
        <p:spPr>
          <a:xfrm>
            <a:off x="107504" y="1268760"/>
            <a:ext cx="8856984" cy="5472608"/>
          </a:xfrm>
        </p:spPr>
        <p:txBody>
          <a:bodyPr/>
          <a:lstStyle/>
          <a:p>
            <a:pPr algn="just"/>
            <a:r>
              <a:rPr lang="id-ID" sz="2400" dirty="0" smtClean="0"/>
              <a:t>Tolong Korban, P3K, segera kirim ke RS terdekat</a:t>
            </a:r>
          </a:p>
          <a:p>
            <a:pPr algn="just"/>
            <a:r>
              <a:rPr lang="id-ID" sz="2400" dirty="0" smtClean="0"/>
              <a:t>Amankan TKP (status quo)</a:t>
            </a:r>
          </a:p>
          <a:p>
            <a:pPr algn="just"/>
            <a:r>
              <a:rPr lang="id-ID" sz="2400" dirty="0" smtClean="0"/>
              <a:t>Atur lalin di sekitar TKP</a:t>
            </a:r>
          </a:p>
          <a:p>
            <a:pPr algn="just"/>
            <a:r>
              <a:rPr lang="id-ID" sz="2400" dirty="0" smtClean="0"/>
              <a:t>Beri tanda posisi korban, KR di TKP</a:t>
            </a:r>
          </a:p>
          <a:p>
            <a:pPr algn="just"/>
            <a:r>
              <a:rPr lang="id-ID" sz="2400" dirty="0" smtClean="0"/>
              <a:t>Amankan sopir dan KR</a:t>
            </a:r>
          </a:p>
          <a:p>
            <a:pPr algn="just"/>
            <a:r>
              <a:rPr lang="id-ID" sz="2400" dirty="0" smtClean="0"/>
              <a:t>Riksa KR, amankan surat2, SIM, STNK DLL</a:t>
            </a:r>
          </a:p>
          <a:p>
            <a:pPr algn="just"/>
            <a:r>
              <a:rPr lang="id-ID" sz="2400" dirty="0" smtClean="0"/>
              <a:t>Catat saksi</a:t>
            </a:r>
          </a:p>
          <a:p>
            <a:pPr algn="just"/>
            <a:r>
              <a:rPr lang="id-ID" sz="2400" dirty="0" smtClean="0"/>
              <a:t>Buat sket TKP</a:t>
            </a:r>
          </a:p>
          <a:p>
            <a:pPr algn="just"/>
            <a:r>
              <a:rPr lang="id-ID" sz="2400" dirty="0" smtClean="0"/>
              <a:t>Hubungi Polisi terdekat</a:t>
            </a:r>
          </a:p>
          <a:p>
            <a:pPr algn="just"/>
            <a:r>
              <a:rPr lang="id-ID" sz="2400" dirty="0" smtClean="0"/>
              <a:t>Buat BA pendapatan TKP</a:t>
            </a:r>
          </a:p>
          <a:p>
            <a:pPr algn="just"/>
            <a:r>
              <a:rPr lang="id-ID" sz="2400" dirty="0" smtClean="0"/>
              <a:t>Bila petugas datang serah terimakan dg jelas </a:t>
            </a:r>
            <a:endParaRPr lang="en-US" sz="2400" dirty="0"/>
          </a:p>
        </p:txBody>
      </p:sp>
      <p:sp>
        <p:nvSpPr>
          <p:cNvPr id="2" name="Slide Number Placeholder 1"/>
          <p:cNvSpPr>
            <a:spLocks noGrp="1"/>
          </p:cNvSpPr>
          <p:nvPr>
            <p:ph type="sldNum" sz="quarter" idx="12"/>
          </p:nvPr>
        </p:nvSpPr>
        <p:spPr/>
        <p:txBody>
          <a:bodyPr/>
          <a:lstStyle/>
          <a:p>
            <a:fld id="{0B490E0D-3C11-42D8-AFCC-ACDAB0CB2927}" type="slidenum">
              <a:rPr lang="en-US" smtClean="0"/>
              <a:t>11</a:t>
            </a:fld>
            <a:endParaRPr lang="en-US"/>
          </a:p>
        </p:txBody>
      </p:sp>
    </p:spTree>
    <p:extLst>
      <p:ext uri="{BB962C8B-B14F-4D97-AF65-F5344CB8AC3E}">
        <p14:creationId xmlns:p14="http://schemas.microsoft.com/office/powerpoint/2010/main" val="361162761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99592" y="116632"/>
            <a:ext cx="6984776" cy="115212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b="1" dirty="0" smtClean="0"/>
              <a:t>TPTKP BARANG TEMUAN</a:t>
            </a:r>
            <a:endParaRPr lang="en-US" b="1" dirty="0"/>
          </a:p>
        </p:txBody>
      </p:sp>
      <p:graphicFrame>
        <p:nvGraphicFramePr>
          <p:cNvPr id="8" name="Diagram 7"/>
          <p:cNvGraphicFramePr/>
          <p:nvPr>
            <p:extLst>
              <p:ext uri="{D42A27DB-BD31-4B8C-83A1-F6EECF244321}">
                <p14:modId xmlns:p14="http://schemas.microsoft.com/office/powerpoint/2010/main" val="3679467935"/>
              </p:ext>
            </p:extLst>
          </p:nvPr>
        </p:nvGraphicFramePr>
        <p:xfrm>
          <a:off x="1619672" y="198884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0B490E0D-3C11-42D8-AFCC-ACDAB0CB2927}" type="slidenum">
              <a:rPr lang="en-US" smtClean="0"/>
              <a:t>12</a:t>
            </a:fld>
            <a:endParaRPr lang="en-US"/>
          </a:p>
        </p:txBody>
      </p:sp>
    </p:spTree>
    <p:extLst>
      <p:ext uri="{BB962C8B-B14F-4D97-AF65-F5344CB8AC3E}">
        <p14:creationId xmlns:p14="http://schemas.microsoft.com/office/powerpoint/2010/main" val="1160364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99592" y="116632"/>
            <a:ext cx="6984776" cy="115212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b="1" dirty="0" smtClean="0"/>
              <a:t>TPTKP MACET LALIN</a:t>
            </a:r>
            <a:endParaRPr lang="en-US" b="1" dirty="0"/>
          </a:p>
        </p:txBody>
      </p:sp>
      <p:sp>
        <p:nvSpPr>
          <p:cNvPr id="6" name="Snip Single Corner Rectangle 5"/>
          <p:cNvSpPr/>
          <p:nvPr/>
        </p:nvSpPr>
        <p:spPr>
          <a:xfrm>
            <a:off x="251520" y="1484784"/>
            <a:ext cx="8494387" cy="5112568"/>
          </a:xfrm>
          <a:prstGeom prst="snip1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itchFamily="34" charset="0"/>
              <a:buChar char="•"/>
            </a:pPr>
            <a:r>
              <a:rPr lang="id-ID" sz="4400" dirty="0" smtClean="0">
                <a:solidFill>
                  <a:schemeClr val="tx1"/>
                </a:solidFill>
              </a:rPr>
              <a:t>Cari tahu penyebabnya </a:t>
            </a:r>
          </a:p>
          <a:p>
            <a:pPr marL="285750" indent="-285750" algn="just">
              <a:buFont typeface="Arial" pitchFamily="34" charset="0"/>
              <a:buChar char="•"/>
            </a:pPr>
            <a:r>
              <a:rPr lang="id-ID" sz="4400" dirty="0" smtClean="0">
                <a:solidFill>
                  <a:schemeClr val="tx1"/>
                </a:solidFill>
              </a:rPr>
              <a:t>Bila KR mogok bantu dorong arahkan ke tempat aman</a:t>
            </a:r>
          </a:p>
          <a:p>
            <a:pPr marL="285750" indent="-285750" algn="just">
              <a:buFont typeface="Arial" pitchFamily="34" charset="0"/>
              <a:buChar char="•"/>
            </a:pPr>
            <a:r>
              <a:rPr lang="id-ID" sz="4400" dirty="0" smtClean="0">
                <a:solidFill>
                  <a:schemeClr val="tx1"/>
                </a:solidFill>
              </a:rPr>
              <a:t>Arahkan jalur alternatif</a:t>
            </a:r>
          </a:p>
          <a:p>
            <a:pPr marL="285750" indent="-285750" algn="just">
              <a:buFont typeface="Arial" pitchFamily="34" charset="0"/>
              <a:buChar char="•"/>
            </a:pPr>
            <a:r>
              <a:rPr lang="id-ID" sz="4400" dirty="0" smtClean="0">
                <a:solidFill>
                  <a:schemeClr val="tx1"/>
                </a:solidFill>
              </a:rPr>
              <a:t>Bantu cari derek/bengkel</a:t>
            </a:r>
          </a:p>
          <a:p>
            <a:pPr marL="285750" indent="-285750" algn="just">
              <a:buFont typeface="Arial" pitchFamily="34" charset="0"/>
              <a:buChar char="•"/>
            </a:pPr>
            <a:r>
              <a:rPr lang="id-ID" sz="4400" dirty="0" smtClean="0">
                <a:solidFill>
                  <a:schemeClr val="tx1"/>
                </a:solidFill>
              </a:rPr>
              <a:t>Bila TL tdk berfungsi, hubungi Dishub, LLAJ</a:t>
            </a:r>
            <a:endParaRPr lang="en-US" sz="4400" dirty="0">
              <a:solidFill>
                <a:schemeClr val="tx1"/>
              </a:solidFill>
            </a:endParaRPr>
          </a:p>
        </p:txBody>
      </p:sp>
      <p:sp>
        <p:nvSpPr>
          <p:cNvPr id="2" name="Slide Number Placeholder 1"/>
          <p:cNvSpPr>
            <a:spLocks noGrp="1"/>
          </p:cNvSpPr>
          <p:nvPr>
            <p:ph type="sldNum" sz="quarter" idx="12"/>
          </p:nvPr>
        </p:nvSpPr>
        <p:spPr/>
        <p:txBody>
          <a:bodyPr/>
          <a:lstStyle/>
          <a:p>
            <a:fld id="{0B490E0D-3C11-42D8-AFCC-ACDAB0CB2927}" type="slidenum">
              <a:rPr lang="en-US" smtClean="0"/>
              <a:t>13</a:t>
            </a:fld>
            <a:endParaRPr lang="en-US"/>
          </a:p>
        </p:txBody>
      </p:sp>
    </p:spTree>
    <p:extLst>
      <p:ext uri="{BB962C8B-B14F-4D97-AF65-F5344CB8AC3E}">
        <p14:creationId xmlns:p14="http://schemas.microsoft.com/office/powerpoint/2010/main" val="4335020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99592" y="116632"/>
            <a:ext cx="6984776" cy="115212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b="1" dirty="0" smtClean="0"/>
              <a:t>TPTKP ORANG NGAMUK</a:t>
            </a:r>
            <a:endParaRPr lang="en-US" b="1" dirty="0"/>
          </a:p>
        </p:txBody>
      </p:sp>
      <p:sp>
        <p:nvSpPr>
          <p:cNvPr id="5" name="Content Placeholder 2"/>
          <p:cNvSpPr>
            <a:spLocks noGrp="1"/>
          </p:cNvSpPr>
          <p:nvPr>
            <p:ph idx="1"/>
          </p:nvPr>
        </p:nvSpPr>
        <p:spPr>
          <a:xfrm>
            <a:off x="107504" y="1268760"/>
            <a:ext cx="8856984" cy="5472608"/>
          </a:xfrm>
        </p:spPr>
        <p:txBody>
          <a:bodyPr/>
          <a:lstStyle/>
          <a:p>
            <a:pPr algn="just"/>
            <a:r>
              <a:rPr lang="id-ID" sz="4000" b="1" dirty="0" smtClean="0"/>
              <a:t>Lakukan pendekatan untuk meredam</a:t>
            </a:r>
          </a:p>
          <a:p>
            <a:pPr algn="just"/>
            <a:r>
              <a:rPr lang="id-ID" sz="4000" b="1" dirty="0" smtClean="0"/>
              <a:t>Peringatan tegas agar hentikan perbuatanya hentikan dengan bela diri polri</a:t>
            </a:r>
          </a:p>
          <a:p>
            <a:pPr algn="just"/>
            <a:r>
              <a:rPr lang="id-ID" sz="4000" b="1" dirty="0" smtClean="0"/>
              <a:t>Bila bawa senpi/sajam, beri peringatan 3 X, tidak diindahkan tembak dan lumpuhkan</a:t>
            </a:r>
            <a:endParaRPr lang="en-US" sz="4000" dirty="0"/>
          </a:p>
        </p:txBody>
      </p:sp>
      <p:sp>
        <p:nvSpPr>
          <p:cNvPr id="2" name="Slide Number Placeholder 1"/>
          <p:cNvSpPr>
            <a:spLocks noGrp="1"/>
          </p:cNvSpPr>
          <p:nvPr>
            <p:ph type="sldNum" sz="quarter" idx="12"/>
          </p:nvPr>
        </p:nvSpPr>
        <p:spPr/>
        <p:txBody>
          <a:bodyPr/>
          <a:lstStyle/>
          <a:p>
            <a:fld id="{0B490E0D-3C11-42D8-AFCC-ACDAB0CB2927}" type="slidenum">
              <a:rPr lang="en-US" smtClean="0"/>
              <a:t>14</a:t>
            </a:fld>
            <a:endParaRPr lang="en-US"/>
          </a:p>
        </p:txBody>
      </p:sp>
    </p:spTree>
    <p:extLst>
      <p:ext uri="{BB962C8B-B14F-4D97-AF65-F5344CB8AC3E}">
        <p14:creationId xmlns:p14="http://schemas.microsoft.com/office/powerpoint/2010/main" val="372135731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99592" y="116632"/>
            <a:ext cx="6984776" cy="115212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b="1" dirty="0" smtClean="0"/>
              <a:t>TPTKP KELAHI MASSAL</a:t>
            </a:r>
            <a:endParaRPr lang="en-US" b="1" dirty="0"/>
          </a:p>
        </p:txBody>
      </p:sp>
      <p:sp>
        <p:nvSpPr>
          <p:cNvPr id="6" name="Content Placeholder 2"/>
          <p:cNvSpPr>
            <a:spLocks noGrp="1"/>
          </p:cNvSpPr>
          <p:nvPr>
            <p:ph idx="1"/>
          </p:nvPr>
        </p:nvSpPr>
        <p:spPr>
          <a:xfrm>
            <a:off x="107504" y="1268760"/>
            <a:ext cx="8856984" cy="5472608"/>
          </a:xfrm>
        </p:spPr>
        <p:txBody>
          <a:bodyPr/>
          <a:lstStyle/>
          <a:p>
            <a:pPr algn="just"/>
            <a:r>
              <a:rPr lang="id-ID" b="1" dirty="0" smtClean="0"/>
              <a:t>Upaya lerai pelaku</a:t>
            </a:r>
          </a:p>
          <a:p>
            <a:pPr algn="just"/>
            <a:r>
              <a:rPr lang="id-ID" b="1" dirty="0" smtClean="0"/>
              <a:t>Pendekatan ke-2 pihak </a:t>
            </a:r>
          </a:p>
          <a:p>
            <a:pPr algn="just"/>
            <a:r>
              <a:rPr lang="id-ID" b="1" dirty="0" smtClean="0"/>
              <a:t>Tolong korban</a:t>
            </a:r>
          </a:p>
          <a:p>
            <a:pPr algn="just"/>
            <a:r>
              <a:rPr lang="id-ID" b="1" dirty="0" smtClean="0"/>
              <a:t>Amankan bb</a:t>
            </a:r>
          </a:p>
          <a:p>
            <a:pPr algn="just"/>
            <a:r>
              <a:rPr lang="id-ID" b="1" dirty="0" smtClean="0"/>
              <a:t>Libatkan semua tokoh masyarakat</a:t>
            </a:r>
          </a:p>
          <a:p>
            <a:pPr algn="just"/>
            <a:r>
              <a:rPr lang="id-ID" b="1" dirty="0" smtClean="0"/>
              <a:t>Bila sepakat segera bubarkan diri</a:t>
            </a:r>
          </a:p>
          <a:p>
            <a:pPr algn="just"/>
            <a:r>
              <a:rPr lang="id-ID" b="1" dirty="0" smtClean="0"/>
              <a:t>Bila tidak sepakat siapkan dalmas</a:t>
            </a:r>
          </a:p>
          <a:p>
            <a:pPr algn="just"/>
            <a:r>
              <a:rPr lang="id-ID" b="1" dirty="0" smtClean="0"/>
              <a:t>Cari tangkap provokator</a:t>
            </a:r>
          </a:p>
          <a:p>
            <a:pPr algn="just"/>
            <a:r>
              <a:rPr lang="id-ID" b="1" dirty="0" smtClean="0"/>
              <a:t>Buat hasil tugas</a:t>
            </a:r>
            <a:endParaRPr lang="en-US" dirty="0"/>
          </a:p>
        </p:txBody>
      </p:sp>
      <p:sp>
        <p:nvSpPr>
          <p:cNvPr id="2" name="Slide Number Placeholder 1"/>
          <p:cNvSpPr>
            <a:spLocks noGrp="1"/>
          </p:cNvSpPr>
          <p:nvPr>
            <p:ph type="sldNum" sz="quarter" idx="12"/>
          </p:nvPr>
        </p:nvSpPr>
        <p:spPr/>
        <p:txBody>
          <a:bodyPr/>
          <a:lstStyle/>
          <a:p>
            <a:fld id="{0B490E0D-3C11-42D8-AFCC-ACDAB0CB2927}" type="slidenum">
              <a:rPr lang="en-US" smtClean="0"/>
              <a:t>15</a:t>
            </a:fld>
            <a:endParaRPr lang="en-US"/>
          </a:p>
        </p:txBody>
      </p:sp>
    </p:spTree>
    <p:extLst>
      <p:ext uri="{BB962C8B-B14F-4D97-AF65-F5344CB8AC3E}">
        <p14:creationId xmlns:p14="http://schemas.microsoft.com/office/powerpoint/2010/main" val="279853004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99592" y="116632"/>
            <a:ext cx="6984776" cy="115212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b="1" dirty="0" smtClean="0"/>
              <a:t>TPTKP BOM</a:t>
            </a:r>
            <a:endParaRPr lang="en-US" b="1" dirty="0"/>
          </a:p>
        </p:txBody>
      </p:sp>
      <p:graphicFrame>
        <p:nvGraphicFramePr>
          <p:cNvPr id="8" name="Diagram 7"/>
          <p:cNvGraphicFramePr/>
          <p:nvPr>
            <p:extLst>
              <p:ext uri="{D42A27DB-BD31-4B8C-83A1-F6EECF244321}">
                <p14:modId xmlns:p14="http://schemas.microsoft.com/office/powerpoint/2010/main" val="1385801444"/>
              </p:ext>
            </p:extLst>
          </p:nvPr>
        </p:nvGraphicFramePr>
        <p:xfrm>
          <a:off x="-1116632" y="1332876"/>
          <a:ext cx="11305256" cy="554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0B490E0D-3C11-42D8-AFCC-ACDAB0CB2927}" type="slidenum">
              <a:rPr lang="en-US" smtClean="0"/>
              <a:t>16</a:t>
            </a:fld>
            <a:endParaRPr lang="en-US"/>
          </a:p>
        </p:txBody>
      </p:sp>
    </p:spTree>
    <p:extLst>
      <p:ext uri="{BB962C8B-B14F-4D97-AF65-F5344CB8AC3E}">
        <p14:creationId xmlns:p14="http://schemas.microsoft.com/office/powerpoint/2010/main" val="36953789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99592" y="116632"/>
            <a:ext cx="6984776" cy="115212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b="1" dirty="0" smtClean="0"/>
              <a:t>TPTKP BOM</a:t>
            </a:r>
            <a:endParaRPr lang="en-US" b="1" dirty="0"/>
          </a:p>
        </p:txBody>
      </p:sp>
      <p:graphicFrame>
        <p:nvGraphicFramePr>
          <p:cNvPr id="6" name="Diagram 5"/>
          <p:cNvGraphicFramePr/>
          <p:nvPr>
            <p:extLst>
              <p:ext uri="{D42A27DB-BD31-4B8C-83A1-F6EECF244321}">
                <p14:modId xmlns:p14="http://schemas.microsoft.com/office/powerpoint/2010/main" val="216264431"/>
              </p:ext>
            </p:extLst>
          </p:nvPr>
        </p:nvGraphicFramePr>
        <p:xfrm>
          <a:off x="107504" y="1268759"/>
          <a:ext cx="8784976" cy="5400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0B490E0D-3C11-42D8-AFCC-ACDAB0CB2927}" type="slidenum">
              <a:rPr lang="en-US" smtClean="0"/>
              <a:t>17</a:t>
            </a:fld>
            <a:endParaRPr lang="en-US"/>
          </a:p>
        </p:txBody>
      </p:sp>
    </p:spTree>
    <p:extLst>
      <p:ext uri="{BB962C8B-B14F-4D97-AF65-F5344CB8AC3E}">
        <p14:creationId xmlns:p14="http://schemas.microsoft.com/office/powerpoint/2010/main" val="4186925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116632"/>
            <a:ext cx="6984776" cy="1152127"/>
          </a:xfrm>
        </p:spPr>
        <p:txBody>
          <a:bodyPr/>
          <a:lstStyle/>
          <a:p>
            <a:r>
              <a:rPr lang="id-ID" b="1" dirty="0" smtClean="0"/>
              <a:t>PENDAHULUAN</a:t>
            </a:r>
            <a:endParaRPr lang="en-US" b="1" dirty="0"/>
          </a:p>
        </p:txBody>
      </p:sp>
      <p:sp>
        <p:nvSpPr>
          <p:cNvPr id="3" name="Subtitle 2"/>
          <p:cNvSpPr>
            <a:spLocks noGrp="1"/>
          </p:cNvSpPr>
          <p:nvPr>
            <p:ph type="subTitle" idx="1"/>
          </p:nvPr>
        </p:nvSpPr>
        <p:spPr>
          <a:xfrm>
            <a:off x="107504" y="1340768"/>
            <a:ext cx="8856984" cy="5112568"/>
          </a:xfrm>
        </p:spPr>
        <p:txBody>
          <a:bodyPr/>
          <a:lstStyle/>
          <a:p>
            <a:pPr marL="457200" indent="-457200" algn="just">
              <a:buFont typeface="Arial" pitchFamily="34" charset="0"/>
              <a:buChar char="•"/>
            </a:pPr>
            <a:r>
              <a:rPr lang="id-ID" sz="2800" dirty="0" smtClean="0">
                <a:solidFill>
                  <a:schemeClr val="tx1"/>
                </a:solidFill>
              </a:rPr>
              <a:t>TPTKP MERUPAKAN SUATU KUNCI DARI PERKARA, KRN TINDAKAN TSB AKAN BERUSAHA CARI BUKTI2 YG DITINGGALKAN, CARI SAKSI2 YG LIHAT, DENGAR, RASAKAN ADANYA KEJADIAN, MUNGKIN MASIH ADANYA PELAKU YG PERLU DIAMANKAN. KESEMUANYA BERMANFAAT TUK PENGEMBANGAN UNGKAP SUATU PERKARA.</a:t>
            </a:r>
          </a:p>
          <a:p>
            <a:pPr marL="457200" indent="-457200" algn="just">
              <a:buFont typeface="Arial" pitchFamily="34" charset="0"/>
              <a:buChar char="•"/>
            </a:pPr>
            <a:r>
              <a:rPr lang="id-ID" sz="2800" dirty="0" smtClean="0">
                <a:solidFill>
                  <a:schemeClr val="tx1"/>
                </a:solidFill>
              </a:rPr>
              <a:t>SERINGNYA GAGAL RIKSA LANJUTAN KARENA TPTKP YG SALAH, KRN PTGS YG DATANG KURANG KUASAI RIKSA TKP, YAITU HILANGNYA BB, KABURNYA SAKSI, TSK, RUSAK TKP, SHG RIKSA LANJUTAN SANGAT SUKAR TUK UNGKAP PERKARA YG TERJADI</a:t>
            </a:r>
            <a:r>
              <a:rPr lang="id-ID" sz="2800" dirty="0" smtClean="0">
                <a:solidFill>
                  <a:schemeClr val="tx1"/>
                </a:solidFill>
              </a:rPr>
              <a:t>.</a:t>
            </a:r>
            <a:endParaRPr lang="id-ID" sz="2800" dirty="0" smtClean="0">
              <a:solidFill>
                <a:schemeClr val="tx1"/>
              </a:solidFill>
            </a:endParaRPr>
          </a:p>
        </p:txBody>
      </p:sp>
    </p:spTree>
    <p:extLst>
      <p:ext uri="{BB962C8B-B14F-4D97-AF65-F5344CB8AC3E}">
        <p14:creationId xmlns:p14="http://schemas.microsoft.com/office/powerpoint/2010/main" val="26205149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340768"/>
            <a:ext cx="8928992" cy="5400600"/>
          </a:xfrm>
        </p:spPr>
        <p:txBody>
          <a:bodyPr/>
          <a:lstStyle/>
          <a:p>
            <a:pPr algn="just"/>
            <a:r>
              <a:rPr lang="id-ID" sz="2400" dirty="0" smtClean="0"/>
              <a:t>TKP adalah tempat dimana suatu tindak pidana dilakukan atau terjadi dan tempat2 lain dimana tersangka dan/atau korban dan/atau barang bukti yang berhubungan dengan tindak pidana tersebut ditemukan.</a:t>
            </a:r>
          </a:p>
          <a:p>
            <a:pPr algn="just"/>
            <a:r>
              <a:rPr lang="id-ID" sz="2400" dirty="0" smtClean="0"/>
              <a:t>TPTKP adalah tindakan Kepolisian yg harus dilaksanakan dg segera setelah terjadinya TP tuk tolong, amankan korban, saksi, pelaku, BB, Jadikan TKP status Quo smp petugas yg berwenang datang tuk olah TKP guna proses hukum selanjutnya.</a:t>
            </a:r>
          </a:p>
          <a:p>
            <a:pPr algn="just"/>
            <a:r>
              <a:rPr lang="id-ID" sz="2400" dirty="0" smtClean="0"/>
              <a:t>DNA (Deoxxyribosa Nucleic Acid) adalah suatu materi yg ada dalam sel tubuh manusia.</a:t>
            </a:r>
          </a:p>
          <a:p>
            <a:pPr algn="just"/>
            <a:r>
              <a:rPr lang="id-ID" sz="2400" dirty="0" smtClean="0"/>
              <a:t>Barang bukti adalah Benda, material, objek, atau bekas yg ada hubunganya dng  suatu peristiwa tindak pidana</a:t>
            </a:r>
            <a:r>
              <a:rPr lang="id-ID" sz="2400" dirty="0" smtClean="0"/>
              <a:t>.</a:t>
            </a:r>
          </a:p>
          <a:p>
            <a:pPr algn="just"/>
            <a:r>
              <a:rPr lang="id-ID" sz="2400" dirty="0" smtClean="0"/>
              <a:t>Biologis adalah sesuatu yg berhubungan dg makhluk hidup, misalnya manusia</a:t>
            </a:r>
            <a:endParaRPr lang="id-ID" sz="2400" dirty="0" smtClean="0"/>
          </a:p>
          <a:p>
            <a:pPr algn="just"/>
            <a:endParaRPr lang="en-US" sz="2400" dirty="0"/>
          </a:p>
        </p:txBody>
      </p:sp>
      <p:sp>
        <p:nvSpPr>
          <p:cNvPr id="4" name="Title 1"/>
          <p:cNvSpPr txBox="1">
            <a:spLocks/>
          </p:cNvSpPr>
          <p:nvPr/>
        </p:nvSpPr>
        <p:spPr>
          <a:xfrm>
            <a:off x="899592" y="116632"/>
            <a:ext cx="6984776" cy="115212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b="1" dirty="0" smtClean="0"/>
              <a:t>PENGERTIAN</a:t>
            </a:r>
            <a:endParaRPr lang="en-US" b="1" dirty="0"/>
          </a:p>
        </p:txBody>
      </p:sp>
      <p:sp>
        <p:nvSpPr>
          <p:cNvPr id="2" name="Slide Number Placeholder 1"/>
          <p:cNvSpPr>
            <a:spLocks noGrp="1"/>
          </p:cNvSpPr>
          <p:nvPr>
            <p:ph type="sldNum" sz="quarter" idx="12"/>
          </p:nvPr>
        </p:nvSpPr>
        <p:spPr/>
        <p:txBody>
          <a:bodyPr/>
          <a:lstStyle/>
          <a:p>
            <a:fld id="{0B490E0D-3C11-42D8-AFCC-ACDAB0CB2927}" type="slidenum">
              <a:rPr lang="en-US" smtClean="0"/>
              <a:t>3</a:t>
            </a:fld>
            <a:endParaRPr lang="en-US"/>
          </a:p>
        </p:txBody>
      </p:sp>
    </p:spTree>
    <p:extLst>
      <p:ext uri="{BB962C8B-B14F-4D97-AF65-F5344CB8AC3E}">
        <p14:creationId xmlns:p14="http://schemas.microsoft.com/office/powerpoint/2010/main" val="370052116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268760"/>
            <a:ext cx="8928992" cy="5472608"/>
          </a:xfrm>
        </p:spPr>
        <p:txBody>
          <a:bodyPr/>
          <a:lstStyle/>
          <a:p>
            <a:pPr algn="just"/>
            <a:r>
              <a:rPr lang="id-ID" sz="2800" dirty="0" smtClean="0"/>
              <a:t>Psl 5 ayat (1) huruf a ke-4 KUHAP, wewenang lidik lakukan tindakan hukum yg bertanggung jawab.</a:t>
            </a:r>
          </a:p>
          <a:p>
            <a:pPr algn="just"/>
            <a:r>
              <a:rPr lang="id-ID" sz="2800" dirty="0" smtClean="0"/>
              <a:t>Psl 111 ayat (3) KUHAP, yaitu setelah menerima LP segera datang ke TKP, larang orang untuk meninggalkan TKP.</a:t>
            </a:r>
          </a:p>
          <a:p>
            <a:pPr algn="just"/>
            <a:r>
              <a:rPr lang="id-ID" sz="2800" dirty="0" smtClean="0"/>
              <a:t>KEP KAPOLRI No.Pol: Skep/260/IV/2004 Tgl. 21 April 2004 tentang petunjuk giat TPTKP.</a:t>
            </a:r>
          </a:p>
          <a:p>
            <a:pPr algn="just"/>
            <a:r>
              <a:rPr lang="id-ID" sz="2800" dirty="0" smtClean="0"/>
              <a:t>Perkap No.14 tahun 2012 tentang Manajemen Penyidikan </a:t>
            </a:r>
            <a:r>
              <a:rPr lang="id-ID" sz="2800" dirty="0" smtClean="0"/>
              <a:t>Tindak </a:t>
            </a:r>
            <a:r>
              <a:rPr lang="id-ID" sz="2800" dirty="0" smtClean="0"/>
              <a:t>Pidana.</a:t>
            </a:r>
          </a:p>
          <a:p>
            <a:pPr algn="just"/>
            <a:r>
              <a:rPr lang="id-ID" sz="2800" dirty="0" smtClean="0"/>
              <a:t>Peraturan KABABINKAM Polri No. 12 TH 2009 tgl. 31 Desember 2009 Tentang TPTKP</a:t>
            </a:r>
            <a:endParaRPr lang="en-US" sz="2800" dirty="0"/>
          </a:p>
        </p:txBody>
      </p:sp>
      <p:sp>
        <p:nvSpPr>
          <p:cNvPr id="4" name="Title 1"/>
          <p:cNvSpPr txBox="1">
            <a:spLocks/>
          </p:cNvSpPr>
          <p:nvPr/>
        </p:nvSpPr>
        <p:spPr>
          <a:xfrm>
            <a:off x="899592" y="116632"/>
            <a:ext cx="6984776" cy="115212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b="1" dirty="0" smtClean="0"/>
              <a:t>DASAR HUKUM</a:t>
            </a:r>
            <a:endParaRPr lang="en-US" b="1" dirty="0"/>
          </a:p>
        </p:txBody>
      </p:sp>
      <p:sp>
        <p:nvSpPr>
          <p:cNvPr id="2" name="Slide Number Placeholder 1"/>
          <p:cNvSpPr>
            <a:spLocks noGrp="1"/>
          </p:cNvSpPr>
          <p:nvPr>
            <p:ph type="sldNum" sz="quarter" idx="12"/>
          </p:nvPr>
        </p:nvSpPr>
        <p:spPr/>
        <p:txBody>
          <a:bodyPr/>
          <a:lstStyle/>
          <a:p>
            <a:fld id="{0B490E0D-3C11-42D8-AFCC-ACDAB0CB2927}" type="slidenum">
              <a:rPr lang="en-US" smtClean="0"/>
              <a:t>4</a:t>
            </a:fld>
            <a:endParaRPr lang="en-US"/>
          </a:p>
        </p:txBody>
      </p:sp>
    </p:spTree>
    <p:extLst>
      <p:ext uri="{BB962C8B-B14F-4D97-AF65-F5344CB8AC3E}">
        <p14:creationId xmlns:p14="http://schemas.microsoft.com/office/powerpoint/2010/main" val="4026981980"/>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99592" y="116632"/>
            <a:ext cx="6984776" cy="115212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b="1" dirty="0" smtClean="0"/>
              <a:t>PRINSIP OLAH TKP</a:t>
            </a:r>
            <a:endParaRPr lang="en-US" b="1" dirty="0"/>
          </a:p>
        </p:txBody>
      </p:sp>
      <p:graphicFrame>
        <p:nvGraphicFramePr>
          <p:cNvPr id="9" name="Diagram 8"/>
          <p:cNvGraphicFramePr/>
          <p:nvPr>
            <p:extLst>
              <p:ext uri="{D42A27DB-BD31-4B8C-83A1-F6EECF244321}">
                <p14:modId xmlns:p14="http://schemas.microsoft.com/office/powerpoint/2010/main" val="3742389942"/>
              </p:ext>
            </p:extLst>
          </p:nvPr>
        </p:nvGraphicFramePr>
        <p:xfrm>
          <a:off x="179512" y="1484784"/>
          <a:ext cx="8712968"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Slide Number Placeholder 9"/>
          <p:cNvSpPr>
            <a:spLocks noGrp="1"/>
          </p:cNvSpPr>
          <p:nvPr>
            <p:ph type="sldNum" sz="quarter" idx="12"/>
          </p:nvPr>
        </p:nvSpPr>
        <p:spPr/>
        <p:txBody>
          <a:bodyPr/>
          <a:lstStyle/>
          <a:p>
            <a:fld id="{0B490E0D-3C11-42D8-AFCC-ACDAB0CB2927}" type="slidenum">
              <a:rPr lang="en-US" smtClean="0"/>
              <a:t>5</a:t>
            </a:fld>
            <a:endParaRPr lang="en-US"/>
          </a:p>
        </p:txBody>
      </p:sp>
    </p:spTree>
    <p:extLst>
      <p:ext uri="{BB962C8B-B14F-4D97-AF65-F5344CB8AC3E}">
        <p14:creationId xmlns:p14="http://schemas.microsoft.com/office/powerpoint/2010/main" val="3833859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268760"/>
            <a:ext cx="8856984" cy="5472608"/>
          </a:xfrm>
        </p:spPr>
        <p:txBody>
          <a:bodyPr/>
          <a:lstStyle/>
          <a:p>
            <a:pPr algn="just"/>
            <a:r>
              <a:rPr lang="id-ID" sz="3600" dirty="0" smtClean="0"/>
              <a:t>Agar anggota mampu melaksanakan TPTKP secara baik dan benar sebelum diadakan olah TKP</a:t>
            </a:r>
          </a:p>
          <a:p>
            <a:pPr algn="just"/>
            <a:r>
              <a:rPr lang="id-ID" sz="3600" dirty="0" smtClean="0"/>
              <a:t>Mengupayakan TKP seperti saat terjadinya peristiwa pidana (status quo) sehingga memudahkan tindakan lebih lanjut ( olah TKP ) , guna lancarkan ungkap suatu peristiwa.</a:t>
            </a:r>
            <a:endParaRPr lang="en-US" sz="3600" dirty="0"/>
          </a:p>
        </p:txBody>
      </p:sp>
      <p:sp>
        <p:nvSpPr>
          <p:cNvPr id="4" name="Title 1"/>
          <p:cNvSpPr txBox="1">
            <a:spLocks/>
          </p:cNvSpPr>
          <p:nvPr/>
        </p:nvSpPr>
        <p:spPr>
          <a:xfrm>
            <a:off x="899592" y="116632"/>
            <a:ext cx="6984776" cy="1152127"/>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b="1" dirty="0" smtClean="0"/>
              <a:t>TUJUAN PELATIHAN &amp; PENANGANANAN TPTKP</a:t>
            </a:r>
            <a:endParaRPr lang="en-US" b="1" dirty="0"/>
          </a:p>
        </p:txBody>
      </p:sp>
      <p:sp>
        <p:nvSpPr>
          <p:cNvPr id="2" name="Slide Number Placeholder 1"/>
          <p:cNvSpPr>
            <a:spLocks noGrp="1"/>
          </p:cNvSpPr>
          <p:nvPr>
            <p:ph type="sldNum" sz="quarter" idx="12"/>
          </p:nvPr>
        </p:nvSpPr>
        <p:spPr/>
        <p:txBody>
          <a:bodyPr/>
          <a:lstStyle/>
          <a:p>
            <a:fld id="{0B490E0D-3C11-42D8-AFCC-ACDAB0CB2927}" type="slidenum">
              <a:rPr lang="en-US" smtClean="0"/>
              <a:t>6</a:t>
            </a:fld>
            <a:endParaRPr lang="en-US"/>
          </a:p>
        </p:txBody>
      </p:sp>
    </p:spTree>
    <p:extLst>
      <p:ext uri="{BB962C8B-B14F-4D97-AF65-F5344CB8AC3E}">
        <p14:creationId xmlns:p14="http://schemas.microsoft.com/office/powerpoint/2010/main" val="18715783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99592" y="116632"/>
            <a:ext cx="6984776" cy="115212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b="1" dirty="0" smtClean="0"/>
              <a:t>FUNGSI DAN PERAN</a:t>
            </a:r>
            <a:endParaRPr lang="en-US" b="1" dirty="0"/>
          </a:p>
        </p:txBody>
      </p:sp>
      <p:sp>
        <p:nvSpPr>
          <p:cNvPr id="6" name="Content Placeholder 2"/>
          <p:cNvSpPr>
            <a:spLocks noGrp="1"/>
          </p:cNvSpPr>
          <p:nvPr>
            <p:ph idx="1"/>
          </p:nvPr>
        </p:nvSpPr>
        <p:spPr>
          <a:xfrm>
            <a:off x="107504" y="1268760"/>
            <a:ext cx="8856984" cy="5472608"/>
          </a:xfrm>
        </p:spPr>
        <p:txBody>
          <a:bodyPr/>
          <a:lstStyle/>
          <a:p>
            <a:pPr algn="just"/>
            <a:r>
              <a:rPr lang="id-ID" sz="4000" dirty="0" smtClean="0"/>
              <a:t>Fungsi TPTKP adalah merupakan kegiatan yang mengawali kegiatan selanjutnya dalam rangka proses penyelidikan suatu Tindak Pidana yg terjadi.</a:t>
            </a:r>
          </a:p>
          <a:p>
            <a:pPr algn="just"/>
            <a:r>
              <a:rPr lang="id-ID" sz="4000" dirty="0" smtClean="0"/>
              <a:t>Peran TPTKP memberi perlindungan, pertolongan pertama pada korban, serta menutup dan mengamankan TKP.</a:t>
            </a:r>
            <a:endParaRPr lang="en-US" sz="4000" dirty="0"/>
          </a:p>
        </p:txBody>
      </p:sp>
      <p:sp>
        <p:nvSpPr>
          <p:cNvPr id="2" name="Slide Number Placeholder 1"/>
          <p:cNvSpPr>
            <a:spLocks noGrp="1"/>
          </p:cNvSpPr>
          <p:nvPr>
            <p:ph type="sldNum" sz="quarter" idx="12"/>
          </p:nvPr>
        </p:nvSpPr>
        <p:spPr/>
        <p:txBody>
          <a:bodyPr/>
          <a:lstStyle/>
          <a:p>
            <a:fld id="{0B490E0D-3C11-42D8-AFCC-ACDAB0CB2927}" type="slidenum">
              <a:rPr lang="en-US" smtClean="0"/>
              <a:t>7</a:t>
            </a:fld>
            <a:endParaRPr lang="en-US"/>
          </a:p>
        </p:txBody>
      </p:sp>
    </p:spTree>
    <p:extLst>
      <p:ext uri="{BB962C8B-B14F-4D97-AF65-F5344CB8AC3E}">
        <p14:creationId xmlns:p14="http://schemas.microsoft.com/office/powerpoint/2010/main" val="4263796996"/>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99592" y="116632"/>
            <a:ext cx="6984776" cy="115212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b="1" dirty="0" smtClean="0"/>
              <a:t>SASARAN TPTKP</a:t>
            </a:r>
            <a:endParaRPr lang="en-US" b="1" dirty="0"/>
          </a:p>
        </p:txBody>
      </p:sp>
      <p:graphicFrame>
        <p:nvGraphicFramePr>
          <p:cNvPr id="7" name="Diagram 6"/>
          <p:cNvGraphicFramePr/>
          <p:nvPr>
            <p:extLst>
              <p:ext uri="{D42A27DB-BD31-4B8C-83A1-F6EECF244321}">
                <p14:modId xmlns:p14="http://schemas.microsoft.com/office/powerpoint/2010/main" val="1527119073"/>
              </p:ext>
            </p:extLst>
          </p:nvPr>
        </p:nvGraphicFramePr>
        <p:xfrm>
          <a:off x="467544" y="1412776"/>
          <a:ext cx="7152456" cy="5200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0B490E0D-3C11-42D8-AFCC-ACDAB0CB2927}" type="slidenum">
              <a:rPr lang="en-US" smtClean="0"/>
              <a:t>8</a:t>
            </a:fld>
            <a:endParaRPr lang="en-US"/>
          </a:p>
        </p:txBody>
      </p:sp>
    </p:spTree>
    <p:extLst>
      <p:ext uri="{BB962C8B-B14F-4D97-AF65-F5344CB8AC3E}">
        <p14:creationId xmlns:p14="http://schemas.microsoft.com/office/powerpoint/2010/main" val="19367215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99592" y="116632"/>
            <a:ext cx="6984776" cy="1152127"/>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b="1" dirty="0" smtClean="0"/>
              <a:t>TAHAPAN PELAKSANAAN TPTKP</a:t>
            </a:r>
            <a:endParaRPr lang="en-US" b="1" dirty="0"/>
          </a:p>
        </p:txBody>
      </p:sp>
      <p:graphicFrame>
        <p:nvGraphicFramePr>
          <p:cNvPr id="7" name="Diagram 6"/>
          <p:cNvGraphicFramePr/>
          <p:nvPr>
            <p:extLst>
              <p:ext uri="{D42A27DB-BD31-4B8C-83A1-F6EECF244321}">
                <p14:modId xmlns:p14="http://schemas.microsoft.com/office/powerpoint/2010/main" val="3426706272"/>
              </p:ext>
            </p:extLst>
          </p:nvPr>
        </p:nvGraphicFramePr>
        <p:xfrm>
          <a:off x="107504" y="1268759"/>
          <a:ext cx="8856984" cy="5472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0B490E0D-3C11-42D8-AFCC-ACDAB0CB2927}" type="slidenum">
              <a:rPr lang="en-US" smtClean="0"/>
              <a:t>9</a:t>
            </a:fld>
            <a:endParaRPr lang="en-US"/>
          </a:p>
        </p:txBody>
      </p:sp>
    </p:spTree>
    <p:extLst>
      <p:ext uri="{BB962C8B-B14F-4D97-AF65-F5344CB8AC3E}">
        <p14:creationId xmlns:p14="http://schemas.microsoft.com/office/powerpoint/2010/main" val="2340681104"/>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906</Words>
  <Application>Microsoft Office PowerPoint</Application>
  <PresentationFormat>On-screen Show (4:3)</PresentationFormat>
  <Paragraphs>129</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Custom Design</vt:lpstr>
      <vt:lpstr>PowerPoint Presentation</vt:lpstr>
      <vt:lpstr>PENDAHULUAN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28</cp:revision>
  <dcterms:created xsi:type="dcterms:W3CDTF">2016-10-03T11:32:16Z</dcterms:created>
  <dcterms:modified xsi:type="dcterms:W3CDTF">2016-10-03T22:22:09Z</dcterms:modified>
</cp:coreProperties>
</file>