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72" r:id="rId3"/>
    <p:sldId id="256" r:id="rId4"/>
    <p:sldId id="257" r:id="rId5"/>
    <p:sldId id="258" r:id="rId6"/>
    <p:sldId id="259" r:id="rId7"/>
    <p:sldId id="273" r:id="rId8"/>
    <p:sldId id="274" r:id="rId9"/>
    <p:sldId id="275" r:id="rId10"/>
    <p:sldId id="276" r:id="rId11"/>
    <p:sldId id="277" r:id="rId12"/>
    <p:sldId id="260" r:id="rId13"/>
    <p:sldId id="261" r:id="rId14"/>
    <p:sldId id="262" r:id="rId15"/>
    <p:sldId id="264" r:id="rId16"/>
    <p:sldId id="263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8AE3F-FBDD-4D69-BEF1-8EA17B0E72E5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4C652D-E071-4AF4-89A4-90DDBA941BBC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KETUA TIM</a:t>
          </a:r>
          <a:endParaRPr lang="en-US" sz="2000" dirty="0"/>
        </a:p>
      </dgm:t>
    </dgm:pt>
    <dgm:pt modelId="{B046D671-2BF7-4822-9C64-D9A99857A208}" type="parTrans" cxnId="{2139F750-6551-4755-B898-5F3451593A8C}">
      <dgm:prSet/>
      <dgm:spPr/>
      <dgm:t>
        <a:bodyPr/>
        <a:lstStyle/>
        <a:p>
          <a:endParaRPr lang="en-US"/>
        </a:p>
      </dgm:t>
    </dgm:pt>
    <dgm:pt modelId="{448A0292-920B-4AF7-8D8B-D91D79551E50}" type="sibTrans" cxnId="{2139F750-6551-4755-B898-5F3451593A8C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52641C71-75A1-42E1-AF25-9A29DAB659EC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FOTOGRAFER  </a:t>
          </a:r>
          <a:endParaRPr lang="en-US" sz="1200" dirty="0"/>
        </a:p>
      </dgm:t>
    </dgm:pt>
    <dgm:pt modelId="{A6B34AC6-2903-44D1-94AD-4C0927003863}" type="parTrans" cxnId="{964B0334-DBD1-4643-8027-56F6F754FFFC}">
      <dgm:prSet/>
      <dgm:spPr/>
      <dgm:t>
        <a:bodyPr/>
        <a:lstStyle/>
        <a:p>
          <a:endParaRPr lang="en-US"/>
        </a:p>
      </dgm:t>
    </dgm:pt>
    <dgm:pt modelId="{432CB3AA-3982-4A67-9C21-7814DBBD09BF}" type="sibTrans" cxnId="{964B0334-DBD1-4643-8027-56F6F754FFFC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5CC765FD-3B33-4B23-A08C-302A2E936226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PENCARI SJL</a:t>
          </a:r>
          <a:endParaRPr lang="en-US" sz="1200" dirty="0"/>
        </a:p>
      </dgm:t>
    </dgm:pt>
    <dgm:pt modelId="{FDCF947E-999B-4A1D-A4DB-6E70ABAF91A4}" type="parTrans" cxnId="{4E2B0810-ACEB-4BBE-8985-73E4C52F659B}">
      <dgm:prSet/>
      <dgm:spPr/>
      <dgm:t>
        <a:bodyPr/>
        <a:lstStyle/>
        <a:p>
          <a:endParaRPr lang="en-US"/>
        </a:p>
      </dgm:t>
    </dgm:pt>
    <dgm:pt modelId="{914FD1EC-75DF-4D65-B7D5-E91E8F4C1DC4}" type="sibTrans" cxnId="{4E2B0810-ACEB-4BBE-8985-73E4C52F659B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13AE3B1-96E0-4340-86B5-0836827AE84C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PEMBUAT SKETSA  TKP</a:t>
          </a:r>
          <a:endParaRPr lang="en-US" sz="1200" dirty="0"/>
        </a:p>
      </dgm:t>
    </dgm:pt>
    <dgm:pt modelId="{6E6887D5-C356-4EE7-AF4C-CF546983C3A5}" type="parTrans" cxnId="{36D81D0B-F0D3-4721-8698-EC7B16BAA92F}">
      <dgm:prSet/>
      <dgm:spPr/>
      <dgm:t>
        <a:bodyPr/>
        <a:lstStyle/>
        <a:p>
          <a:endParaRPr lang="en-US"/>
        </a:p>
      </dgm:t>
    </dgm:pt>
    <dgm:pt modelId="{3D231B1D-E5A8-41D2-8EBF-80DEEFA3E968}" type="sibTrans" cxnId="{36D81D0B-F0D3-4721-8698-EC7B16BAA92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CEE7ACF-388A-42AF-B441-AB94DA38C227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PENCATAT</a:t>
          </a:r>
          <a:endParaRPr lang="en-US" sz="1200" dirty="0"/>
        </a:p>
      </dgm:t>
    </dgm:pt>
    <dgm:pt modelId="{C2808E95-22DC-4782-9FDA-9D78ABE28C50}" type="parTrans" cxnId="{2556342A-BB2F-44C8-AFBB-81AB51631A40}">
      <dgm:prSet/>
      <dgm:spPr/>
      <dgm:t>
        <a:bodyPr/>
        <a:lstStyle/>
        <a:p>
          <a:endParaRPr lang="en-US"/>
        </a:p>
      </dgm:t>
    </dgm:pt>
    <dgm:pt modelId="{530E7110-D473-4C91-9D3D-5A47821F229E}" type="sibTrans" cxnId="{2556342A-BB2F-44C8-AFBB-81AB51631A40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6A4F8F37-9D7D-40BE-9DBB-204AD178E17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PEMBUAT SKETSA WAJAH</a:t>
          </a:r>
          <a:endParaRPr lang="en-US" sz="1200" dirty="0"/>
        </a:p>
      </dgm:t>
    </dgm:pt>
    <dgm:pt modelId="{D3688473-6039-410C-94E9-6690B6968803}" type="parTrans" cxnId="{BF513C4B-0864-4007-89E5-AD7959BFBCDD}">
      <dgm:prSet/>
      <dgm:spPr/>
      <dgm:t>
        <a:bodyPr/>
        <a:lstStyle/>
        <a:p>
          <a:endParaRPr lang="en-US"/>
        </a:p>
      </dgm:t>
    </dgm:pt>
    <dgm:pt modelId="{478E6BAF-AAB0-4BC1-B5DF-FC53F921E6BF}" type="sibTrans" cxnId="{BF513C4B-0864-4007-89E5-AD7959BFBCD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D8F212B0-E531-480E-9099-E06CC5ACFACE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ADMINDIK</a:t>
          </a:r>
          <a:endParaRPr lang="en-US" sz="1200" dirty="0"/>
        </a:p>
      </dgm:t>
    </dgm:pt>
    <dgm:pt modelId="{7D720E90-D483-40C1-9671-7EE602AA83FE}" type="parTrans" cxnId="{06C38BB3-A1D4-494E-901B-16574BEA2030}">
      <dgm:prSet/>
      <dgm:spPr/>
      <dgm:t>
        <a:bodyPr/>
        <a:lstStyle/>
        <a:p>
          <a:endParaRPr lang="en-US"/>
        </a:p>
      </dgm:t>
    </dgm:pt>
    <dgm:pt modelId="{D59C1C1C-CC9D-4E79-A896-E97D2A0E36A5}" type="sibTrans" cxnId="{06C38BB3-A1D4-494E-901B-16574BEA2030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3B413C78-21A7-4DD6-BD22-2F188A777CD3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PERLENGKAPAN TKP &amp; LOGISTIK</a:t>
          </a:r>
          <a:endParaRPr lang="en-US" sz="2000" dirty="0"/>
        </a:p>
      </dgm:t>
    </dgm:pt>
    <dgm:pt modelId="{E1C976E9-1DFF-4D4C-9B37-E01255DB2374}" type="parTrans" cxnId="{5FE6BF7D-1DB6-477B-9A51-1FA82A8ED107}">
      <dgm:prSet/>
      <dgm:spPr/>
      <dgm:t>
        <a:bodyPr/>
        <a:lstStyle/>
        <a:p>
          <a:endParaRPr lang="en-US"/>
        </a:p>
      </dgm:t>
    </dgm:pt>
    <dgm:pt modelId="{AF0E5731-00AF-4F4B-B3BF-8CDD15D7A19C}" type="sibTrans" cxnId="{5FE6BF7D-1DB6-477B-9A51-1FA82A8ED107}">
      <dgm:prSet/>
      <dgm:spPr/>
      <dgm:t>
        <a:bodyPr/>
        <a:lstStyle/>
        <a:p>
          <a:endParaRPr lang="en-US"/>
        </a:p>
      </dgm:t>
    </dgm:pt>
    <dgm:pt modelId="{84F7AEA4-9BEC-42C2-A061-98401146E041}" type="pres">
      <dgm:prSet presAssocID="{2338AE3F-FBDD-4D69-BEF1-8EA17B0E72E5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7CC8374-0E1F-4566-814B-6F49B950075A}" type="pres">
      <dgm:prSet presAssocID="{D44C652D-E071-4AF4-89A4-90DDBA941BBC}" presName="firs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5BA5E-5669-4CF4-A3C1-79C7AB9C4882}" type="pres">
      <dgm:prSet presAssocID="{448A0292-920B-4AF7-8D8B-D91D79551E50}" presName="sibTrans" presStyleLbl="sibTrans2D1" presStyleIdx="0" presStyleCnt="7"/>
      <dgm:spPr/>
      <dgm:t>
        <a:bodyPr/>
        <a:lstStyle/>
        <a:p>
          <a:endParaRPr lang="en-US"/>
        </a:p>
      </dgm:t>
    </dgm:pt>
    <dgm:pt modelId="{9FE3CBBC-E086-4430-9245-D17D87F46B9E}" type="pres">
      <dgm:prSet presAssocID="{52641C71-75A1-42E1-AF25-9A29DAB659EC}" presName="middleNode" presStyleCnt="0"/>
      <dgm:spPr/>
    </dgm:pt>
    <dgm:pt modelId="{9ADB795A-0D76-4426-90BB-69E6055B2819}" type="pres">
      <dgm:prSet presAssocID="{52641C71-75A1-42E1-AF25-9A29DAB659EC}" presName="padding" presStyleLbl="node1" presStyleIdx="0" presStyleCnt="8"/>
      <dgm:spPr/>
    </dgm:pt>
    <dgm:pt modelId="{E9074B4C-E1D6-48D1-9C30-FAD682B904DE}" type="pres">
      <dgm:prSet presAssocID="{52641C71-75A1-42E1-AF25-9A29DAB659EC}" presName="shap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7A520-BC27-46CE-970F-A23FD636CF6A}" type="pres">
      <dgm:prSet presAssocID="{432CB3AA-3982-4A67-9C21-7814DBBD09BF}" presName="sibTrans" presStyleLbl="sibTrans2D1" presStyleIdx="1" presStyleCnt="7"/>
      <dgm:spPr/>
      <dgm:t>
        <a:bodyPr/>
        <a:lstStyle/>
        <a:p>
          <a:endParaRPr lang="en-US"/>
        </a:p>
      </dgm:t>
    </dgm:pt>
    <dgm:pt modelId="{69E996EB-D705-4B24-A392-4FF24007BCB8}" type="pres">
      <dgm:prSet presAssocID="{5CC765FD-3B33-4B23-A08C-302A2E936226}" presName="middleNode" presStyleCnt="0"/>
      <dgm:spPr/>
    </dgm:pt>
    <dgm:pt modelId="{85B04D94-B33A-45DE-85F5-D7590370CB67}" type="pres">
      <dgm:prSet presAssocID="{5CC765FD-3B33-4B23-A08C-302A2E936226}" presName="padding" presStyleLbl="node1" presStyleIdx="1" presStyleCnt="8"/>
      <dgm:spPr/>
    </dgm:pt>
    <dgm:pt modelId="{AFB9B8EC-7566-4498-927A-BB1D90DB7E4B}" type="pres">
      <dgm:prSet presAssocID="{5CC765FD-3B33-4B23-A08C-302A2E936226}" presName="shap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90930-0077-4D30-BD16-BF0CCB8A284B}" type="pres">
      <dgm:prSet presAssocID="{914FD1EC-75DF-4D65-B7D5-E91E8F4C1DC4}" presName="sibTrans" presStyleLbl="sibTrans2D1" presStyleIdx="2" presStyleCnt="7"/>
      <dgm:spPr/>
      <dgm:t>
        <a:bodyPr/>
        <a:lstStyle/>
        <a:p>
          <a:endParaRPr lang="en-US"/>
        </a:p>
      </dgm:t>
    </dgm:pt>
    <dgm:pt modelId="{A1087D30-C812-4149-BE81-90C770767712}" type="pres">
      <dgm:prSet presAssocID="{713AE3B1-96E0-4340-86B5-0836827AE84C}" presName="middleNode" presStyleCnt="0"/>
      <dgm:spPr/>
    </dgm:pt>
    <dgm:pt modelId="{F9C5F0C6-AF45-45D1-92E1-6108AD7FAD4F}" type="pres">
      <dgm:prSet presAssocID="{713AE3B1-96E0-4340-86B5-0836827AE84C}" presName="padding" presStyleLbl="node1" presStyleIdx="2" presStyleCnt="8"/>
      <dgm:spPr/>
    </dgm:pt>
    <dgm:pt modelId="{C3907CD4-1E2D-4815-B2A2-4DEFF468B83B}" type="pres">
      <dgm:prSet presAssocID="{713AE3B1-96E0-4340-86B5-0836827AE84C}" presName="shap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3A2AFF-3864-49DD-94BC-02A45BE1BEA6}" type="pres">
      <dgm:prSet presAssocID="{3D231B1D-E5A8-41D2-8EBF-80DEEFA3E968}" presName="sibTrans" presStyleLbl="sibTrans2D1" presStyleIdx="3" presStyleCnt="7"/>
      <dgm:spPr/>
      <dgm:t>
        <a:bodyPr/>
        <a:lstStyle/>
        <a:p>
          <a:endParaRPr lang="en-US"/>
        </a:p>
      </dgm:t>
    </dgm:pt>
    <dgm:pt modelId="{1A506065-9614-4ACC-9BE2-EDCDC013D3F1}" type="pres">
      <dgm:prSet presAssocID="{ECEE7ACF-388A-42AF-B441-AB94DA38C227}" presName="middleNode" presStyleCnt="0"/>
      <dgm:spPr/>
    </dgm:pt>
    <dgm:pt modelId="{D1C0BB7A-3E8D-4780-9145-A9459C3F653C}" type="pres">
      <dgm:prSet presAssocID="{ECEE7ACF-388A-42AF-B441-AB94DA38C227}" presName="padding" presStyleLbl="node1" presStyleIdx="3" presStyleCnt="8"/>
      <dgm:spPr/>
    </dgm:pt>
    <dgm:pt modelId="{1C94BF17-B7F8-4B14-A7B3-E248FEC27E74}" type="pres">
      <dgm:prSet presAssocID="{ECEE7ACF-388A-42AF-B441-AB94DA38C227}" presName="shap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DC4552-FD6E-47E1-9C98-E9DB718E970A}" type="pres">
      <dgm:prSet presAssocID="{530E7110-D473-4C91-9D3D-5A47821F229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785F40DC-2193-4C8D-A02D-9CCCA51AFB5C}" type="pres">
      <dgm:prSet presAssocID="{6A4F8F37-9D7D-40BE-9DBB-204AD178E178}" presName="middleNode" presStyleCnt="0"/>
      <dgm:spPr/>
    </dgm:pt>
    <dgm:pt modelId="{D7D2EA29-1B92-4264-AD14-D44D2B397AA5}" type="pres">
      <dgm:prSet presAssocID="{6A4F8F37-9D7D-40BE-9DBB-204AD178E178}" presName="padding" presStyleLbl="node1" presStyleIdx="4" presStyleCnt="8"/>
      <dgm:spPr/>
    </dgm:pt>
    <dgm:pt modelId="{502BBF77-821A-440C-B977-A5949C653D69}" type="pres">
      <dgm:prSet presAssocID="{6A4F8F37-9D7D-40BE-9DBB-204AD178E178}" presName="shap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52721-8801-4A56-AE0C-F5207AB2E48B}" type="pres">
      <dgm:prSet presAssocID="{478E6BAF-AAB0-4BC1-B5DF-FC53F921E6BF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1BE1083-B176-41BC-8BE7-C28745F4CEF5}" type="pres">
      <dgm:prSet presAssocID="{D8F212B0-E531-480E-9099-E06CC5ACFACE}" presName="middleNode" presStyleCnt="0"/>
      <dgm:spPr/>
    </dgm:pt>
    <dgm:pt modelId="{A8CD7E07-4BD5-4812-BC49-DF94CACA26C3}" type="pres">
      <dgm:prSet presAssocID="{D8F212B0-E531-480E-9099-E06CC5ACFACE}" presName="padding" presStyleLbl="node1" presStyleIdx="5" presStyleCnt="8"/>
      <dgm:spPr/>
    </dgm:pt>
    <dgm:pt modelId="{362FFBE1-A407-45CF-801B-5A21EA3E6952}" type="pres">
      <dgm:prSet presAssocID="{D8F212B0-E531-480E-9099-E06CC5ACFACE}" presName="shap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41A43-DDAB-49B3-A853-29D47FE4720F}" type="pres">
      <dgm:prSet presAssocID="{D59C1C1C-CC9D-4E79-A896-E97D2A0E36A5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EE711B3-AB2F-4503-A548-6DC24E5D727C}" type="pres">
      <dgm:prSet presAssocID="{3B413C78-21A7-4DD6-BD22-2F188A777CD3}" presName="las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39F750-6551-4755-B898-5F3451593A8C}" srcId="{2338AE3F-FBDD-4D69-BEF1-8EA17B0E72E5}" destId="{D44C652D-E071-4AF4-89A4-90DDBA941BBC}" srcOrd="0" destOrd="0" parTransId="{B046D671-2BF7-4822-9C64-D9A99857A208}" sibTransId="{448A0292-920B-4AF7-8D8B-D91D79551E50}"/>
    <dgm:cxn modelId="{964B0334-DBD1-4643-8027-56F6F754FFFC}" srcId="{2338AE3F-FBDD-4D69-BEF1-8EA17B0E72E5}" destId="{52641C71-75A1-42E1-AF25-9A29DAB659EC}" srcOrd="1" destOrd="0" parTransId="{A6B34AC6-2903-44D1-94AD-4C0927003863}" sibTransId="{432CB3AA-3982-4A67-9C21-7814DBBD09BF}"/>
    <dgm:cxn modelId="{A7979BB9-36EF-4F95-B8EE-187FE34BEAC6}" type="presOf" srcId="{D44C652D-E071-4AF4-89A4-90DDBA941BBC}" destId="{97CC8374-0E1F-4566-814B-6F49B950075A}" srcOrd="0" destOrd="0" presId="urn:microsoft.com/office/officeart/2005/8/layout/bProcess2"/>
    <dgm:cxn modelId="{094A7BA9-ABDC-4602-89D6-2FCB1A16B183}" type="presOf" srcId="{2338AE3F-FBDD-4D69-BEF1-8EA17B0E72E5}" destId="{84F7AEA4-9BEC-42C2-A061-98401146E041}" srcOrd="0" destOrd="0" presId="urn:microsoft.com/office/officeart/2005/8/layout/bProcess2"/>
    <dgm:cxn modelId="{449380DE-75A5-438A-8968-7C261A82128F}" type="presOf" srcId="{ECEE7ACF-388A-42AF-B441-AB94DA38C227}" destId="{1C94BF17-B7F8-4B14-A7B3-E248FEC27E74}" srcOrd="0" destOrd="0" presId="urn:microsoft.com/office/officeart/2005/8/layout/bProcess2"/>
    <dgm:cxn modelId="{EEFC72A3-4254-4046-A411-EABE1DA94FAF}" type="presOf" srcId="{6A4F8F37-9D7D-40BE-9DBB-204AD178E178}" destId="{502BBF77-821A-440C-B977-A5949C653D69}" srcOrd="0" destOrd="0" presId="urn:microsoft.com/office/officeart/2005/8/layout/bProcess2"/>
    <dgm:cxn modelId="{254B1298-5A39-41EE-BF35-01CBAAE32078}" type="presOf" srcId="{914FD1EC-75DF-4D65-B7D5-E91E8F4C1DC4}" destId="{35090930-0077-4D30-BD16-BF0CCB8A284B}" srcOrd="0" destOrd="0" presId="urn:microsoft.com/office/officeart/2005/8/layout/bProcess2"/>
    <dgm:cxn modelId="{C79EC4F9-C785-46D8-99AD-A6F42327BDE3}" type="presOf" srcId="{5CC765FD-3B33-4B23-A08C-302A2E936226}" destId="{AFB9B8EC-7566-4498-927A-BB1D90DB7E4B}" srcOrd="0" destOrd="0" presId="urn:microsoft.com/office/officeart/2005/8/layout/bProcess2"/>
    <dgm:cxn modelId="{62F11A72-E387-4A11-8806-BF3200A2C6A2}" type="presOf" srcId="{713AE3B1-96E0-4340-86B5-0836827AE84C}" destId="{C3907CD4-1E2D-4815-B2A2-4DEFF468B83B}" srcOrd="0" destOrd="0" presId="urn:microsoft.com/office/officeart/2005/8/layout/bProcess2"/>
    <dgm:cxn modelId="{4E2B0810-ACEB-4BBE-8985-73E4C52F659B}" srcId="{2338AE3F-FBDD-4D69-BEF1-8EA17B0E72E5}" destId="{5CC765FD-3B33-4B23-A08C-302A2E936226}" srcOrd="2" destOrd="0" parTransId="{FDCF947E-999B-4A1D-A4DB-6E70ABAF91A4}" sibTransId="{914FD1EC-75DF-4D65-B7D5-E91E8F4C1DC4}"/>
    <dgm:cxn modelId="{91847916-3079-42E4-B6FD-B27F7E02BAFE}" type="presOf" srcId="{530E7110-D473-4C91-9D3D-5A47821F229E}" destId="{4DDC4552-FD6E-47E1-9C98-E9DB718E970A}" srcOrd="0" destOrd="0" presId="urn:microsoft.com/office/officeart/2005/8/layout/bProcess2"/>
    <dgm:cxn modelId="{32350A29-9672-4748-9B38-C14197300DA5}" type="presOf" srcId="{3B413C78-21A7-4DD6-BD22-2F188A777CD3}" destId="{1EE711B3-AB2F-4503-A548-6DC24E5D727C}" srcOrd="0" destOrd="0" presId="urn:microsoft.com/office/officeart/2005/8/layout/bProcess2"/>
    <dgm:cxn modelId="{18A3BA71-F7D1-4E2A-A595-2720B504FED8}" type="presOf" srcId="{D8F212B0-E531-480E-9099-E06CC5ACFACE}" destId="{362FFBE1-A407-45CF-801B-5A21EA3E6952}" srcOrd="0" destOrd="0" presId="urn:microsoft.com/office/officeart/2005/8/layout/bProcess2"/>
    <dgm:cxn modelId="{C52B43AC-05A6-4D90-9B14-F730FDED4A38}" type="presOf" srcId="{3D231B1D-E5A8-41D2-8EBF-80DEEFA3E968}" destId="{973A2AFF-3864-49DD-94BC-02A45BE1BEA6}" srcOrd="0" destOrd="0" presId="urn:microsoft.com/office/officeart/2005/8/layout/bProcess2"/>
    <dgm:cxn modelId="{5FE6BF7D-1DB6-477B-9A51-1FA82A8ED107}" srcId="{2338AE3F-FBDD-4D69-BEF1-8EA17B0E72E5}" destId="{3B413C78-21A7-4DD6-BD22-2F188A777CD3}" srcOrd="7" destOrd="0" parTransId="{E1C976E9-1DFF-4D4C-9B37-E01255DB2374}" sibTransId="{AF0E5731-00AF-4F4B-B3BF-8CDD15D7A19C}"/>
    <dgm:cxn modelId="{66546B4F-99B7-424D-9B6E-642BE0AFB01B}" type="presOf" srcId="{478E6BAF-AAB0-4BC1-B5DF-FC53F921E6BF}" destId="{37E52721-8801-4A56-AE0C-F5207AB2E48B}" srcOrd="0" destOrd="0" presId="urn:microsoft.com/office/officeart/2005/8/layout/bProcess2"/>
    <dgm:cxn modelId="{C4A7CBC2-A860-40FF-B07B-26C19E5CD776}" type="presOf" srcId="{448A0292-920B-4AF7-8D8B-D91D79551E50}" destId="{D775BA5E-5669-4CF4-A3C1-79C7AB9C4882}" srcOrd="0" destOrd="0" presId="urn:microsoft.com/office/officeart/2005/8/layout/bProcess2"/>
    <dgm:cxn modelId="{BF513C4B-0864-4007-89E5-AD7959BFBCDD}" srcId="{2338AE3F-FBDD-4D69-BEF1-8EA17B0E72E5}" destId="{6A4F8F37-9D7D-40BE-9DBB-204AD178E178}" srcOrd="5" destOrd="0" parTransId="{D3688473-6039-410C-94E9-6690B6968803}" sibTransId="{478E6BAF-AAB0-4BC1-B5DF-FC53F921E6BF}"/>
    <dgm:cxn modelId="{06C38BB3-A1D4-494E-901B-16574BEA2030}" srcId="{2338AE3F-FBDD-4D69-BEF1-8EA17B0E72E5}" destId="{D8F212B0-E531-480E-9099-E06CC5ACFACE}" srcOrd="6" destOrd="0" parTransId="{7D720E90-D483-40C1-9671-7EE602AA83FE}" sibTransId="{D59C1C1C-CC9D-4E79-A896-E97D2A0E36A5}"/>
    <dgm:cxn modelId="{324ADA84-AB16-438B-8620-4D0B9278185C}" type="presOf" srcId="{52641C71-75A1-42E1-AF25-9A29DAB659EC}" destId="{E9074B4C-E1D6-48D1-9C30-FAD682B904DE}" srcOrd="0" destOrd="0" presId="urn:microsoft.com/office/officeart/2005/8/layout/bProcess2"/>
    <dgm:cxn modelId="{2556342A-BB2F-44C8-AFBB-81AB51631A40}" srcId="{2338AE3F-FBDD-4D69-BEF1-8EA17B0E72E5}" destId="{ECEE7ACF-388A-42AF-B441-AB94DA38C227}" srcOrd="4" destOrd="0" parTransId="{C2808E95-22DC-4782-9FDA-9D78ABE28C50}" sibTransId="{530E7110-D473-4C91-9D3D-5A47821F229E}"/>
    <dgm:cxn modelId="{36D81D0B-F0D3-4721-8698-EC7B16BAA92F}" srcId="{2338AE3F-FBDD-4D69-BEF1-8EA17B0E72E5}" destId="{713AE3B1-96E0-4340-86B5-0836827AE84C}" srcOrd="3" destOrd="0" parTransId="{6E6887D5-C356-4EE7-AF4C-CF546983C3A5}" sibTransId="{3D231B1D-E5A8-41D2-8EBF-80DEEFA3E968}"/>
    <dgm:cxn modelId="{774595B9-38C7-4EB5-8064-D141F4B2EBA2}" type="presOf" srcId="{432CB3AA-3982-4A67-9C21-7814DBBD09BF}" destId="{41F7A520-BC27-46CE-970F-A23FD636CF6A}" srcOrd="0" destOrd="0" presId="urn:microsoft.com/office/officeart/2005/8/layout/bProcess2"/>
    <dgm:cxn modelId="{6CF3B087-862F-42B6-BEBD-CE828AC1F7AC}" type="presOf" srcId="{D59C1C1C-CC9D-4E79-A896-E97D2A0E36A5}" destId="{FBE41A43-DDAB-49B3-A853-29D47FE4720F}" srcOrd="0" destOrd="0" presId="urn:microsoft.com/office/officeart/2005/8/layout/bProcess2"/>
    <dgm:cxn modelId="{9EDA009F-AA05-499E-88E3-AF70866CA87E}" type="presParOf" srcId="{84F7AEA4-9BEC-42C2-A061-98401146E041}" destId="{97CC8374-0E1F-4566-814B-6F49B950075A}" srcOrd="0" destOrd="0" presId="urn:microsoft.com/office/officeart/2005/8/layout/bProcess2"/>
    <dgm:cxn modelId="{69C548EF-31A8-4705-B4E5-F720C28FDCE2}" type="presParOf" srcId="{84F7AEA4-9BEC-42C2-A061-98401146E041}" destId="{D775BA5E-5669-4CF4-A3C1-79C7AB9C4882}" srcOrd="1" destOrd="0" presId="urn:microsoft.com/office/officeart/2005/8/layout/bProcess2"/>
    <dgm:cxn modelId="{EC9AA89A-6B3E-4B84-862B-113F6A7BD40D}" type="presParOf" srcId="{84F7AEA4-9BEC-42C2-A061-98401146E041}" destId="{9FE3CBBC-E086-4430-9245-D17D87F46B9E}" srcOrd="2" destOrd="0" presId="urn:microsoft.com/office/officeart/2005/8/layout/bProcess2"/>
    <dgm:cxn modelId="{289D1D1D-0595-4284-83F1-50636F6AB46E}" type="presParOf" srcId="{9FE3CBBC-E086-4430-9245-D17D87F46B9E}" destId="{9ADB795A-0D76-4426-90BB-69E6055B2819}" srcOrd="0" destOrd="0" presId="urn:microsoft.com/office/officeart/2005/8/layout/bProcess2"/>
    <dgm:cxn modelId="{9203E2C0-59EA-4268-972E-4C4851C32FEB}" type="presParOf" srcId="{9FE3CBBC-E086-4430-9245-D17D87F46B9E}" destId="{E9074B4C-E1D6-48D1-9C30-FAD682B904DE}" srcOrd="1" destOrd="0" presId="urn:microsoft.com/office/officeart/2005/8/layout/bProcess2"/>
    <dgm:cxn modelId="{128FB296-5741-4A00-88C9-FD18E67BE9E1}" type="presParOf" srcId="{84F7AEA4-9BEC-42C2-A061-98401146E041}" destId="{41F7A520-BC27-46CE-970F-A23FD636CF6A}" srcOrd="3" destOrd="0" presId="urn:microsoft.com/office/officeart/2005/8/layout/bProcess2"/>
    <dgm:cxn modelId="{6D822185-56E7-4D8E-8F46-A2D8DD506FB1}" type="presParOf" srcId="{84F7AEA4-9BEC-42C2-A061-98401146E041}" destId="{69E996EB-D705-4B24-A392-4FF24007BCB8}" srcOrd="4" destOrd="0" presId="urn:microsoft.com/office/officeart/2005/8/layout/bProcess2"/>
    <dgm:cxn modelId="{EE6B2DD9-F0A2-46A0-B3E9-79DD31D01CCC}" type="presParOf" srcId="{69E996EB-D705-4B24-A392-4FF24007BCB8}" destId="{85B04D94-B33A-45DE-85F5-D7590370CB67}" srcOrd="0" destOrd="0" presId="urn:microsoft.com/office/officeart/2005/8/layout/bProcess2"/>
    <dgm:cxn modelId="{E0B1CCCA-E0E7-4DE8-B4F0-4164473A216C}" type="presParOf" srcId="{69E996EB-D705-4B24-A392-4FF24007BCB8}" destId="{AFB9B8EC-7566-4498-927A-BB1D90DB7E4B}" srcOrd="1" destOrd="0" presId="urn:microsoft.com/office/officeart/2005/8/layout/bProcess2"/>
    <dgm:cxn modelId="{746FB16D-1973-4EE1-95EC-C5680F2598B9}" type="presParOf" srcId="{84F7AEA4-9BEC-42C2-A061-98401146E041}" destId="{35090930-0077-4D30-BD16-BF0CCB8A284B}" srcOrd="5" destOrd="0" presId="urn:microsoft.com/office/officeart/2005/8/layout/bProcess2"/>
    <dgm:cxn modelId="{A5F7FAE8-33EE-412B-9401-E14E95E8F93D}" type="presParOf" srcId="{84F7AEA4-9BEC-42C2-A061-98401146E041}" destId="{A1087D30-C812-4149-BE81-90C770767712}" srcOrd="6" destOrd="0" presId="urn:microsoft.com/office/officeart/2005/8/layout/bProcess2"/>
    <dgm:cxn modelId="{9F0240F4-4D4C-4A90-A975-0E68F8CADBA3}" type="presParOf" srcId="{A1087D30-C812-4149-BE81-90C770767712}" destId="{F9C5F0C6-AF45-45D1-92E1-6108AD7FAD4F}" srcOrd="0" destOrd="0" presId="urn:microsoft.com/office/officeart/2005/8/layout/bProcess2"/>
    <dgm:cxn modelId="{3092C7B2-E6CB-48F2-8A89-AB5FDFB421FB}" type="presParOf" srcId="{A1087D30-C812-4149-BE81-90C770767712}" destId="{C3907CD4-1E2D-4815-B2A2-4DEFF468B83B}" srcOrd="1" destOrd="0" presId="urn:microsoft.com/office/officeart/2005/8/layout/bProcess2"/>
    <dgm:cxn modelId="{5D2555A9-72F7-4125-93BE-0A05566E6482}" type="presParOf" srcId="{84F7AEA4-9BEC-42C2-A061-98401146E041}" destId="{973A2AFF-3864-49DD-94BC-02A45BE1BEA6}" srcOrd="7" destOrd="0" presId="urn:microsoft.com/office/officeart/2005/8/layout/bProcess2"/>
    <dgm:cxn modelId="{34691EA4-8D7C-44F1-9247-8881180C6687}" type="presParOf" srcId="{84F7AEA4-9BEC-42C2-A061-98401146E041}" destId="{1A506065-9614-4ACC-9BE2-EDCDC013D3F1}" srcOrd="8" destOrd="0" presId="urn:microsoft.com/office/officeart/2005/8/layout/bProcess2"/>
    <dgm:cxn modelId="{9E0E54AB-9604-401C-AA3F-8086142D567B}" type="presParOf" srcId="{1A506065-9614-4ACC-9BE2-EDCDC013D3F1}" destId="{D1C0BB7A-3E8D-4780-9145-A9459C3F653C}" srcOrd="0" destOrd="0" presId="urn:microsoft.com/office/officeart/2005/8/layout/bProcess2"/>
    <dgm:cxn modelId="{29F1BECF-E4BD-4B46-A7FB-FCE3BEAEF3C7}" type="presParOf" srcId="{1A506065-9614-4ACC-9BE2-EDCDC013D3F1}" destId="{1C94BF17-B7F8-4B14-A7B3-E248FEC27E74}" srcOrd="1" destOrd="0" presId="urn:microsoft.com/office/officeart/2005/8/layout/bProcess2"/>
    <dgm:cxn modelId="{672CA14B-F227-4165-8805-7BD56859DB7B}" type="presParOf" srcId="{84F7AEA4-9BEC-42C2-A061-98401146E041}" destId="{4DDC4552-FD6E-47E1-9C98-E9DB718E970A}" srcOrd="9" destOrd="0" presId="urn:microsoft.com/office/officeart/2005/8/layout/bProcess2"/>
    <dgm:cxn modelId="{E67E3214-CCE0-4878-9A89-ABE1422F5182}" type="presParOf" srcId="{84F7AEA4-9BEC-42C2-A061-98401146E041}" destId="{785F40DC-2193-4C8D-A02D-9CCCA51AFB5C}" srcOrd="10" destOrd="0" presId="urn:microsoft.com/office/officeart/2005/8/layout/bProcess2"/>
    <dgm:cxn modelId="{5F1ABFF5-F1C6-4A74-85A1-455036D208EB}" type="presParOf" srcId="{785F40DC-2193-4C8D-A02D-9CCCA51AFB5C}" destId="{D7D2EA29-1B92-4264-AD14-D44D2B397AA5}" srcOrd="0" destOrd="0" presId="urn:microsoft.com/office/officeart/2005/8/layout/bProcess2"/>
    <dgm:cxn modelId="{78347302-9EBD-4546-9D69-2D7D3D953CBB}" type="presParOf" srcId="{785F40DC-2193-4C8D-A02D-9CCCA51AFB5C}" destId="{502BBF77-821A-440C-B977-A5949C653D69}" srcOrd="1" destOrd="0" presId="urn:microsoft.com/office/officeart/2005/8/layout/bProcess2"/>
    <dgm:cxn modelId="{49CAFD19-0D04-4F01-8807-72B317CDF129}" type="presParOf" srcId="{84F7AEA4-9BEC-42C2-A061-98401146E041}" destId="{37E52721-8801-4A56-AE0C-F5207AB2E48B}" srcOrd="11" destOrd="0" presId="urn:microsoft.com/office/officeart/2005/8/layout/bProcess2"/>
    <dgm:cxn modelId="{FA65C9FB-6F1C-47B6-9533-626D7CE91F24}" type="presParOf" srcId="{84F7AEA4-9BEC-42C2-A061-98401146E041}" destId="{11BE1083-B176-41BC-8BE7-C28745F4CEF5}" srcOrd="12" destOrd="0" presId="urn:microsoft.com/office/officeart/2005/8/layout/bProcess2"/>
    <dgm:cxn modelId="{171C2354-96D6-4D23-A4D6-F5155C675171}" type="presParOf" srcId="{11BE1083-B176-41BC-8BE7-C28745F4CEF5}" destId="{A8CD7E07-4BD5-4812-BC49-DF94CACA26C3}" srcOrd="0" destOrd="0" presId="urn:microsoft.com/office/officeart/2005/8/layout/bProcess2"/>
    <dgm:cxn modelId="{C699BFF8-6822-41FD-A2DB-53FCA523EE32}" type="presParOf" srcId="{11BE1083-B176-41BC-8BE7-C28745F4CEF5}" destId="{362FFBE1-A407-45CF-801B-5A21EA3E6952}" srcOrd="1" destOrd="0" presId="urn:microsoft.com/office/officeart/2005/8/layout/bProcess2"/>
    <dgm:cxn modelId="{F539AE04-B49C-4F31-AEF2-0AF3671B3146}" type="presParOf" srcId="{84F7AEA4-9BEC-42C2-A061-98401146E041}" destId="{FBE41A43-DDAB-49B3-A853-29D47FE4720F}" srcOrd="13" destOrd="0" presId="urn:microsoft.com/office/officeart/2005/8/layout/bProcess2"/>
    <dgm:cxn modelId="{F58E3349-1983-45D3-8537-F7010A750BE6}" type="presParOf" srcId="{84F7AEA4-9BEC-42C2-A061-98401146E041}" destId="{1EE711B3-AB2F-4503-A548-6DC24E5D727C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EA9833-55E4-483C-81A0-F3A14B422FA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E052A-2AED-49EB-BD1B-64842B70B23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sz="1600" dirty="0" smtClean="0">
              <a:latin typeface="Arial Black" pitchFamily="34" charset="0"/>
            </a:rPr>
            <a:t>Laporan Pelaksanaan &amp; Hasil </a:t>
          </a:r>
        </a:p>
        <a:p>
          <a:r>
            <a:rPr lang="id-ID" sz="1600" dirty="0" smtClean="0">
              <a:latin typeface="Arial Black" pitchFamily="34" charset="0"/>
            </a:rPr>
            <a:t>Kegiatan Olah TKP, dilampiri </a:t>
          </a:r>
          <a:endParaRPr lang="en-US" sz="1600" dirty="0"/>
        </a:p>
      </dgm:t>
    </dgm:pt>
    <dgm:pt modelId="{5D359015-0404-46ED-A669-C56DD933066B}" type="parTrans" cxnId="{B4DDE669-4853-416E-B709-294588D915FE}">
      <dgm:prSet/>
      <dgm:spPr/>
      <dgm:t>
        <a:bodyPr/>
        <a:lstStyle/>
        <a:p>
          <a:endParaRPr lang="en-US"/>
        </a:p>
      </dgm:t>
    </dgm:pt>
    <dgm:pt modelId="{D34F5267-D731-4252-986F-BC729E0B6E7B}" type="sibTrans" cxnId="{B4DDE669-4853-416E-B709-294588D915FE}">
      <dgm:prSet/>
      <dgm:spPr/>
      <dgm:t>
        <a:bodyPr/>
        <a:lstStyle/>
        <a:p>
          <a:endParaRPr lang="en-US"/>
        </a:p>
      </dgm:t>
    </dgm:pt>
    <dgm:pt modelId="{5C2139CC-4782-4A68-B6F5-0567B6C7B62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Arial Black" pitchFamily="34" charset="0"/>
            </a:rPr>
            <a:t>B.A. </a:t>
          </a:r>
          <a:r>
            <a:rPr lang="id-ID" sz="1200" dirty="0" smtClean="0">
              <a:latin typeface="Arial Black" pitchFamily="34" charset="0"/>
            </a:rPr>
            <a:t>OLAH TKP</a:t>
          </a:r>
          <a:endParaRPr lang="en-US" sz="1200" dirty="0"/>
        </a:p>
      </dgm:t>
    </dgm:pt>
    <dgm:pt modelId="{412B36A8-7A1F-4132-8885-DC1517B8D507}" type="parTrans" cxnId="{9B7714D7-D555-4AF5-9059-81B096921AF4}">
      <dgm:prSet/>
      <dgm:spPr/>
      <dgm:t>
        <a:bodyPr/>
        <a:lstStyle/>
        <a:p>
          <a:endParaRPr lang="en-US"/>
        </a:p>
      </dgm:t>
    </dgm:pt>
    <dgm:pt modelId="{5C343A4E-ADBD-439C-AE87-5E302EAAE74A}" type="sibTrans" cxnId="{9B7714D7-D555-4AF5-9059-81B096921AF4}">
      <dgm:prSet/>
      <dgm:spPr/>
      <dgm:t>
        <a:bodyPr/>
        <a:lstStyle/>
        <a:p>
          <a:endParaRPr lang="en-US"/>
        </a:p>
      </dgm:t>
    </dgm:pt>
    <dgm:pt modelId="{C65E5ABF-E603-4305-811A-4317035F5AF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Arial Black" pitchFamily="34" charset="0"/>
            </a:rPr>
            <a:t>B.A. PEMOTRETAN</a:t>
          </a:r>
          <a:endParaRPr lang="en-US" sz="1200" dirty="0"/>
        </a:p>
      </dgm:t>
    </dgm:pt>
    <dgm:pt modelId="{94EA8428-62A1-44F2-AB23-D50FE686D9EE}" type="parTrans" cxnId="{5B214FD8-7732-4195-A8FA-A0A34D347C5E}">
      <dgm:prSet/>
      <dgm:spPr/>
      <dgm:t>
        <a:bodyPr/>
        <a:lstStyle/>
        <a:p>
          <a:endParaRPr lang="en-US"/>
        </a:p>
      </dgm:t>
    </dgm:pt>
    <dgm:pt modelId="{14CD1B12-7CD5-4DFB-B851-9B424467C341}" type="sibTrans" cxnId="{5B214FD8-7732-4195-A8FA-A0A34D347C5E}">
      <dgm:prSet/>
      <dgm:spPr/>
      <dgm:t>
        <a:bodyPr/>
        <a:lstStyle/>
        <a:p>
          <a:endParaRPr lang="en-US"/>
        </a:p>
      </dgm:t>
    </dgm:pt>
    <dgm:pt modelId="{16E2A42C-2D93-4949-BAB9-99AF9D211766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Arial Black" pitchFamily="34" charset="0"/>
            </a:rPr>
            <a:t>B.A. PENCARIAN-PENGEMBANGAN-</a:t>
          </a:r>
          <a:endParaRPr lang="id-ID" sz="1200" dirty="0" smtClean="0">
            <a:latin typeface="Arial Black" pitchFamily="34" charset="0"/>
          </a:endParaRPr>
        </a:p>
        <a:p>
          <a:r>
            <a:rPr lang="en-US" sz="1200" dirty="0" smtClean="0">
              <a:latin typeface="Arial Black" pitchFamily="34" charset="0"/>
            </a:rPr>
            <a:t>PANGANGKATAN SIDIK JARI LATENT</a:t>
          </a:r>
          <a:endParaRPr lang="en-US" sz="1200" dirty="0"/>
        </a:p>
      </dgm:t>
    </dgm:pt>
    <dgm:pt modelId="{53B88DCD-0120-486D-BB54-B30DB042F1C2}" type="parTrans" cxnId="{8BB3C9D5-4DCC-4CF3-8346-8D2B6AA6735F}">
      <dgm:prSet/>
      <dgm:spPr/>
      <dgm:t>
        <a:bodyPr/>
        <a:lstStyle/>
        <a:p>
          <a:endParaRPr lang="en-US"/>
        </a:p>
      </dgm:t>
    </dgm:pt>
    <dgm:pt modelId="{5B0211D4-1010-475B-8AA1-0CD176B2F1C3}" type="sibTrans" cxnId="{8BB3C9D5-4DCC-4CF3-8346-8D2B6AA6735F}">
      <dgm:prSet/>
      <dgm:spPr/>
      <dgm:t>
        <a:bodyPr/>
        <a:lstStyle/>
        <a:p>
          <a:endParaRPr lang="en-US"/>
        </a:p>
      </dgm:t>
    </dgm:pt>
    <dgm:pt modelId="{5E9CFE0F-34D0-49BD-9BB1-5611319DBED6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sz="1200" dirty="0" smtClean="0">
              <a:latin typeface="Arial Black" pitchFamily="34" charset="0"/>
            </a:rPr>
            <a:t>B.A. PENGUMPULAN BARANG BUKTI</a:t>
          </a:r>
          <a:endParaRPr lang="en-US" sz="1200" dirty="0"/>
        </a:p>
      </dgm:t>
    </dgm:pt>
    <dgm:pt modelId="{6B5556C3-A481-4C22-8473-8ED8A3392A0E}" type="parTrans" cxnId="{547CC06D-C809-45AF-8704-3444B2E102A1}">
      <dgm:prSet/>
      <dgm:spPr/>
      <dgm:t>
        <a:bodyPr/>
        <a:lstStyle/>
        <a:p>
          <a:endParaRPr lang="en-US"/>
        </a:p>
      </dgm:t>
    </dgm:pt>
    <dgm:pt modelId="{D3FDF58C-8EC1-4543-A89A-6C8325335E88}" type="sibTrans" cxnId="{547CC06D-C809-45AF-8704-3444B2E102A1}">
      <dgm:prSet/>
      <dgm:spPr/>
      <dgm:t>
        <a:bodyPr/>
        <a:lstStyle/>
        <a:p>
          <a:endParaRPr lang="en-US"/>
        </a:p>
      </dgm:t>
    </dgm:pt>
    <dgm:pt modelId="{C1A06B95-1082-40B4-BFBD-CCE70F74322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Arial Black" pitchFamily="34" charset="0"/>
            </a:rPr>
            <a:t>B.A. PENGAMBILAN SIDIK JARI</a:t>
          </a:r>
        </a:p>
        <a:p>
          <a:r>
            <a:rPr lang="en-US" sz="1200" dirty="0" smtClean="0">
              <a:latin typeface="Arial Black" pitchFamily="34" charset="0"/>
            </a:rPr>
            <a:t>a/n SAKSI </a:t>
          </a:r>
          <a:r>
            <a:rPr lang="en-US" sz="1200" dirty="0" err="1" smtClean="0">
              <a:latin typeface="Arial Black" pitchFamily="34" charset="0"/>
            </a:rPr>
            <a:t>maupun</a:t>
          </a:r>
          <a:r>
            <a:rPr lang="en-US" sz="1200" dirty="0" smtClean="0">
              <a:latin typeface="Arial Black" pitchFamily="34" charset="0"/>
            </a:rPr>
            <a:t>  a/n  TSK</a:t>
          </a:r>
          <a:endParaRPr lang="en-US" sz="1200" dirty="0"/>
        </a:p>
      </dgm:t>
    </dgm:pt>
    <dgm:pt modelId="{F63A3006-97BF-4BB7-952D-38F1B935ECD0}" type="parTrans" cxnId="{5132C22C-0EC7-4CC2-B920-8EA1D5C4C1A7}">
      <dgm:prSet/>
      <dgm:spPr/>
      <dgm:t>
        <a:bodyPr/>
        <a:lstStyle/>
        <a:p>
          <a:endParaRPr lang="en-US"/>
        </a:p>
      </dgm:t>
    </dgm:pt>
    <dgm:pt modelId="{050DFF36-B10A-4322-B277-64988CDA0151}" type="sibTrans" cxnId="{5132C22C-0EC7-4CC2-B920-8EA1D5C4C1A7}">
      <dgm:prSet/>
      <dgm:spPr/>
      <dgm:t>
        <a:bodyPr/>
        <a:lstStyle/>
        <a:p>
          <a:endParaRPr lang="en-US"/>
        </a:p>
      </dgm:t>
    </dgm:pt>
    <dgm:pt modelId="{72485537-3EE3-4DC8-A484-D9D462E3611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Arial Black" pitchFamily="34" charset="0"/>
            </a:rPr>
            <a:t>B.A. PEMERIKSAAN PERBANDINGAN </a:t>
          </a:r>
          <a:endParaRPr lang="id-ID" sz="1200" dirty="0" smtClean="0">
            <a:latin typeface="Arial Black" pitchFamily="34" charset="0"/>
          </a:endParaRPr>
        </a:p>
        <a:p>
          <a:r>
            <a:rPr lang="en-US" sz="1200" dirty="0" smtClean="0">
              <a:latin typeface="Arial Black" pitchFamily="34" charset="0"/>
            </a:rPr>
            <a:t>PERSAMAAN SIDIK JARI</a:t>
          </a:r>
          <a:endParaRPr lang="en-US" sz="1200" dirty="0"/>
        </a:p>
      </dgm:t>
    </dgm:pt>
    <dgm:pt modelId="{45708A5E-E43E-45DD-BBF9-276B2D9188C1}" type="parTrans" cxnId="{B86D2A47-8F1A-4632-8DFF-1CDC2ADD57A6}">
      <dgm:prSet/>
      <dgm:spPr/>
      <dgm:t>
        <a:bodyPr/>
        <a:lstStyle/>
        <a:p>
          <a:endParaRPr lang="en-US"/>
        </a:p>
      </dgm:t>
    </dgm:pt>
    <dgm:pt modelId="{80DA53E2-35B6-4CF4-B87E-44A53FE418BA}" type="sibTrans" cxnId="{B86D2A47-8F1A-4632-8DFF-1CDC2ADD57A6}">
      <dgm:prSet/>
      <dgm:spPr/>
      <dgm:t>
        <a:bodyPr/>
        <a:lstStyle/>
        <a:p>
          <a:endParaRPr lang="en-US"/>
        </a:p>
      </dgm:t>
    </dgm:pt>
    <dgm:pt modelId="{76EC456A-15CD-4FBD-A596-A28E59A8A4C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sz="1200" dirty="0" smtClean="0">
              <a:latin typeface="Arial Black" pitchFamily="34" charset="0"/>
            </a:rPr>
            <a:t>B.A. IDENTIFIKASI WAJAH </a:t>
          </a:r>
          <a:endParaRPr lang="en-US" sz="1200" dirty="0"/>
        </a:p>
      </dgm:t>
    </dgm:pt>
    <dgm:pt modelId="{1B2333D2-BF4D-4738-BF31-5BBC29E4AD5F}" type="parTrans" cxnId="{2952CEAD-F374-43BB-ACFF-E6D4BD53A3D2}">
      <dgm:prSet/>
      <dgm:spPr/>
      <dgm:t>
        <a:bodyPr/>
        <a:lstStyle/>
        <a:p>
          <a:endParaRPr lang="en-US"/>
        </a:p>
      </dgm:t>
    </dgm:pt>
    <dgm:pt modelId="{786F42C2-617C-4E31-8390-98A61E4F320A}" type="sibTrans" cxnId="{2952CEAD-F374-43BB-ACFF-E6D4BD53A3D2}">
      <dgm:prSet/>
      <dgm:spPr/>
      <dgm:t>
        <a:bodyPr/>
        <a:lstStyle/>
        <a:p>
          <a:endParaRPr lang="en-US"/>
        </a:p>
      </dgm:t>
    </dgm:pt>
    <dgm:pt modelId="{43119405-702A-422C-8019-B2CE7AC1B115}" type="pres">
      <dgm:prSet presAssocID="{C6EA9833-55E4-483C-81A0-F3A14B422FA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3CC320-1121-4951-BFE4-EB42D9254D31}" type="pres">
      <dgm:prSet presAssocID="{859E052A-2AED-49EB-BD1B-64842B70B23E}" presName="centerShape" presStyleLbl="node0" presStyleIdx="0" presStyleCnt="1" custScaleX="159614" custScaleY="137230"/>
      <dgm:spPr/>
      <dgm:t>
        <a:bodyPr/>
        <a:lstStyle/>
        <a:p>
          <a:endParaRPr lang="en-US"/>
        </a:p>
      </dgm:t>
    </dgm:pt>
    <dgm:pt modelId="{3A6B3608-3FBF-47DD-9536-4441898B9FF2}" type="pres">
      <dgm:prSet presAssocID="{412B36A8-7A1F-4132-8885-DC1517B8D507}" presName="Name9" presStyleLbl="parChTrans1D2" presStyleIdx="0" presStyleCnt="7"/>
      <dgm:spPr/>
      <dgm:t>
        <a:bodyPr/>
        <a:lstStyle/>
        <a:p>
          <a:endParaRPr lang="en-US"/>
        </a:p>
      </dgm:t>
    </dgm:pt>
    <dgm:pt modelId="{4DC9E153-2A82-4566-A565-04DC9F2E845D}" type="pres">
      <dgm:prSet presAssocID="{412B36A8-7A1F-4132-8885-DC1517B8D507}" presName="connTx" presStyleLbl="parChTrans1D2" presStyleIdx="0" presStyleCnt="7"/>
      <dgm:spPr/>
      <dgm:t>
        <a:bodyPr/>
        <a:lstStyle/>
        <a:p>
          <a:endParaRPr lang="en-US"/>
        </a:p>
      </dgm:t>
    </dgm:pt>
    <dgm:pt modelId="{84A220EC-1657-40B7-866E-6D0945903584}" type="pres">
      <dgm:prSet presAssocID="{5C2139CC-4782-4A68-B6F5-0567B6C7B62A}" presName="node" presStyleLbl="node1" presStyleIdx="0" presStyleCnt="7" custScaleX="137801" custScaleY="1203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249E0-4B9A-4433-BB79-074A9498E0E7}" type="pres">
      <dgm:prSet presAssocID="{94EA8428-62A1-44F2-AB23-D50FE686D9EE}" presName="Name9" presStyleLbl="parChTrans1D2" presStyleIdx="1" presStyleCnt="7"/>
      <dgm:spPr/>
      <dgm:t>
        <a:bodyPr/>
        <a:lstStyle/>
        <a:p>
          <a:endParaRPr lang="en-US"/>
        </a:p>
      </dgm:t>
    </dgm:pt>
    <dgm:pt modelId="{F02334D5-F91C-49A9-9C63-90CBEBFA8ABA}" type="pres">
      <dgm:prSet presAssocID="{94EA8428-62A1-44F2-AB23-D50FE686D9EE}" presName="connTx" presStyleLbl="parChTrans1D2" presStyleIdx="1" presStyleCnt="7"/>
      <dgm:spPr/>
      <dgm:t>
        <a:bodyPr/>
        <a:lstStyle/>
        <a:p>
          <a:endParaRPr lang="en-US"/>
        </a:p>
      </dgm:t>
    </dgm:pt>
    <dgm:pt modelId="{7034BEC9-9F2F-4F19-B271-28AA339F5686}" type="pres">
      <dgm:prSet presAssocID="{C65E5ABF-E603-4305-811A-4317035F5AF7}" presName="node" presStyleLbl="node1" presStyleIdx="1" presStyleCnt="7" custScaleX="137801" custScaleY="120373" custRadScaleRad="99913" custRadScaleInc="134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7457C9-44D0-4775-84FB-8FD184152779}" type="pres">
      <dgm:prSet presAssocID="{53B88DCD-0120-486D-BB54-B30DB042F1C2}" presName="Name9" presStyleLbl="parChTrans1D2" presStyleIdx="2" presStyleCnt="7"/>
      <dgm:spPr/>
      <dgm:t>
        <a:bodyPr/>
        <a:lstStyle/>
        <a:p>
          <a:endParaRPr lang="en-US"/>
        </a:p>
      </dgm:t>
    </dgm:pt>
    <dgm:pt modelId="{F2CB5E16-6DA6-4994-A759-094E985F98DF}" type="pres">
      <dgm:prSet presAssocID="{53B88DCD-0120-486D-BB54-B30DB042F1C2}" presName="connTx" presStyleLbl="parChTrans1D2" presStyleIdx="2" presStyleCnt="7"/>
      <dgm:spPr/>
      <dgm:t>
        <a:bodyPr/>
        <a:lstStyle/>
        <a:p>
          <a:endParaRPr lang="en-US"/>
        </a:p>
      </dgm:t>
    </dgm:pt>
    <dgm:pt modelId="{92A1346A-88A5-4E4B-ABFF-6D8765563C91}" type="pres">
      <dgm:prSet presAssocID="{16E2A42C-2D93-4949-BAB9-99AF9D211766}" presName="node" presStyleLbl="node1" presStyleIdx="2" presStyleCnt="7" custScaleX="137801" custScaleY="1203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B5303-BB7A-4D27-A85B-14B703942EC1}" type="pres">
      <dgm:prSet presAssocID="{6B5556C3-A481-4C22-8473-8ED8A3392A0E}" presName="Name9" presStyleLbl="parChTrans1D2" presStyleIdx="3" presStyleCnt="7"/>
      <dgm:spPr/>
      <dgm:t>
        <a:bodyPr/>
        <a:lstStyle/>
        <a:p>
          <a:endParaRPr lang="en-US"/>
        </a:p>
      </dgm:t>
    </dgm:pt>
    <dgm:pt modelId="{0C5AEF05-983D-45F3-9A6C-E1C8A5CF9049}" type="pres">
      <dgm:prSet presAssocID="{6B5556C3-A481-4C22-8473-8ED8A3392A0E}" presName="connTx" presStyleLbl="parChTrans1D2" presStyleIdx="3" presStyleCnt="7"/>
      <dgm:spPr/>
      <dgm:t>
        <a:bodyPr/>
        <a:lstStyle/>
        <a:p>
          <a:endParaRPr lang="en-US"/>
        </a:p>
      </dgm:t>
    </dgm:pt>
    <dgm:pt modelId="{D0BAE640-33C8-4BC0-9E1C-C38785934093}" type="pres">
      <dgm:prSet presAssocID="{5E9CFE0F-34D0-49BD-9BB1-5611319DBED6}" presName="node" presStyleLbl="node1" presStyleIdx="3" presStyleCnt="7" custScaleX="137801" custScaleY="1203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35C1F7-91C8-467F-8B1E-0335C3367E59}" type="pres">
      <dgm:prSet presAssocID="{F63A3006-97BF-4BB7-952D-38F1B935ECD0}" presName="Name9" presStyleLbl="parChTrans1D2" presStyleIdx="4" presStyleCnt="7"/>
      <dgm:spPr/>
      <dgm:t>
        <a:bodyPr/>
        <a:lstStyle/>
        <a:p>
          <a:endParaRPr lang="en-US"/>
        </a:p>
      </dgm:t>
    </dgm:pt>
    <dgm:pt modelId="{BC5F11CE-F38C-44FA-9F50-006F598E112F}" type="pres">
      <dgm:prSet presAssocID="{F63A3006-97BF-4BB7-952D-38F1B935ECD0}" presName="connTx" presStyleLbl="parChTrans1D2" presStyleIdx="4" presStyleCnt="7"/>
      <dgm:spPr/>
      <dgm:t>
        <a:bodyPr/>
        <a:lstStyle/>
        <a:p>
          <a:endParaRPr lang="en-US"/>
        </a:p>
      </dgm:t>
    </dgm:pt>
    <dgm:pt modelId="{F7D99D08-8277-4EA7-B90D-152C6B89678E}" type="pres">
      <dgm:prSet presAssocID="{C1A06B95-1082-40B4-BFBD-CCE70F74322A}" presName="node" presStyleLbl="node1" presStyleIdx="4" presStyleCnt="7" custScaleX="137801" custScaleY="120373" custRadScaleRad="104714" custRadScaleInc="191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E3963-B25A-4945-BFBB-791E66B2117E}" type="pres">
      <dgm:prSet presAssocID="{45708A5E-E43E-45DD-BBF9-276B2D9188C1}" presName="Name9" presStyleLbl="parChTrans1D2" presStyleIdx="5" presStyleCnt="7"/>
      <dgm:spPr/>
      <dgm:t>
        <a:bodyPr/>
        <a:lstStyle/>
        <a:p>
          <a:endParaRPr lang="en-US"/>
        </a:p>
      </dgm:t>
    </dgm:pt>
    <dgm:pt modelId="{AD4FDF72-AA64-4622-8838-09DA673B1F0B}" type="pres">
      <dgm:prSet presAssocID="{45708A5E-E43E-45DD-BBF9-276B2D9188C1}" presName="connTx" presStyleLbl="parChTrans1D2" presStyleIdx="5" presStyleCnt="7"/>
      <dgm:spPr/>
      <dgm:t>
        <a:bodyPr/>
        <a:lstStyle/>
        <a:p>
          <a:endParaRPr lang="en-US"/>
        </a:p>
      </dgm:t>
    </dgm:pt>
    <dgm:pt modelId="{6A9CB39F-7735-4CFA-B30C-EC9C3F20F63C}" type="pres">
      <dgm:prSet presAssocID="{72485537-3EE3-4DC8-A484-D9D462E3611C}" presName="node" presStyleLbl="node1" presStyleIdx="5" presStyleCnt="7" custScaleX="137801" custScaleY="120373" custRadScaleRad="101294" custRadScaleInc="75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C4D0C-3FCA-4BCA-83F2-9C8FCA1A82D6}" type="pres">
      <dgm:prSet presAssocID="{1B2333D2-BF4D-4738-BF31-5BBC29E4AD5F}" presName="Name9" presStyleLbl="parChTrans1D2" presStyleIdx="6" presStyleCnt="7"/>
      <dgm:spPr/>
      <dgm:t>
        <a:bodyPr/>
        <a:lstStyle/>
        <a:p>
          <a:endParaRPr lang="en-US"/>
        </a:p>
      </dgm:t>
    </dgm:pt>
    <dgm:pt modelId="{171A4EA7-34DF-4F2E-9275-449A056D8C59}" type="pres">
      <dgm:prSet presAssocID="{1B2333D2-BF4D-4738-BF31-5BBC29E4AD5F}" presName="connTx" presStyleLbl="parChTrans1D2" presStyleIdx="6" presStyleCnt="7"/>
      <dgm:spPr/>
      <dgm:t>
        <a:bodyPr/>
        <a:lstStyle/>
        <a:p>
          <a:endParaRPr lang="en-US"/>
        </a:p>
      </dgm:t>
    </dgm:pt>
    <dgm:pt modelId="{0D340032-4BEE-4259-9208-68593CD1E419}" type="pres">
      <dgm:prSet presAssocID="{76EC456A-15CD-4FBD-A596-A28E59A8A4C2}" presName="node" presStyleLbl="node1" presStyleIdx="6" presStyleCnt="7" custScaleX="137801" custScaleY="120373" custRadScaleRad="102796" custRadScaleInc="-47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788B9B-F7FC-41D0-95F9-113C3B46EDEE}" type="presOf" srcId="{412B36A8-7A1F-4132-8885-DC1517B8D507}" destId="{4DC9E153-2A82-4566-A565-04DC9F2E845D}" srcOrd="1" destOrd="0" presId="urn:microsoft.com/office/officeart/2005/8/layout/radial1"/>
    <dgm:cxn modelId="{DBC863C1-CA8D-47DE-A12E-EC103B3C1F6D}" type="presOf" srcId="{45708A5E-E43E-45DD-BBF9-276B2D9188C1}" destId="{AD4FDF72-AA64-4622-8838-09DA673B1F0B}" srcOrd="1" destOrd="0" presId="urn:microsoft.com/office/officeart/2005/8/layout/radial1"/>
    <dgm:cxn modelId="{EEF763E8-D348-459D-AF10-F21EB2D6C311}" type="presOf" srcId="{859E052A-2AED-49EB-BD1B-64842B70B23E}" destId="{A03CC320-1121-4951-BFE4-EB42D9254D31}" srcOrd="0" destOrd="0" presId="urn:microsoft.com/office/officeart/2005/8/layout/radial1"/>
    <dgm:cxn modelId="{28467191-F08F-49AF-9B76-DE5D5B1029A7}" type="presOf" srcId="{5C2139CC-4782-4A68-B6F5-0567B6C7B62A}" destId="{84A220EC-1657-40B7-866E-6D0945903584}" srcOrd="0" destOrd="0" presId="urn:microsoft.com/office/officeart/2005/8/layout/radial1"/>
    <dgm:cxn modelId="{1AE47371-7A2E-4D28-8D23-06A2DDE27957}" type="presOf" srcId="{45708A5E-E43E-45DD-BBF9-276B2D9188C1}" destId="{73FE3963-B25A-4945-BFBB-791E66B2117E}" srcOrd="0" destOrd="0" presId="urn:microsoft.com/office/officeart/2005/8/layout/radial1"/>
    <dgm:cxn modelId="{028DD56C-33AB-40C5-93F8-A68F05BEAC21}" type="presOf" srcId="{C65E5ABF-E603-4305-811A-4317035F5AF7}" destId="{7034BEC9-9F2F-4F19-B271-28AA339F5686}" srcOrd="0" destOrd="0" presId="urn:microsoft.com/office/officeart/2005/8/layout/radial1"/>
    <dgm:cxn modelId="{18752BFC-2EB2-4840-8886-494E421EA8B6}" type="presOf" srcId="{94EA8428-62A1-44F2-AB23-D50FE686D9EE}" destId="{434249E0-4B9A-4433-BB79-074A9498E0E7}" srcOrd="0" destOrd="0" presId="urn:microsoft.com/office/officeart/2005/8/layout/radial1"/>
    <dgm:cxn modelId="{B4DDE669-4853-416E-B709-294588D915FE}" srcId="{C6EA9833-55E4-483C-81A0-F3A14B422FAD}" destId="{859E052A-2AED-49EB-BD1B-64842B70B23E}" srcOrd="0" destOrd="0" parTransId="{5D359015-0404-46ED-A669-C56DD933066B}" sibTransId="{D34F5267-D731-4252-986F-BC729E0B6E7B}"/>
    <dgm:cxn modelId="{2952CEAD-F374-43BB-ACFF-E6D4BD53A3D2}" srcId="{859E052A-2AED-49EB-BD1B-64842B70B23E}" destId="{76EC456A-15CD-4FBD-A596-A28E59A8A4C2}" srcOrd="6" destOrd="0" parTransId="{1B2333D2-BF4D-4738-BF31-5BBC29E4AD5F}" sibTransId="{786F42C2-617C-4E31-8390-98A61E4F320A}"/>
    <dgm:cxn modelId="{8E1C83BF-5338-49B1-9E6E-A0B9D60B2AF3}" type="presOf" srcId="{53B88DCD-0120-486D-BB54-B30DB042F1C2}" destId="{447457C9-44D0-4775-84FB-8FD184152779}" srcOrd="0" destOrd="0" presId="urn:microsoft.com/office/officeart/2005/8/layout/radial1"/>
    <dgm:cxn modelId="{04C5C3B4-7BEB-4B9C-82CC-818349EAD921}" type="presOf" srcId="{1B2333D2-BF4D-4738-BF31-5BBC29E4AD5F}" destId="{B28C4D0C-3FCA-4BCA-83F2-9C8FCA1A82D6}" srcOrd="0" destOrd="0" presId="urn:microsoft.com/office/officeart/2005/8/layout/radial1"/>
    <dgm:cxn modelId="{91B5354D-4F75-4F80-95C0-DB5844504972}" type="presOf" srcId="{F63A3006-97BF-4BB7-952D-38F1B935ECD0}" destId="{1E35C1F7-91C8-467F-8B1E-0335C3367E59}" srcOrd="0" destOrd="0" presId="urn:microsoft.com/office/officeart/2005/8/layout/radial1"/>
    <dgm:cxn modelId="{9753E229-6E45-4DFE-989F-CE55A857F7B1}" type="presOf" srcId="{16E2A42C-2D93-4949-BAB9-99AF9D211766}" destId="{92A1346A-88A5-4E4B-ABFF-6D8765563C91}" srcOrd="0" destOrd="0" presId="urn:microsoft.com/office/officeart/2005/8/layout/radial1"/>
    <dgm:cxn modelId="{B86D2A47-8F1A-4632-8DFF-1CDC2ADD57A6}" srcId="{859E052A-2AED-49EB-BD1B-64842B70B23E}" destId="{72485537-3EE3-4DC8-A484-D9D462E3611C}" srcOrd="5" destOrd="0" parTransId="{45708A5E-E43E-45DD-BBF9-276B2D9188C1}" sibTransId="{80DA53E2-35B6-4CF4-B87E-44A53FE418BA}"/>
    <dgm:cxn modelId="{2FF55935-2289-4B73-94A0-009948E41CC4}" type="presOf" srcId="{C1A06B95-1082-40B4-BFBD-CCE70F74322A}" destId="{F7D99D08-8277-4EA7-B90D-152C6B89678E}" srcOrd="0" destOrd="0" presId="urn:microsoft.com/office/officeart/2005/8/layout/radial1"/>
    <dgm:cxn modelId="{9CB2C816-FB50-4B04-9667-4989587A9C51}" type="presOf" srcId="{1B2333D2-BF4D-4738-BF31-5BBC29E4AD5F}" destId="{171A4EA7-34DF-4F2E-9275-449A056D8C59}" srcOrd="1" destOrd="0" presId="urn:microsoft.com/office/officeart/2005/8/layout/radial1"/>
    <dgm:cxn modelId="{5132C22C-0EC7-4CC2-B920-8EA1D5C4C1A7}" srcId="{859E052A-2AED-49EB-BD1B-64842B70B23E}" destId="{C1A06B95-1082-40B4-BFBD-CCE70F74322A}" srcOrd="4" destOrd="0" parTransId="{F63A3006-97BF-4BB7-952D-38F1B935ECD0}" sibTransId="{050DFF36-B10A-4322-B277-64988CDA0151}"/>
    <dgm:cxn modelId="{AC7A439B-BBB3-4378-9125-8394F91E31FF}" type="presOf" srcId="{94EA8428-62A1-44F2-AB23-D50FE686D9EE}" destId="{F02334D5-F91C-49A9-9C63-90CBEBFA8ABA}" srcOrd="1" destOrd="0" presId="urn:microsoft.com/office/officeart/2005/8/layout/radial1"/>
    <dgm:cxn modelId="{D52E9207-D827-464F-AC89-05B5375DA363}" type="presOf" srcId="{C6EA9833-55E4-483C-81A0-F3A14B422FAD}" destId="{43119405-702A-422C-8019-B2CE7AC1B115}" srcOrd="0" destOrd="0" presId="urn:microsoft.com/office/officeart/2005/8/layout/radial1"/>
    <dgm:cxn modelId="{8254B4C0-093D-498F-B585-DD1039A69CB2}" type="presOf" srcId="{6B5556C3-A481-4C22-8473-8ED8A3392A0E}" destId="{0C5AEF05-983D-45F3-9A6C-E1C8A5CF9049}" srcOrd="1" destOrd="0" presId="urn:microsoft.com/office/officeart/2005/8/layout/radial1"/>
    <dgm:cxn modelId="{5B214FD8-7732-4195-A8FA-A0A34D347C5E}" srcId="{859E052A-2AED-49EB-BD1B-64842B70B23E}" destId="{C65E5ABF-E603-4305-811A-4317035F5AF7}" srcOrd="1" destOrd="0" parTransId="{94EA8428-62A1-44F2-AB23-D50FE686D9EE}" sibTransId="{14CD1B12-7CD5-4DFB-B851-9B424467C341}"/>
    <dgm:cxn modelId="{C79FB342-A9EA-42C8-B521-F6DCDCE4CEF4}" type="presOf" srcId="{72485537-3EE3-4DC8-A484-D9D462E3611C}" destId="{6A9CB39F-7735-4CFA-B30C-EC9C3F20F63C}" srcOrd="0" destOrd="0" presId="urn:microsoft.com/office/officeart/2005/8/layout/radial1"/>
    <dgm:cxn modelId="{F677BB65-E33B-4D65-A645-ABE651376539}" type="presOf" srcId="{F63A3006-97BF-4BB7-952D-38F1B935ECD0}" destId="{BC5F11CE-F38C-44FA-9F50-006F598E112F}" srcOrd="1" destOrd="0" presId="urn:microsoft.com/office/officeart/2005/8/layout/radial1"/>
    <dgm:cxn modelId="{547CC06D-C809-45AF-8704-3444B2E102A1}" srcId="{859E052A-2AED-49EB-BD1B-64842B70B23E}" destId="{5E9CFE0F-34D0-49BD-9BB1-5611319DBED6}" srcOrd="3" destOrd="0" parTransId="{6B5556C3-A481-4C22-8473-8ED8A3392A0E}" sibTransId="{D3FDF58C-8EC1-4543-A89A-6C8325335E88}"/>
    <dgm:cxn modelId="{31C9F658-F7FC-4A88-B0F0-C2A2F8D967DA}" type="presOf" srcId="{53B88DCD-0120-486D-BB54-B30DB042F1C2}" destId="{F2CB5E16-6DA6-4994-A759-094E985F98DF}" srcOrd="1" destOrd="0" presId="urn:microsoft.com/office/officeart/2005/8/layout/radial1"/>
    <dgm:cxn modelId="{F7EA5CAA-CEB4-4E7E-B917-049A0BC0BA91}" type="presOf" srcId="{5E9CFE0F-34D0-49BD-9BB1-5611319DBED6}" destId="{D0BAE640-33C8-4BC0-9E1C-C38785934093}" srcOrd="0" destOrd="0" presId="urn:microsoft.com/office/officeart/2005/8/layout/radial1"/>
    <dgm:cxn modelId="{9B7714D7-D555-4AF5-9059-81B096921AF4}" srcId="{859E052A-2AED-49EB-BD1B-64842B70B23E}" destId="{5C2139CC-4782-4A68-B6F5-0567B6C7B62A}" srcOrd="0" destOrd="0" parTransId="{412B36A8-7A1F-4132-8885-DC1517B8D507}" sibTransId="{5C343A4E-ADBD-439C-AE87-5E302EAAE74A}"/>
    <dgm:cxn modelId="{2C6B6F51-5D13-46C7-A70A-1984FA00251B}" type="presOf" srcId="{76EC456A-15CD-4FBD-A596-A28E59A8A4C2}" destId="{0D340032-4BEE-4259-9208-68593CD1E419}" srcOrd="0" destOrd="0" presId="urn:microsoft.com/office/officeart/2005/8/layout/radial1"/>
    <dgm:cxn modelId="{8BB3C9D5-4DCC-4CF3-8346-8D2B6AA6735F}" srcId="{859E052A-2AED-49EB-BD1B-64842B70B23E}" destId="{16E2A42C-2D93-4949-BAB9-99AF9D211766}" srcOrd="2" destOrd="0" parTransId="{53B88DCD-0120-486D-BB54-B30DB042F1C2}" sibTransId="{5B0211D4-1010-475B-8AA1-0CD176B2F1C3}"/>
    <dgm:cxn modelId="{07F87B0C-79FD-4A81-83F4-42D681B97E08}" type="presOf" srcId="{6B5556C3-A481-4C22-8473-8ED8A3392A0E}" destId="{F4AB5303-BB7A-4D27-A85B-14B703942EC1}" srcOrd="0" destOrd="0" presId="urn:microsoft.com/office/officeart/2005/8/layout/radial1"/>
    <dgm:cxn modelId="{F5234AAD-D533-4A3B-8CA4-CE581497F97C}" type="presOf" srcId="{412B36A8-7A1F-4132-8885-DC1517B8D507}" destId="{3A6B3608-3FBF-47DD-9536-4441898B9FF2}" srcOrd="0" destOrd="0" presId="urn:microsoft.com/office/officeart/2005/8/layout/radial1"/>
    <dgm:cxn modelId="{AD7B1DF6-5B3B-4441-A248-D1F43D82E836}" type="presParOf" srcId="{43119405-702A-422C-8019-B2CE7AC1B115}" destId="{A03CC320-1121-4951-BFE4-EB42D9254D31}" srcOrd="0" destOrd="0" presId="urn:microsoft.com/office/officeart/2005/8/layout/radial1"/>
    <dgm:cxn modelId="{3D1AB4B9-6327-48D3-ADB4-E64EF80B058A}" type="presParOf" srcId="{43119405-702A-422C-8019-B2CE7AC1B115}" destId="{3A6B3608-3FBF-47DD-9536-4441898B9FF2}" srcOrd="1" destOrd="0" presId="urn:microsoft.com/office/officeart/2005/8/layout/radial1"/>
    <dgm:cxn modelId="{34437CED-EBA6-4496-9A28-3C3F359C524A}" type="presParOf" srcId="{3A6B3608-3FBF-47DD-9536-4441898B9FF2}" destId="{4DC9E153-2A82-4566-A565-04DC9F2E845D}" srcOrd="0" destOrd="0" presId="urn:microsoft.com/office/officeart/2005/8/layout/radial1"/>
    <dgm:cxn modelId="{BEA4BE2C-73B1-4641-93D7-62D37E0E5F76}" type="presParOf" srcId="{43119405-702A-422C-8019-B2CE7AC1B115}" destId="{84A220EC-1657-40B7-866E-6D0945903584}" srcOrd="2" destOrd="0" presId="urn:microsoft.com/office/officeart/2005/8/layout/radial1"/>
    <dgm:cxn modelId="{AEE8DB54-D838-4DC5-A275-23BFAC792DB7}" type="presParOf" srcId="{43119405-702A-422C-8019-B2CE7AC1B115}" destId="{434249E0-4B9A-4433-BB79-074A9498E0E7}" srcOrd="3" destOrd="0" presId="urn:microsoft.com/office/officeart/2005/8/layout/radial1"/>
    <dgm:cxn modelId="{7D19A92D-60E5-469F-88FA-F7A6F55B3CAB}" type="presParOf" srcId="{434249E0-4B9A-4433-BB79-074A9498E0E7}" destId="{F02334D5-F91C-49A9-9C63-90CBEBFA8ABA}" srcOrd="0" destOrd="0" presId="urn:microsoft.com/office/officeart/2005/8/layout/radial1"/>
    <dgm:cxn modelId="{A597D5E3-33E4-4F06-94B5-99457D866DAC}" type="presParOf" srcId="{43119405-702A-422C-8019-B2CE7AC1B115}" destId="{7034BEC9-9F2F-4F19-B271-28AA339F5686}" srcOrd="4" destOrd="0" presId="urn:microsoft.com/office/officeart/2005/8/layout/radial1"/>
    <dgm:cxn modelId="{94687A5F-43C8-42F4-86DE-637CA6E73F5E}" type="presParOf" srcId="{43119405-702A-422C-8019-B2CE7AC1B115}" destId="{447457C9-44D0-4775-84FB-8FD184152779}" srcOrd="5" destOrd="0" presId="urn:microsoft.com/office/officeart/2005/8/layout/radial1"/>
    <dgm:cxn modelId="{D16A26D3-B6D2-410E-B668-786877AB31E5}" type="presParOf" srcId="{447457C9-44D0-4775-84FB-8FD184152779}" destId="{F2CB5E16-6DA6-4994-A759-094E985F98DF}" srcOrd="0" destOrd="0" presId="urn:microsoft.com/office/officeart/2005/8/layout/radial1"/>
    <dgm:cxn modelId="{AE22691B-C045-49DB-A37A-519CB75586F9}" type="presParOf" srcId="{43119405-702A-422C-8019-B2CE7AC1B115}" destId="{92A1346A-88A5-4E4B-ABFF-6D8765563C91}" srcOrd="6" destOrd="0" presId="urn:microsoft.com/office/officeart/2005/8/layout/radial1"/>
    <dgm:cxn modelId="{B75AD1AA-9976-406F-B0F0-6568D97CE72C}" type="presParOf" srcId="{43119405-702A-422C-8019-B2CE7AC1B115}" destId="{F4AB5303-BB7A-4D27-A85B-14B703942EC1}" srcOrd="7" destOrd="0" presId="urn:microsoft.com/office/officeart/2005/8/layout/radial1"/>
    <dgm:cxn modelId="{1F584BA1-278F-4117-9A07-55990894A349}" type="presParOf" srcId="{F4AB5303-BB7A-4D27-A85B-14B703942EC1}" destId="{0C5AEF05-983D-45F3-9A6C-E1C8A5CF9049}" srcOrd="0" destOrd="0" presId="urn:microsoft.com/office/officeart/2005/8/layout/radial1"/>
    <dgm:cxn modelId="{8E97FE2F-6264-43AB-9281-F48DF2DB5827}" type="presParOf" srcId="{43119405-702A-422C-8019-B2CE7AC1B115}" destId="{D0BAE640-33C8-4BC0-9E1C-C38785934093}" srcOrd="8" destOrd="0" presId="urn:microsoft.com/office/officeart/2005/8/layout/radial1"/>
    <dgm:cxn modelId="{2961B504-26BF-421B-8F1A-B01AE66B34B5}" type="presParOf" srcId="{43119405-702A-422C-8019-B2CE7AC1B115}" destId="{1E35C1F7-91C8-467F-8B1E-0335C3367E59}" srcOrd="9" destOrd="0" presId="urn:microsoft.com/office/officeart/2005/8/layout/radial1"/>
    <dgm:cxn modelId="{C4580112-E8A1-455C-BDF1-DD053A47F7F0}" type="presParOf" srcId="{1E35C1F7-91C8-467F-8B1E-0335C3367E59}" destId="{BC5F11CE-F38C-44FA-9F50-006F598E112F}" srcOrd="0" destOrd="0" presId="urn:microsoft.com/office/officeart/2005/8/layout/radial1"/>
    <dgm:cxn modelId="{57C7A4F3-0302-4A05-98C2-6C34962D132E}" type="presParOf" srcId="{43119405-702A-422C-8019-B2CE7AC1B115}" destId="{F7D99D08-8277-4EA7-B90D-152C6B89678E}" srcOrd="10" destOrd="0" presId="urn:microsoft.com/office/officeart/2005/8/layout/radial1"/>
    <dgm:cxn modelId="{FA2212E5-5CA9-46D7-94FA-88CF8B42B4D6}" type="presParOf" srcId="{43119405-702A-422C-8019-B2CE7AC1B115}" destId="{73FE3963-B25A-4945-BFBB-791E66B2117E}" srcOrd="11" destOrd="0" presId="urn:microsoft.com/office/officeart/2005/8/layout/radial1"/>
    <dgm:cxn modelId="{EBBDBF62-360E-4277-B0C6-14254C3FA9AE}" type="presParOf" srcId="{73FE3963-B25A-4945-BFBB-791E66B2117E}" destId="{AD4FDF72-AA64-4622-8838-09DA673B1F0B}" srcOrd="0" destOrd="0" presId="urn:microsoft.com/office/officeart/2005/8/layout/radial1"/>
    <dgm:cxn modelId="{97FB39F6-672B-4A2A-ABF2-A4F9B1D67920}" type="presParOf" srcId="{43119405-702A-422C-8019-B2CE7AC1B115}" destId="{6A9CB39F-7735-4CFA-B30C-EC9C3F20F63C}" srcOrd="12" destOrd="0" presId="urn:microsoft.com/office/officeart/2005/8/layout/radial1"/>
    <dgm:cxn modelId="{DA785CD4-8ABB-4F40-BF08-50D342AE4886}" type="presParOf" srcId="{43119405-702A-422C-8019-B2CE7AC1B115}" destId="{B28C4D0C-3FCA-4BCA-83F2-9C8FCA1A82D6}" srcOrd="13" destOrd="0" presId="urn:microsoft.com/office/officeart/2005/8/layout/radial1"/>
    <dgm:cxn modelId="{9AA0514B-7377-4E28-A6DB-040E584D33F0}" type="presParOf" srcId="{B28C4D0C-3FCA-4BCA-83F2-9C8FCA1A82D6}" destId="{171A4EA7-34DF-4F2E-9275-449A056D8C59}" srcOrd="0" destOrd="0" presId="urn:microsoft.com/office/officeart/2005/8/layout/radial1"/>
    <dgm:cxn modelId="{1788A305-CE67-4B35-B2EA-C2BE0BD355F5}" type="presParOf" srcId="{43119405-702A-422C-8019-B2CE7AC1B115}" destId="{0D340032-4BEE-4259-9208-68593CD1E419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01E994-0688-41F6-9E77-8C36E50D667F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2EC81F-1E8B-483F-BC0E-B7F69A67C1E1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cap="none" spc="0" dirty="0" err="1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rPr>
            <a:t>Metode</a:t>
          </a:r>
          <a:r>
            <a:rPr lang="en-US" b="1" cap="none" spc="0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rPr>
            <a:t> Triangulation</a:t>
          </a:r>
          <a:endParaRPr lang="en-US" dirty="0"/>
        </a:p>
      </dgm:t>
    </dgm:pt>
    <dgm:pt modelId="{CDCAB86D-53A0-42B4-A32C-5B9DB69C2EB4}" type="parTrans" cxnId="{B3AF896B-238A-449B-B24F-BEC9BB2A1F65}">
      <dgm:prSet/>
      <dgm:spPr/>
      <dgm:t>
        <a:bodyPr/>
        <a:lstStyle/>
        <a:p>
          <a:endParaRPr lang="en-US"/>
        </a:p>
      </dgm:t>
    </dgm:pt>
    <dgm:pt modelId="{99171E15-D0F2-46FE-8212-8AF583469753}" type="sibTrans" cxnId="{B3AF896B-238A-449B-B24F-BEC9BB2A1F65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5994CEB-793C-454D-B671-C9F10EF146BB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err="1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rPr>
            <a:t>Metode</a:t>
          </a:r>
          <a:r>
            <a:rPr lang="en-US" b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rPr>
            <a:t> Baseline</a:t>
          </a:r>
          <a:endParaRPr lang="en-US" dirty="0"/>
        </a:p>
      </dgm:t>
    </dgm:pt>
    <dgm:pt modelId="{3E2E0A09-FFBD-4281-B281-46283B700972}" type="parTrans" cxnId="{1D1FAD36-F087-49BF-817F-768191E99948}">
      <dgm:prSet/>
      <dgm:spPr/>
      <dgm:t>
        <a:bodyPr/>
        <a:lstStyle/>
        <a:p>
          <a:endParaRPr lang="en-US"/>
        </a:p>
      </dgm:t>
    </dgm:pt>
    <dgm:pt modelId="{4FEBB486-1944-4D80-99D9-FCA5857FD03F}" type="sibTrans" cxnId="{1D1FAD36-F087-49BF-817F-768191E99948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E73D64F-F8A9-4F88-8C12-DBCF86A35A33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cap="none" spc="0" dirty="0" err="1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rPr>
            <a:t>Metode</a:t>
          </a:r>
          <a:r>
            <a:rPr lang="en-US" b="1" cap="none" spc="0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rPr>
            <a:t> Azimuth Wheel</a:t>
          </a:r>
          <a:endParaRPr lang="en-US" dirty="0"/>
        </a:p>
      </dgm:t>
    </dgm:pt>
    <dgm:pt modelId="{217F245C-A224-4082-A9D7-D05CE9F806EB}" type="parTrans" cxnId="{78686221-C288-45DD-928E-7DE91D744536}">
      <dgm:prSet/>
      <dgm:spPr/>
      <dgm:t>
        <a:bodyPr/>
        <a:lstStyle/>
        <a:p>
          <a:endParaRPr lang="en-US"/>
        </a:p>
      </dgm:t>
    </dgm:pt>
    <dgm:pt modelId="{F54D5114-76A2-43CA-8062-6985219381A4}" type="sibTrans" cxnId="{78686221-C288-45DD-928E-7DE91D744536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483FD5AC-CCF0-4300-8735-CBC520F1BA0A}" type="pres">
      <dgm:prSet presAssocID="{9401E994-0688-41F6-9E77-8C36E50D667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E60005-3746-4470-97EE-C5CF8ACEE889}" type="pres">
      <dgm:prSet presAssocID="{EE2EC81F-1E8B-483F-BC0E-B7F69A67C1E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EA4A2-1D78-4B6F-AAF5-24D2C70DDC57}" type="pres">
      <dgm:prSet presAssocID="{EE2EC81F-1E8B-483F-BC0E-B7F69A67C1E1}" presName="spNode" presStyleCnt="0"/>
      <dgm:spPr/>
    </dgm:pt>
    <dgm:pt modelId="{2709F03D-8D60-45E6-A88C-D3ABDB9F1EC8}" type="pres">
      <dgm:prSet presAssocID="{99171E15-D0F2-46FE-8212-8AF583469753}" presName="sibTrans" presStyleLbl="sibTrans1D1" presStyleIdx="0" presStyleCnt="3"/>
      <dgm:spPr/>
      <dgm:t>
        <a:bodyPr/>
        <a:lstStyle/>
        <a:p>
          <a:endParaRPr lang="en-US"/>
        </a:p>
      </dgm:t>
    </dgm:pt>
    <dgm:pt modelId="{D990261C-BA8A-4DC7-B9EA-E2CD8A967B9F}" type="pres">
      <dgm:prSet presAssocID="{05994CEB-793C-454D-B671-C9F10EF146B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99484-F118-492D-A6CE-E43A5EA2CF16}" type="pres">
      <dgm:prSet presAssocID="{05994CEB-793C-454D-B671-C9F10EF146BB}" presName="spNode" presStyleCnt="0"/>
      <dgm:spPr/>
    </dgm:pt>
    <dgm:pt modelId="{645E128A-3D9C-4B34-A13E-E05D6758E64D}" type="pres">
      <dgm:prSet presAssocID="{4FEBB486-1944-4D80-99D9-FCA5857FD03F}" presName="sibTrans" presStyleLbl="sibTrans1D1" presStyleIdx="1" presStyleCnt="3"/>
      <dgm:spPr/>
      <dgm:t>
        <a:bodyPr/>
        <a:lstStyle/>
        <a:p>
          <a:endParaRPr lang="en-US"/>
        </a:p>
      </dgm:t>
    </dgm:pt>
    <dgm:pt modelId="{7FB9AD20-4A6B-4238-B1FD-F804A7A46940}" type="pres">
      <dgm:prSet presAssocID="{0E73D64F-F8A9-4F88-8C12-DBCF86A35A3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AF8BF-477B-4734-A227-7267C3215C84}" type="pres">
      <dgm:prSet presAssocID="{0E73D64F-F8A9-4F88-8C12-DBCF86A35A33}" presName="spNode" presStyleCnt="0"/>
      <dgm:spPr/>
    </dgm:pt>
    <dgm:pt modelId="{2160C203-DB35-4C85-A4F5-B4F893F3F276}" type="pres">
      <dgm:prSet presAssocID="{F54D5114-76A2-43CA-8062-6985219381A4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97F10074-6992-42F5-9E58-8432BFCF8257}" type="presOf" srcId="{9401E994-0688-41F6-9E77-8C36E50D667F}" destId="{483FD5AC-CCF0-4300-8735-CBC520F1BA0A}" srcOrd="0" destOrd="0" presId="urn:microsoft.com/office/officeart/2005/8/layout/cycle6"/>
    <dgm:cxn modelId="{07E5733E-358B-48C3-A1F1-FB29115CFA0F}" type="presOf" srcId="{4FEBB486-1944-4D80-99D9-FCA5857FD03F}" destId="{645E128A-3D9C-4B34-A13E-E05D6758E64D}" srcOrd="0" destOrd="0" presId="urn:microsoft.com/office/officeart/2005/8/layout/cycle6"/>
    <dgm:cxn modelId="{B3AF896B-238A-449B-B24F-BEC9BB2A1F65}" srcId="{9401E994-0688-41F6-9E77-8C36E50D667F}" destId="{EE2EC81F-1E8B-483F-BC0E-B7F69A67C1E1}" srcOrd="0" destOrd="0" parTransId="{CDCAB86D-53A0-42B4-A32C-5B9DB69C2EB4}" sibTransId="{99171E15-D0F2-46FE-8212-8AF583469753}"/>
    <dgm:cxn modelId="{12FE16B0-447F-4D92-87F8-A8B90DAF2FAB}" type="presOf" srcId="{EE2EC81F-1E8B-483F-BC0E-B7F69A67C1E1}" destId="{CEE60005-3746-4470-97EE-C5CF8ACEE889}" srcOrd="0" destOrd="0" presId="urn:microsoft.com/office/officeart/2005/8/layout/cycle6"/>
    <dgm:cxn modelId="{6D5B876E-B605-4080-B219-30B99B931385}" type="presOf" srcId="{0E73D64F-F8A9-4F88-8C12-DBCF86A35A33}" destId="{7FB9AD20-4A6B-4238-B1FD-F804A7A46940}" srcOrd="0" destOrd="0" presId="urn:microsoft.com/office/officeart/2005/8/layout/cycle6"/>
    <dgm:cxn modelId="{526E8448-7547-4139-9F66-652CFAE1D2C2}" type="presOf" srcId="{99171E15-D0F2-46FE-8212-8AF583469753}" destId="{2709F03D-8D60-45E6-A88C-D3ABDB9F1EC8}" srcOrd="0" destOrd="0" presId="urn:microsoft.com/office/officeart/2005/8/layout/cycle6"/>
    <dgm:cxn modelId="{5C59F97E-CA58-44A3-A248-71437696E691}" type="presOf" srcId="{05994CEB-793C-454D-B671-C9F10EF146BB}" destId="{D990261C-BA8A-4DC7-B9EA-E2CD8A967B9F}" srcOrd="0" destOrd="0" presId="urn:microsoft.com/office/officeart/2005/8/layout/cycle6"/>
    <dgm:cxn modelId="{78686221-C288-45DD-928E-7DE91D744536}" srcId="{9401E994-0688-41F6-9E77-8C36E50D667F}" destId="{0E73D64F-F8A9-4F88-8C12-DBCF86A35A33}" srcOrd="2" destOrd="0" parTransId="{217F245C-A224-4082-A9D7-D05CE9F806EB}" sibTransId="{F54D5114-76A2-43CA-8062-6985219381A4}"/>
    <dgm:cxn modelId="{1D1FAD36-F087-49BF-817F-768191E99948}" srcId="{9401E994-0688-41F6-9E77-8C36E50D667F}" destId="{05994CEB-793C-454D-B671-C9F10EF146BB}" srcOrd="1" destOrd="0" parTransId="{3E2E0A09-FFBD-4281-B281-46283B700972}" sibTransId="{4FEBB486-1944-4D80-99D9-FCA5857FD03F}"/>
    <dgm:cxn modelId="{A00515E0-B90E-4D2E-954F-A75FE721672D}" type="presOf" srcId="{F54D5114-76A2-43CA-8062-6985219381A4}" destId="{2160C203-DB35-4C85-A4F5-B4F893F3F276}" srcOrd="0" destOrd="0" presId="urn:microsoft.com/office/officeart/2005/8/layout/cycle6"/>
    <dgm:cxn modelId="{EDB77EA7-30EF-47C2-B1AE-C94BD3B09FA2}" type="presParOf" srcId="{483FD5AC-CCF0-4300-8735-CBC520F1BA0A}" destId="{CEE60005-3746-4470-97EE-C5CF8ACEE889}" srcOrd="0" destOrd="0" presId="urn:microsoft.com/office/officeart/2005/8/layout/cycle6"/>
    <dgm:cxn modelId="{D0DC1F03-25E7-460E-89E8-8F2B9B62403E}" type="presParOf" srcId="{483FD5AC-CCF0-4300-8735-CBC520F1BA0A}" destId="{F4EEA4A2-1D78-4B6F-AAF5-24D2C70DDC57}" srcOrd="1" destOrd="0" presId="urn:microsoft.com/office/officeart/2005/8/layout/cycle6"/>
    <dgm:cxn modelId="{FFE147B9-BB9C-4225-8D63-EC06E4B6D3F7}" type="presParOf" srcId="{483FD5AC-CCF0-4300-8735-CBC520F1BA0A}" destId="{2709F03D-8D60-45E6-A88C-D3ABDB9F1EC8}" srcOrd="2" destOrd="0" presId="urn:microsoft.com/office/officeart/2005/8/layout/cycle6"/>
    <dgm:cxn modelId="{E27B30F9-47E8-4322-A176-3644C1261B10}" type="presParOf" srcId="{483FD5AC-CCF0-4300-8735-CBC520F1BA0A}" destId="{D990261C-BA8A-4DC7-B9EA-E2CD8A967B9F}" srcOrd="3" destOrd="0" presId="urn:microsoft.com/office/officeart/2005/8/layout/cycle6"/>
    <dgm:cxn modelId="{22D2309F-6582-42DE-8FCF-C15154B15E98}" type="presParOf" srcId="{483FD5AC-CCF0-4300-8735-CBC520F1BA0A}" destId="{51499484-F118-492D-A6CE-E43A5EA2CF16}" srcOrd="4" destOrd="0" presId="urn:microsoft.com/office/officeart/2005/8/layout/cycle6"/>
    <dgm:cxn modelId="{016D0A9B-6629-4ED6-8973-D495288C8A6B}" type="presParOf" srcId="{483FD5AC-CCF0-4300-8735-CBC520F1BA0A}" destId="{645E128A-3D9C-4B34-A13E-E05D6758E64D}" srcOrd="5" destOrd="0" presId="urn:microsoft.com/office/officeart/2005/8/layout/cycle6"/>
    <dgm:cxn modelId="{255FAE2C-8F28-451D-A628-9ACC59CEC79F}" type="presParOf" srcId="{483FD5AC-CCF0-4300-8735-CBC520F1BA0A}" destId="{7FB9AD20-4A6B-4238-B1FD-F804A7A46940}" srcOrd="6" destOrd="0" presId="urn:microsoft.com/office/officeart/2005/8/layout/cycle6"/>
    <dgm:cxn modelId="{9B226F54-CC0B-4B2C-AFCA-55F979CE1551}" type="presParOf" srcId="{483FD5AC-CCF0-4300-8735-CBC520F1BA0A}" destId="{903AF8BF-477B-4734-A227-7267C3215C84}" srcOrd="7" destOrd="0" presId="urn:microsoft.com/office/officeart/2005/8/layout/cycle6"/>
    <dgm:cxn modelId="{B461073D-58DE-4758-9E72-9B248104B7B0}" type="presParOf" srcId="{483FD5AC-CCF0-4300-8735-CBC520F1BA0A}" destId="{2160C203-DB35-4C85-A4F5-B4F893F3F276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F0D22D-B87F-4149-B251-897775D99162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0998AAD8-4D32-4567-A1B3-7E5A4E20BEA3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Cari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setidaknya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dua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titik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rujukan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tetap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,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benda</a:t>
          </a:r>
          <a:endParaRPr lang="en-US" sz="2000" b="1" cap="none" spc="0" dirty="0" smtClean="0">
            <a:ln w="10541" cmpd="sng">
              <a:solidFill>
                <a:schemeClr val="accent1">
                  <a:shade val="88000"/>
                  <a:satMod val="110000"/>
                </a:schemeClr>
              </a:solidFill>
              <a:prstDash val="solid"/>
            </a:ln>
            <a:gradFill>
              <a:gsLst>
                <a:gs pos="0">
                  <a:schemeClr val="accent1">
                    <a:tint val="40000"/>
                    <a:satMod val="250000"/>
                  </a:schemeClr>
                </a:gs>
                <a:gs pos="9000">
                  <a:schemeClr val="accent1">
                    <a:tint val="52000"/>
                    <a:satMod val="300000"/>
                  </a:schemeClr>
                </a:gs>
                <a:gs pos="50000">
                  <a:schemeClr val="accent1">
                    <a:shade val="20000"/>
                    <a:satMod val="300000"/>
                  </a:schemeClr>
                </a:gs>
                <a:gs pos="79000">
                  <a:schemeClr val="accent1">
                    <a:tint val="52000"/>
                    <a:satMod val="300000"/>
                  </a:schemeClr>
                </a:gs>
                <a:gs pos="100000">
                  <a:schemeClr val="accent1">
                    <a:tint val="40000"/>
                    <a:satMod val="250000"/>
                  </a:schemeClr>
                </a:gs>
              </a:gsLst>
              <a:lin ang="5400000"/>
            </a:gradFill>
            <a:effectLst/>
          </a:endParaRPr>
        </a:p>
        <a:p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Tidak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bergerak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(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pojok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gedung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,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pohon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besar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, </a:t>
          </a:r>
        </a:p>
        <a:p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Pagar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.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Tiang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listrik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dll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)</a:t>
          </a:r>
          <a:endParaRPr lang="en-US" sz="2000" b="1" cap="none" spc="0" dirty="0">
            <a:ln w="10541" cmpd="sng">
              <a:solidFill>
                <a:schemeClr val="accent1">
                  <a:shade val="88000"/>
                  <a:satMod val="110000"/>
                </a:schemeClr>
              </a:solidFill>
              <a:prstDash val="solid"/>
            </a:ln>
            <a:gradFill>
              <a:gsLst>
                <a:gs pos="0">
                  <a:schemeClr val="accent1">
                    <a:tint val="40000"/>
                    <a:satMod val="250000"/>
                  </a:schemeClr>
                </a:gs>
                <a:gs pos="9000">
                  <a:schemeClr val="accent1">
                    <a:tint val="52000"/>
                    <a:satMod val="300000"/>
                  </a:schemeClr>
                </a:gs>
                <a:gs pos="50000">
                  <a:schemeClr val="accent1">
                    <a:shade val="20000"/>
                    <a:satMod val="300000"/>
                  </a:schemeClr>
                </a:gs>
                <a:gs pos="79000">
                  <a:schemeClr val="accent1">
                    <a:tint val="52000"/>
                    <a:satMod val="300000"/>
                  </a:schemeClr>
                </a:gs>
                <a:gs pos="100000">
                  <a:schemeClr val="accent1">
                    <a:tint val="40000"/>
                    <a:satMod val="250000"/>
                  </a:schemeClr>
                </a:gs>
              </a:gsLst>
              <a:lin ang="5400000"/>
            </a:gradFill>
            <a:effectLst/>
          </a:endParaRPr>
        </a:p>
      </dgm:t>
    </dgm:pt>
    <dgm:pt modelId="{01F10804-C1CB-48CE-A7FC-62823825A53E}" type="parTrans" cxnId="{D52E2DC2-867A-444B-B60E-FB85328ED406}">
      <dgm:prSet/>
      <dgm:spPr/>
      <dgm:t>
        <a:bodyPr/>
        <a:lstStyle/>
        <a:p>
          <a:endParaRPr lang="en-US"/>
        </a:p>
      </dgm:t>
    </dgm:pt>
    <dgm:pt modelId="{B2677B4E-F6A9-4613-A647-709E61DB43E0}" type="sibTrans" cxnId="{D52E2DC2-867A-444B-B60E-FB85328ED406}">
      <dgm:prSet/>
      <dgm:spPr/>
      <dgm:t>
        <a:bodyPr/>
        <a:lstStyle/>
        <a:p>
          <a:endParaRPr lang="en-US"/>
        </a:p>
      </dgm:t>
    </dgm:pt>
    <dgm:pt modelId="{FC7B9C5B-392B-456F-9F39-67719746EBD5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Secara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akurat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ukur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jarak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dr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titik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rujukan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ke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BB</a:t>
          </a:r>
          <a:endParaRPr lang="en-US" sz="2000" b="1" cap="none" spc="0" dirty="0">
            <a:ln w="10541" cmpd="sng">
              <a:solidFill>
                <a:schemeClr val="accent1">
                  <a:shade val="88000"/>
                  <a:satMod val="110000"/>
                </a:schemeClr>
              </a:solidFill>
              <a:prstDash val="solid"/>
            </a:ln>
            <a:gradFill>
              <a:gsLst>
                <a:gs pos="0">
                  <a:schemeClr val="accent1">
                    <a:tint val="40000"/>
                    <a:satMod val="250000"/>
                  </a:schemeClr>
                </a:gs>
                <a:gs pos="9000">
                  <a:schemeClr val="accent1">
                    <a:tint val="52000"/>
                    <a:satMod val="300000"/>
                  </a:schemeClr>
                </a:gs>
                <a:gs pos="50000">
                  <a:schemeClr val="accent1">
                    <a:shade val="20000"/>
                    <a:satMod val="300000"/>
                  </a:schemeClr>
                </a:gs>
                <a:gs pos="79000">
                  <a:schemeClr val="accent1">
                    <a:tint val="52000"/>
                    <a:satMod val="300000"/>
                  </a:schemeClr>
                </a:gs>
                <a:gs pos="100000">
                  <a:schemeClr val="accent1">
                    <a:tint val="40000"/>
                    <a:satMod val="250000"/>
                  </a:schemeClr>
                </a:gs>
              </a:gsLst>
              <a:lin ang="5400000"/>
            </a:gradFill>
            <a:effectLst/>
          </a:endParaRPr>
        </a:p>
      </dgm:t>
    </dgm:pt>
    <dgm:pt modelId="{B76FA0DD-B16E-4161-9FA9-6A37DBC18474}" type="parTrans" cxnId="{D51925DE-280E-4B7D-8F6F-0557025BBF53}">
      <dgm:prSet/>
      <dgm:spPr/>
      <dgm:t>
        <a:bodyPr/>
        <a:lstStyle/>
        <a:p>
          <a:endParaRPr lang="en-US"/>
        </a:p>
      </dgm:t>
    </dgm:pt>
    <dgm:pt modelId="{36E3FA9C-D8DC-48FC-BFC7-7BE650EDA60A}" type="sibTrans" cxnId="{D51925DE-280E-4B7D-8F6F-0557025BBF53}">
      <dgm:prSet/>
      <dgm:spPr/>
      <dgm:t>
        <a:bodyPr/>
        <a:lstStyle/>
        <a:p>
          <a:endParaRPr lang="en-US"/>
        </a:p>
      </dgm:t>
    </dgm:pt>
    <dgm:pt modelId="{1992363D-1FB1-4659-AF88-2E8A4ABD0C56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Beri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label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pada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titik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tersebut</a:t>
          </a:r>
          <a:r>
            <a: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( A,B,C … )</a:t>
          </a:r>
          <a:endParaRPr lang="en-US" sz="2000" b="1" cap="none" spc="0" dirty="0">
            <a:ln w="10541" cmpd="sng">
              <a:solidFill>
                <a:schemeClr val="accent1">
                  <a:shade val="88000"/>
                  <a:satMod val="110000"/>
                </a:schemeClr>
              </a:solidFill>
              <a:prstDash val="solid"/>
            </a:ln>
            <a:gradFill>
              <a:gsLst>
                <a:gs pos="0">
                  <a:schemeClr val="accent1">
                    <a:tint val="40000"/>
                    <a:satMod val="250000"/>
                  </a:schemeClr>
                </a:gs>
                <a:gs pos="9000">
                  <a:schemeClr val="accent1">
                    <a:tint val="52000"/>
                    <a:satMod val="300000"/>
                  </a:schemeClr>
                </a:gs>
                <a:gs pos="50000">
                  <a:schemeClr val="accent1">
                    <a:shade val="20000"/>
                    <a:satMod val="300000"/>
                  </a:schemeClr>
                </a:gs>
                <a:gs pos="79000">
                  <a:schemeClr val="accent1">
                    <a:tint val="52000"/>
                    <a:satMod val="300000"/>
                  </a:schemeClr>
                </a:gs>
                <a:gs pos="100000">
                  <a:schemeClr val="accent1">
                    <a:tint val="40000"/>
                    <a:satMod val="250000"/>
                  </a:schemeClr>
                </a:gs>
              </a:gsLst>
              <a:lin ang="5400000"/>
            </a:gradFill>
            <a:effectLst/>
          </a:endParaRPr>
        </a:p>
      </dgm:t>
    </dgm:pt>
    <dgm:pt modelId="{33B4625F-023F-486C-9D70-2AEB23810EC5}" type="parTrans" cxnId="{FFCDEFE0-FBFB-44CC-ACFA-C37CD9922CC7}">
      <dgm:prSet/>
      <dgm:spPr/>
      <dgm:t>
        <a:bodyPr/>
        <a:lstStyle/>
        <a:p>
          <a:endParaRPr lang="en-US"/>
        </a:p>
      </dgm:t>
    </dgm:pt>
    <dgm:pt modelId="{F3F8B67C-0DF6-4072-A67E-74513F61A3A8}" type="sibTrans" cxnId="{FFCDEFE0-FBFB-44CC-ACFA-C37CD9922CC7}">
      <dgm:prSet/>
      <dgm:spPr/>
      <dgm:t>
        <a:bodyPr/>
        <a:lstStyle/>
        <a:p>
          <a:endParaRPr lang="en-US"/>
        </a:p>
      </dgm:t>
    </dgm:pt>
    <dgm:pt modelId="{5DA1C3C5-7ADA-449F-A094-B206E5EAD2CF}" type="pres">
      <dgm:prSet presAssocID="{53F0D22D-B87F-4149-B251-897775D99162}" presName="compositeShape" presStyleCnt="0">
        <dgm:presLayoutVars>
          <dgm:dir/>
          <dgm:resizeHandles/>
        </dgm:presLayoutVars>
      </dgm:prSet>
      <dgm:spPr/>
    </dgm:pt>
    <dgm:pt modelId="{CEC5DCFD-BEB3-4519-800F-804589444E94}" type="pres">
      <dgm:prSet presAssocID="{53F0D22D-B87F-4149-B251-897775D99162}" presName="pyramid" presStyleLbl="node1" presStyleIdx="0" presStyleCn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77FE0751-B9C5-438F-95B8-92F37F583BD8}" type="pres">
      <dgm:prSet presAssocID="{53F0D22D-B87F-4149-B251-897775D99162}" presName="theList" presStyleCnt="0"/>
      <dgm:spPr/>
    </dgm:pt>
    <dgm:pt modelId="{70DCBFFB-7008-4CCF-9B82-AEBEB0C7AA35}" type="pres">
      <dgm:prSet presAssocID="{0998AAD8-4D32-4567-A1B3-7E5A4E20BEA3}" presName="aNode" presStyleLbl="fgAcc1" presStyleIdx="0" presStyleCnt="3" custScaleX="163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4CB69-633C-4CFE-A80E-624BD90C7D1B}" type="pres">
      <dgm:prSet presAssocID="{0998AAD8-4D32-4567-A1B3-7E5A4E20BEA3}" presName="aSpace" presStyleCnt="0"/>
      <dgm:spPr/>
    </dgm:pt>
    <dgm:pt modelId="{FFCDECB1-76A7-432D-846A-E8250C452173}" type="pres">
      <dgm:prSet presAssocID="{FC7B9C5B-392B-456F-9F39-67719746EBD5}" presName="aNode" presStyleLbl="fgAcc1" presStyleIdx="1" presStyleCnt="3" custScaleX="163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0980D-71E2-45BA-BF2A-71A9984402B0}" type="pres">
      <dgm:prSet presAssocID="{FC7B9C5B-392B-456F-9F39-67719746EBD5}" presName="aSpace" presStyleCnt="0"/>
      <dgm:spPr/>
    </dgm:pt>
    <dgm:pt modelId="{BC5594B8-69F1-4E0A-B4EB-1CFDB5DDF597}" type="pres">
      <dgm:prSet presAssocID="{1992363D-1FB1-4659-AF88-2E8A4ABD0C56}" presName="aNode" presStyleLbl="fgAcc1" presStyleIdx="2" presStyleCnt="3" custScaleX="163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DBFC5-B36F-4070-A4F0-21224A1B93DC}" type="pres">
      <dgm:prSet presAssocID="{1992363D-1FB1-4659-AF88-2E8A4ABD0C56}" presName="aSpace" presStyleCnt="0"/>
      <dgm:spPr/>
    </dgm:pt>
  </dgm:ptLst>
  <dgm:cxnLst>
    <dgm:cxn modelId="{FFCDEFE0-FBFB-44CC-ACFA-C37CD9922CC7}" srcId="{53F0D22D-B87F-4149-B251-897775D99162}" destId="{1992363D-1FB1-4659-AF88-2E8A4ABD0C56}" srcOrd="2" destOrd="0" parTransId="{33B4625F-023F-486C-9D70-2AEB23810EC5}" sibTransId="{F3F8B67C-0DF6-4072-A67E-74513F61A3A8}"/>
    <dgm:cxn modelId="{BF44C654-B85F-4D59-B8DC-EC345F03EB78}" type="presOf" srcId="{FC7B9C5B-392B-456F-9F39-67719746EBD5}" destId="{FFCDECB1-76A7-432D-846A-E8250C452173}" srcOrd="0" destOrd="0" presId="urn:microsoft.com/office/officeart/2005/8/layout/pyramid2"/>
    <dgm:cxn modelId="{574F788C-07C7-474E-9BE9-905A52054D08}" type="presOf" srcId="{1992363D-1FB1-4659-AF88-2E8A4ABD0C56}" destId="{BC5594B8-69F1-4E0A-B4EB-1CFDB5DDF597}" srcOrd="0" destOrd="0" presId="urn:microsoft.com/office/officeart/2005/8/layout/pyramid2"/>
    <dgm:cxn modelId="{984AC39D-69B4-4185-A98A-AD6526BB5887}" type="presOf" srcId="{0998AAD8-4D32-4567-A1B3-7E5A4E20BEA3}" destId="{70DCBFFB-7008-4CCF-9B82-AEBEB0C7AA35}" srcOrd="0" destOrd="0" presId="urn:microsoft.com/office/officeart/2005/8/layout/pyramid2"/>
    <dgm:cxn modelId="{D52E2DC2-867A-444B-B60E-FB85328ED406}" srcId="{53F0D22D-B87F-4149-B251-897775D99162}" destId="{0998AAD8-4D32-4567-A1B3-7E5A4E20BEA3}" srcOrd="0" destOrd="0" parTransId="{01F10804-C1CB-48CE-A7FC-62823825A53E}" sibTransId="{B2677B4E-F6A9-4613-A647-709E61DB43E0}"/>
    <dgm:cxn modelId="{D51925DE-280E-4B7D-8F6F-0557025BBF53}" srcId="{53F0D22D-B87F-4149-B251-897775D99162}" destId="{FC7B9C5B-392B-456F-9F39-67719746EBD5}" srcOrd="1" destOrd="0" parTransId="{B76FA0DD-B16E-4161-9FA9-6A37DBC18474}" sibTransId="{36E3FA9C-D8DC-48FC-BFC7-7BE650EDA60A}"/>
    <dgm:cxn modelId="{5E9ADC9A-4951-4F04-8D55-1CB68D0D6D34}" type="presOf" srcId="{53F0D22D-B87F-4149-B251-897775D99162}" destId="{5DA1C3C5-7ADA-449F-A094-B206E5EAD2CF}" srcOrd="0" destOrd="0" presId="urn:microsoft.com/office/officeart/2005/8/layout/pyramid2"/>
    <dgm:cxn modelId="{A383CE23-1246-4F1F-AC70-89F2AC6E0D9B}" type="presParOf" srcId="{5DA1C3C5-7ADA-449F-A094-B206E5EAD2CF}" destId="{CEC5DCFD-BEB3-4519-800F-804589444E94}" srcOrd="0" destOrd="0" presId="urn:microsoft.com/office/officeart/2005/8/layout/pyramid2"/>
    <dgm:cxn modelId="{2B7754DA-6A98-4DCA-B43B-39DAE30DD3B1}" type="presParOf" srcId="{5DA1C3C5-7ADA-449F-A094-B206E5EAD2CF}" destId="{77FE0751-B9C5-438F-95B8-92F37F583BD8}" srcOrd="1" destOrd="0" presId="urn:microsoft.com/office/officeart/2005/8/layout/pyramid2"/>
    <dgm:cxn modelId="{2F753263-F76E-4A6B-9A64-E1B82389DCFF}" type="presParOf" srcId="{77FE0751-B9C5-438F-95B8-92F37F583BD8}" destId="{70DCBFFB-7008-4CCF-9B82-AEBEB0C7AA35}" srcOrd="0" destOrd="0" presId="urn:microsoft.com/office/officeart/2005/8/layout/pyramid2"/>
    <dgm:cxn modelId="{BF48A4A1-228E-4F09-A520-0CC629CA4C27}" type="presParOf" srcId="{77FE0751-B9C5-438F-95B8-92F37F583BD8}" destId="{09D4CB69-633C-4CFE-A80E-624BD90C7D1B}" srcOrd="1" destOrd="0" presId="urn:microsoft.com/office/officeart/2005/8/layout/pyramid2"/>
    <dgm:cxn modelId="{133B73BF-069F-47C1-8989-E5DE36D85D26}" type="presParOf" srcId="{77FE0751-B9C5-438F-95B8-92F37F583BD8}" destId="{FFCDECB1-76A7-432D-846A-E8250C452173}" srcOrd="2" destOrd="0" presId="urn:microsoft.com/office/officeart/2005/8/layout/pyramid2"/>
    <dgm:cxn modelId="{F0F17FFD-E8A5-47E5-A87B-A53E2B5839A4}" type="presParOf" srcId="{77FE0751-B9C5-438F-95B8-92F37F583BD8}" destId="{29E0980D-71E2-45BA-BF2A-71A9984402B0}" srcOrd="3" destOrd="0" presId="urn:microsoft.com/office/officeart/2005/8/layout/pyramid2"/>
    <dgm:cxn modelId="{2FD8CEC0-FF8D-4A39-AB63-51E8699F6809}" type="presParOf" srcId="{77FE0751-B9C5-438F-95B8-92F37F583BD8}" destId="{BC5594B8-69F1-4E0A-B4EB-1CFDB5DDF597}" srcOrd="4" destOrd="0" presId="urn:microsoft.com/office/officeart/2005/8/layout/pyramid2"/>
    <dgm:cxn modelId="{3EB2FD33-C39C-4355-8FC4-05934454560E}" type="presParOf" srcId="{77FE0751-B9C5-438F-95B8-92F37F583BD8}" destId="{510DBFC5-B36F-4070-A4F0-21224A1B93D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42CFF79-9EA2-4162-9718-44AF58F25504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CF11E4-4F9A-44FB-8088-1EFA580885EE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Tarik</a:t>
          </a:r>
          <a:r>
            <a:rPr lang="en-US" sz="1600" dirty="0" smtClean="0"/>
            <a:t> </a:t>
          </a:r>
          <a:r>
            <a:rPr lang="en-US" sz="1600" dirty="0" err="1" smtClean="0"/>
            <a:t>meteran</a:t>
          </a:r>
          <a:r>
            <a:rPr lang="en-US" sz="1600" dirty="0" smtClean="0"/>
            <a:t> </a:t>
          </a:r>
          <a:r>
            <a:rPr lang="en-US" sz="1600" dirty="0" err="1" smtClean="0"/>
            <a:t>sepanjang</a:t>
          </a:r>
          <a:r>
            <a:rPr lang="en-US" sz="1600" dirty="0" smtClean="0"/>
            <a:t> </a:t>
          </a:r>
          <a:r>
            <a:rPr lang="en-US" sz="1600" dirty="0" err="1" smtClean="0"/>
            <a:t>barang</a:t>
          </a:r>
          <a:r>
            <a:rPr lang="en-US" sz="1600" dirty="0" smtClean="0"/>
            <a:t> </a:t>
          </a:r>
          <a:r>
            <a:rPr lang="en-US" sz="1600" dirty="0" err="1" smtClean="0"/>
            <a:t>bukti</a:t>
          </a:r>
          <a:r>
            <a:rPr lang="en-US" sz="1600" dirty="0" smtClean="0"/>
            <a:t> ( </a:t>
          </a:r>
          <a:r>
            <a:rPr lang="en-US" sz="1600" dirty="0" err="1" smtClean="0"/>
            <a:t>sumbu</a:t>
          </a:r>
          <a:r>
            <a:rPr lang="en-US" sz="1600" dirty="0" smtClean="0"/>
            <a:t> X )</a:t>
          </a:r>
          <a:endParaRPr lang="en-US" sz="1600" dirty="0"/>
        </a:p>
      </dgm:t>
    </dgm:pt>
    <dgm:pt modelId="{3C71DF1B-09B0-4A94-9B20-90FA25DE19D2}" type="parTrans" cxnId="{BFB5B444-1EBD-4279-A2FE-C8A2F36E5BA3}">
      <dgm:prSet/>
      <dgm:spPr/>
      <dgm:t>
        <a:bodyPr/>
        <a:lstStyle/>
        <a:p>
          <a:endParaRPr lang="en-US"/>
        </a:p>
      </dgm:t>
    </dgm:pt>
    <dgm:pt modelId="{5507370B-0C6C-4845-91D5-578782EB3F23}" type="sibTrans" cxnId="{BFB5B444-1EBD-4279-A2FE-C8A2F36E5BA3}">
      <dgm:prSet/>
      <dgm:spPr/>
      <dgm:t>
        <a:bodyPr/>
        <a:lstStyle/>
        <a:p>
          <a:endParaRPr lang="en-US"/>
        </a:p>
      </dgm:t>
    </dgm:pt>
    <dgm:pt modelId="{DD080762-5537-4C0E-81E5-FE93B96A64E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Tempatkan</a:t>
          </a:r>
          <a:r>
            <a:rPr lang="en-US" dirty="0" smtClean="0"/>
            <a:t> </a:t>
          </a:r>
          <a:r>
            <a:rPr lang="en-US" dirty="0" err="1" smtClean="0"/>
            <a:t>meteran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lokasi</a:t>
          </a:r>
          <a:r>
            <a:rPr lang="en-US" dirty="0" smtClean="0"/>
            <a:t> </a:t>
          </a:r>
          <a:r>
            <a:rPr lang="en-US" dirty="0" err="1" smtClean="0"/>
            <a:t>yg</a:t>
          </a:r>
          <a:r>
            <a:rPr lang="en-US" dirty="0" smtClean="0"/>
            <a:t> </a:t>
          </a:r>
          <a:r>
            <a:rPr lang="en-US" dirty="0" err="1" smtClean="0"/>
            <a:t>terbaik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TKP</a:t>
          </a:r>
          <a:endParaRPr lang="en-US" dirty="0"/>
        </a:p>
      </dgm:t>
    </dgm:pt>
    <dgm:pt modelId="{C4CD6906-7978-437F-91DE-E23C4055BF8F}" type="parTrans" cxnId="{E3129EED-F68C-40BA-BF10-8551BB4D2811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0335FE55-334D-46AE-B27E-6AC482AD053B}" type="sibTrans" cxnId="{E3129EED-F68C-40BA-BF10-8551BB4D2811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1E6B637-66F4-421A-820F-12BC80F03A69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Tetapkan</a:t>
          </a:r>
          <a:r>
            <a:rPr lang="en-US" dirty="0" smtClean="0"/>
            <a:t> </a:t>
          </a:r>
          <a:r>
            <a:rPr lang="en-US" dirty="0" err="1" smtClean="0"/>
            <a:t>posisi</a:t>
          </a:r>
          <a:r>
            <a:rPr lang="en-US" dirty="0" smtClean="0"/>
            <a:t> </a:t>
          </a:r>
          <a:r>
            <a:rPr lang="en-US" dirty="0" err="1" smtClean="0"/>
            <a:t>menggunakan</a:t>
          </a:r>
          <a:r>
            <a:rPr lang="en-US" dirty="0" smtClean="0"/>
            <a:t> </a:t>
          </a:r>
          <a:r>
            <a:rPr lang="en-US" dirty="0" err="1" smtClean="0"/>
            <a:t>meteran</a:t>
          </a:r>
          <a:endParaRPr lang="en-US" dirty="0"/>
        </a:p>
      </dgm:t>
    </dgm:pt>
    <dgm:pt modelId="{7D72246B-A5B1-484B-9F22-A41376277309}" type="parTrans" cxnId="{30E5E0D0-5451-44D4-848F-C5F67D43BCF4}">
      <dgm:prSet/>
      <dgm:spPr/>
      <dgm:t>
        <a:bodyPr/>
        <a:lstStyle/>
        <a:p>
          <a:endParaRPr lang="en-US"/>
        </a:p>
      </dgm:t>
    </dgm:pt>
    <dgm:pt modelId="{031EB708-D46D-4D71-9ED9-72005F2A8235}" type="sibTrans" cxnId="{30E5E0D0-5451-44D4-848F-C5F67D43BCF4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DFD62EE-C8AA-428C-8F3D-188702C9415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Gunakan</a:t>
          </a:r>
          <a:r>
            <a:rPr lang="en-US" sz="1600" dirty="0" smtClean="0"/>
            <a:t> </a:t>
          </a:r>
          <a:r>
            <a:rPr lang="en-US" sz="1600" dirty="0" err="1" smtClean="0"/>
            <a:t>meteran</a:t>
          </a:r>
          <a:r>
            <a:rPr lang="en-US" sz="1600" dirty="0" smtClean="0"/>
            <a:t> </a:t>
          </a:r>
          <a:r>
            <a:rPr lang="en-US" sz="1600" dirty="0" err="1" smtClean="0"/>
            <a:t>keduaa</a:t>
          </a:r>
          <a:r>
            <a:rPr lang="en-US" sz="1600" dirty="0" smtClean="0"/>
            <a:t>, </a:t>
          </a:r>
          <a:r>
            <a:rPr lang="en-US" sz="1600" dirty="0" err="1" smtClean="0"/>
            <a:t>ukur</a:t>
          </a:r>
          <a:r>
            <a:rPr lang="en-US" sz="1600" dirty="0" smtClean="0"/>
            <a:t> </a:t>
          </a:r>
          <a:r>
            <a:rPr lang="en-US" sz="1600" dirty="0" err="1" smtClean="0"/>
            <a:t>terhadap</a:t>
          </a:r>
          <a:r>
            <a:rPr lang="en-US" sz="1600" dirty="0" smtClean="0"/>
            <a:t> </a:t>
          </a:r>
          <a:r>
            <a:rPr lang="en-US" sz="1600" dirty="0" err="1" smtClean="0"/>
            <a:t>alat</a:t>
          </a:r>
          <a:r>
            <a:rPr lang="en-US" sz="1600" dirty="0" smtClean="0"/>
            <a:t> </a:t>
          </a:r>
          <a:r>
            <a:rPr lang="en-US" sz="1600" dirty="0" err="1" smtClean="0"/>
            <a:t>bukti</a:t>
          </a:r>
          <a:r>
            <a:rPr lang="en-US" sz="1600" dirty="0" smtClean="0"/>
            <a:t> </a:t>
          </a:r>
          <a:r>
            <a:rPr lang="en-US" sz="1600" dirty="0" err="1" smtClean="0"/>
            <a:t>dari</a:t>
          </a:r>
          <a:r>
            <a:rPr lang="en-US" sz="1600" dirty="0" smtClean="0"/>
            <a:t> baseline </a:t>
          </a:r>
        </a:p>
        <a:p>
          <a:r>
            <a:rPr lang="en-US" sz="1600" dirty="0" smtClean="0"/>
            <a:t>( </a:t>
          </a:r>
          <a:r>
            <a:rPr lang="en-US" sz="1600" dirty="0" err="1" smtClean="0"/>
            <a:t>Sumbu</a:t>
          </a:r>
          <a:r>
            <a:rPr lang="en-US" sz="1600" dirty="0" smtClean="0"/>
            <a:t>  Y )</a:t>
          </a:r>
          <a:endParaRPr lang="en-US" sz="1600" dirty="0"/>
        </a:p>
      </dgm:t>
    </dgm:pt>
    <dgm:pt modelId="{9E3F21AE-A60E-4098-8F10-2FAC8DDDBD8F}" type="parTrans" cxnId="{9C75F2B5-68F2-48A9-908D-33B9E7AE834B}">
      <dgm:prSet/>
      <dgm:spPr/>
      <dgm:t>
        <a:bodyPr/>
        <a:lstStyle/>
        <a:p>
          <a:endParaRPr lang="en-US"/>
        </a:p>
      </dgm:t>
    </dgm:pt>
    <dgm:pt modelId="{1CFDEFC5-250A-4727-95B4-859ED3171BBA}" type="sibTrans" cxnId="{9C75F2B5-68F2-48A9-908D-33B9E7AE834B}">
      <dgm:prSet/>
      <dgm:spPr/>
      <dgm:t>
        <a:bodyPr/>
        <a:lstStyle/>
        <a:p>
          <a:endParaRPr lang="en-US"/>
        </a:p>
      </dgm:t>
    </dgm:pt>
    <dgm:pt modelId="{A17B7080-90E7-4F33-A2B5-03FC0C9F96B7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Gunakan</a:t>
          </a:r>
          <a:r>
            <a:rPr lang="en-US" sz="1600" dirty="0" smtClean="0"/>
            <a:t> </a:t>
          </a:r>
          <a:r>
            <a:rPr lang="en-US" sz="1600" dirty="0" err="1" smtClean="0"/>
            <a:t>busur</a:t>
          </a:r>
          <a:r>
            <a:rPr lang="en-US" sz="1600" dirty="0" smtClean="0"/>
            <a:t> </a:t>
          </a:r>
          <a:r>
            <a:rPr lang="en-US" sz="1600" dirty="0" err="1" smtClean="0"/>
            <a:t>derajat</a:t>
          </a:r>
          <a:r>
            <a:rPr lang="en-US" sz="1600" dirty="0" smtClean="0"/>
            <a:t> </a:t>
          </a:r>
          <a:r>
            <a:rPr lang="en-US" sz="1600" dirty="0" err="1" smtClean="0"/>
            <a:t>untuk</a:t>
          </a:r>
          <a:r>
            <a:rPr lang="en-US" sz="1600" dirty="0" smtClean="0"/>
            <a:t> </a:t>
          </a:r>
          <a:r>
            <a:rPr lang="en-US" sz="1600" dirty="0" err="1" smtClean="0"/>
            <a:t>mendapatkan</a:t>
          </a:r>
          <a:r>
            <a:rPr lang="en-US" sz="1600" dirty="0" smtClean="0"/>
            <a:t> </a:t>
          </a:r>
          <a:r>
            <a:rPr lang="en-US" sz="1600" dirty="0" err="1" smtClean="0"/>
            <a:t>sudut</a:t>
          </a:r>
          <a:r>
            <a:rPr lang="en-US" sz="1600" dirty="0" smtClean="0"/>
            <a:t> 90 </a:t>
          </a:r>
          <a:r>
            <a:rPr lang="en-US" sz="1600" dirty="0" err="1" smtClean="0"/>
            <a:t>derajat</a:t>
          </a:r>
          <a:r>
            <a:rPr lang="en-US" sz="1600" dirty="0" smtClean="0"/>
            <a:t> </a:t>
          </a:r>
          <a:endParaRPr lang="en-US" sz="1600" dirty="0"/>
        </a:p>
      </dgm:t>
    </dgm:pt>
    <dgm:pt modelId="{C47A3C9D-BCE1-4E13-AD73-27D2FBE058ED}" type="parTrans" cxnId="{85C63645-BE67-4FF8-84F1-0AC4B67E6ABA}">
      <dgm:prSet/>
      <dgm:spPr/>
      <dgm:t>
        <a:bodyPr/>
        <a:lstStyle/>
        <a:p>
          <a:endParaRPr lang="en-US"/>
        </a:p>
      </dgm:t>
    </dgm:pt>
    <dgm:pt modelId="{955FF82B-8725-46F7-BCF5-DBFAF4580479}" type="sibTrans" cxnId="{85C63645-BE67-4FF8-84F1-0AC4B67E6ABA}">
      <dgm:prSet/>
      <dgm:spPr/>
      <dgm:t>
        <a:bodyPr/>
        <a:lstStyle/>
        <a:p>
          <a:endParaRPr lang="en-US"/>
        </a:p>
      </dgm:t>
    </dgm:pt>
    <dgm:pt modelId="{101A37C3-25A9-4019-A166-A6E8E4DE1341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Gambar</a:t>
          </a:r>
          <a:r>
            <a:rPr lang="en-US" dirty="0" smtClean="0"/>
            <a:t> baseline ( </a:t>
          </a:r>
          <a:r>
            <a:rPr lang="en-US" dirty="0" err="1" smtClean="0"/>
            <a:t>garis</a:t>
          </a:r>
          <a:r>
            <a:rPr lang="en-US" dirty="0" smtClean="0"/>
            <a:t> </a:t>
          </a:r>
          <a:r>
            <a:rPr lang="en-US" dirty="0" err="1" smtClean="0"/>
            <a:t>dasar</a:t>
          </a:r>
          <a:r>
            <a:rPr lang="en-US" dirty="0" smtClean="0"/>
            <a:t> ) </a:t>
          </a:r>
          <a:r>
            <a:rPr lang="en-US" dirty="0" err="1" smtClean="0"/>
            <a:t>pada</a:t>
          </a:r>
          <a:r>
            <a:rPr lang="en-US" dirty="0" smtClean="0"/>
            <a:t> diagram</a:t>
          </a:r>
          <a:endParaRPr lang="en-US" dirty="0"/>
        </a:p>
      </dgm:t>
    </dgm:pt>
    <dgm:pt modelId="{D576B7A1-3FF1-4498-97B6-769D793783D0}" type="parTrans" cxnId="{4EFE240D-AC6D-45E9-B96B-421E3686EED9}">
      <dgm:prSet/>
      <dgm:spPr/>
      <dgm:t>
        <a:bodyPr/>
        <a:lstStyle/>
        <a:p>
          <a:endParaRPr lang="en-US"/>
        </a:p>
      </dgm:t>
    </dgm:pt>
    <dgm:pt modelId="{1DBB668B-7F49-4516-8FC8-897DC8795E6C}" type="sibTrans" cxnId="{4EFE240D-AC6D-45E9-B96B-421E3686EED9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483CC2A7-A70A-4274-AA68-4FAA945B6BC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Tentukan</a:t>
          </a:r>
          <a:r>
            <a:rPr lang="en-US" dirty="0" smtClean="0"/>
            <a:t> </a:t>
          </a:r>
          <a:r>
            <a:rPr lang="en-US" dirty="0" err="1" smtClean="0"/>
            <a:t>titik</a:t>
          </a:r>
          <a:r>
            <a:rPr lang="en-US" dirty="0" smtClean="0"/>
            <a:t> </a:t>
          </a:r>
          <a:r>
            <a:rPr lang="en-US" dirty="0" err="1" smtClean="0"/>
            <a:t>nol</a:t>
          </a:r>
          <a:endParaRPr lang="en-US" dirty="0"/>
        </a:p>
      </dgm:t>
    </dgm:pt>
    <dgm:pt modelId="{5E3BC774-65FF-48B0-835F-3ED6EB345D8B}" type="parTrans" cxnId="{F9C05B14-2BD9-4D4A-B3AB-ACBBF12BAA14}">
      <dgm:prSet/>
      <dgm:spPr/>
      <dgm:t>
        <a:bodyPr/>
        <a:lstStyle/>
        <a:p>
          <a:endParaRPr lang="en-US"/>
        </a:p>
      </dgm:t>
    </dgm:pt>
    <dgm:pt modelId="{69D00206-02E3-4287-B020-52E2CC9B40EA}" type="sibTrans" cxnId="{F9C05B14-2BD9-4D4A-B3AB-ACBBF12BAA14}">
      <dgm:prSet/>
      <dgm:spPr/>
      <dgm:t>
        <a:bodyPr/>
        <a:lstStyle/>
        <a:p>
          <a:endParaRPr lang="en-US"/>
        </a:p>
      </dgm:t>
    </dgm:pt>
    <dgm:pt modelId="{1AF331B6-DA42-47A3-9247-C152747317D8}" type="pres">
      <dgm:prSet presAssocID="{F42CFF79-9EA2-4162-9718-44AF58F255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715319-45E5-4752-8C4E-4671FC943A3C}" type="pres">
      <dgm:prSet presAssocID="{65CF11E4-4F9A-44FB-8088-1EFA580885EE}" presName="vertFlow" presStyleCnt="0"/>
      <dgm:spPr/>
    </dgm:pt>
    <dgm:pt modelId="{68CBBEE9-4C06-4666-817A-1D540FF291FE}" type="pres">
      <dgm:prSet presAssocID="{65CF11E4-4F9A-44FB-8088-1EFA580885EE}" presName="header" presStyleLbl="node1" presStyleIdx="0" presStyleCnt="3" custScaleY="171111"/>
      <dgm:spPr/>
      <dgm:t>
        <a:bodyPr/>
        <a:lstStyle/>
        <a:p>
          <a:endParaRPr lang="en-US"/>
        </a:p>
      </dgm:t>
    </dgm:pt>
    <dgm:pt modelId="{5E31AC4C-A666-40BC-A63C-138CD7156EDC}" type="pres">
      <dgm:prSet presAssocID="{C4CD6906-7978-437F-91DE-E23C4055BF8F}" presName="parTrans" presStyleLbl="sibTrans2D1" presStyleIdx="0" presStyleCnt="4" custScaleX="308514" custScaleY="409123"/>
      <dgm:spPr/>
      <dgm:t>
        <a:bodyPr/>
        <a:lstStyle/>
        <a:p>
          <a:endParaRPr lang="en-US"/>
        </a:p>
      </dgm:t>
    </dgm:pt>
    <dgm:pt modelId="{E4B77E8C-8EC0-43EB-BD3F-B8D72690E6AB}" type="pres">
      <dgm:prSet presAssocID="{DD080762-5537-4C0E-81E5-FE93B96A64E6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A399D-FA40-4E2D-9682-BD99658E2F11}" type="pres">
      <dgm:prSet presAssocID="{0335FE55-334D-46AE-B27E-6AC482AD053B}" presName="sibTrans" presStyleLbl="sibTrans2D1" presStyleIdx="1" presStyleCnt="4" custScaleX="308514" custScaleY="409123"/>
      <dgm:spPr/>
      <dgm:t>
        <a:bodyPr/>
        <a:lstStyle/>
        <a:p>
          <a:endParaRPr lang="en-US"/>
        </a:p>
      </dgm:t>
    </dgm:pt>
    <dgm:pt modelId="{6DAC5622-C06A-456C-893A-3AC9CB326861}" type="pres">
      <dgm:prSet presAssocID="{81E6B637-66F4-421A-820F-12BC80F03A69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5511C-DC4B-488C-A37B-D47522D2E15F}" type="pres">
      <dgm:prSet presAssocID="{031EB708-D46D-4D71-9ED9-72005F2A8235}" presName="sibTrans" presStyleLbl="sibTrans2D1" presStyleIdx="2" presStyleCnt="4" custScaleX="308514" custScaleY="409123"/>
      <dgm:spPr/>
      <dgm:t>
        <a:bodyPr/>
        <a:lstStyle/>
        <a:p>
          <a:endParaRPr lang="en-US"/>
        </a:p>
      </dgm:t>
    </dgm:pt>
    <dgm:pt modelId="{E5FACB38-9182-4741-862D-514132411471}" type="pres">
      <dgm:prSet presAssocID="{101A37C3-25A9-4019-A166-A6E8E4DE1341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2EAA0-3348-489C-904B-368FDC3EA7ED}" type="pres">
      <dgm:prSet presAssocID="{1DBB668B-7F49-4516-8FC8-897DC8795E6C}" presName="sibTrans" presStyleLbl="sibTrans2D1" presStyleIdx="3" presStyleCnt="4" custScaleX="308514" custScaleY="409123"/>
      <dgm:spPr/>
      <dgm:t>
        <a:bodyPr/>
        <a:lstStyle/>
        <a:p>
          <a:endParaRPr lang="en-US"/>
        </a:p>
      </dgm:t>
    </dgm:pt>
    <dgm:pt modelId="{5BAE06AA-68A0-4B99-BCCF-8396C0982615}" type="pres">
      <dgm:prSet presAssocID="{483CC2A7-A70A-4274-AA68-4FAA945B6BCB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4E49A-5D5E-4E38-B668-8F308A9FD08A}" type="pres">
      <dgm:prSet presAssocID="{65CF11E4-4F9A-44FB-8088-1EFA580885EE}" presName="hSp" presStyleCnt="0"/>
      <dgm:spPr/>
    </dgm:pt>
    <dgm:pt modelId="{B8F9C498-78A8-4760-AB0B-D9A836DCDA48}" type="pres">
      <dgm:prSet presAssocID="{9DFD62EE-C8AA-428C-8F3D-188702C94158}" presName="vertFlow" presStyleCnt="0"/>
      <dgm:spPr/>
    </dgm:pt>
    <dgm:pt modelId="{7796A635-3056-4946-8509-F8264A496D28}" type="pres">
      <dgm:prSet presAssocID="{9DFD62EE-C8AA-428C-8F3D-188702C94158}" presName="header" presStyleLbl="node1" presStyleIdx="1" presStyleCnt="3" custScaleY="171111"/>
      <dgm:spPr/>
      <dgm:t>
        <a:bodyPr/>
        <a:lstStyle/>
        <a:p>
          <a:endParaRPr lang="en-US"/>
        </a:p>
      </dgm:t>
    </dgm:pt>
    <dgm:pt modelId="{D4300853-2665-4020-9AAE-8F4A710B3C3B}" type="pres">
      <dgm:prSet presAssocID="{9DFD62EE-C8AA-428C-8F3D-188702C94158}" presName="hSp" presStyleCnt="0"/>
      <dgm:spPr/>
    </dgm:pt>
    <dgm:pt modelId="{78FBE4DD-026B-4F67-BCBB-1508D674BE41}" type="pres">
      <dgm:prSet presAssocID="{A17B7080-90E7-4F33-A2B5-03FC0C9F96B7}" presName="vertFlow" presStyleCnt="0"/>
      <dgm:spPr/>
    </dgm:pt>
    <dgm:pt modelId="{2BB13A64-CF2D-4F89-8D84-9E99813F27FE}" type="pres">
      <dgm:prSet presAssocID="{A17B7080-90E7-4F33-A2B5-03FC0C9F96B7}" presName="header" presStyleLbl="node1" presStyleIdx="2" presStyleCnt="3" custScaleY="171111"/>
      <dgm:spPr/>
      <dgm:t>
        <a:bodyPr/>
        <a:lstStyle/>
        <a:p>
          <a:endParaRPr lang="en-US"/>
        </a:p>
      </dgm:t>
    </dgm:pt>
  </dgm:ptLst>
  <dgm:cxnLst>
    <dgm:cxn modelId="{83B8BA29-AA59-435B-BF47-8457D438B47C}" type="presOf" srcId="{C4CD6906-7978-437F-91DE-E23C4055BF8F}" destId="{5E31AC4C-A666-40BC-A63C-138CD7156EDC}" srcOrd="0" destOrd="0" presId="urn:microsoft.com/office/officeart/2005/8/layout/lProcess1"/>
    <dgm:cxn modelId="{F48C0CDD-920F-49DE-9CEA-DBADFC962C04}" type="presOf" srcId="{65CF11E4-4F9A-44FB-8088-1EFA580885EE}" destId="{68CBBEE9-4C06-4666-817A-1D540FF291FE}" srcOrd="0" destOrd="0" presId="urn:microsoft.com/office/officeart/2005/8/layout/lProcess1"/>
    <dgm:cxn modelId="{3B7DDE7F-1D05-48E8-B5DB-260AC997E580}" type="presOf" srcId="{031EB708-D46D-4D71-9ED9-72005F2A8235}" destId="{5AD5511C-DC4B-488C-A37B-D47522D2E15F}" srcOrd="0" destOrd="0" presId="urn:microsoft.com/office/officeart/2005/8/layout/lProcess1"/>
    <dgm:cxn modelId="{7E098E45-5919-4552-9C97-7EAABD9FDF38}" type="presOf" srcId="{483CC2A7-A70A-4274-AA68-4FAA945B6BCB}" destId="{5BAE06AA-68A0-4B99-BCCF-8396C0982615}" srcOrd="0" destOrd="0" presId="urn:microsoft.com/office/officeart/2005/8/layout/lProcess1"/>
    <dgm:cxn modelId="{F14623E8-C94F-4537-A949-9777024A207C}" type="presOf" srcId="{F42CFF79-9EA2-4162-9718-44AF58F25504}" destId="{1AF331B6-DA42-47A3-9247-C152747317D8}" srcOrd="0" destOrd="0" presId="urn:microsoft.com/office/officeart/2005/8/layout/lProcess1"/>
    <dgm:cxn modelId="{999C2485-DB03-4DD9-B6A8-BE880F6CA66D}" type="presOf" srcId="{DD080762-5537-4C0E-81E5-FE93B96A64E6}" destId="{E4B77E8C-8EC0-43EB-BD3F-B8D72690E6AB}" srcOrd="0" destOrd="0" presId="urn:microsoft.com/office/officeart/2005/8/layout/lProcess1"/>
    <dgm:cxn modelId="{DDE07CEE-7C70-4B5E-8596-3F128FFED43B}" type="presOf" srcId="{1DBB668B-7F49-4516-8FC8-897DC8795E6C}" destId="{6C72EAA0-3348-489C-904B-368FDC3EA7ED}" srcOrd="0" destOrd="0" presId="urn:microsoft.com/office/officeart/2005/8/layout/lProcess1"/>
    <dgm:cxn modelId="{BFB5B444-1EBD-4279-A2FE-C8A2F36E5BA3}" srcId="{F42CFF79-9EA2-4162-9718-44AF58F25504}" destId="{65CF11E4-4F9A-44FB-8088-1EFA580885EE}" srcOrd="0" destOrd="0" parTransId="{3C71DF1B-09B0-4A94-9B20-90FA25DE19D2}" sibTransId="{5507370B-0C6C-4845-91D5-578782EB3F23}"/>
    <dgm:cxn modelId="{D4979A59-1C50-4271-8C45-43A76D0D770B}" type="presOf" srcId="{101A37C3-25A9-4019-A166-A6E8E4DE1341}" destId="{E5FACB38-9182-4741-862D-514132411471}" srcOrd="0" destOrd="0" presId="urn:microsoft.com/office/officeart/2005/8/layout/lProcess1"/>
    <dgm:cxn modelId="{FEAC814D-4804-4E86-8EC7-95FF6F36644B}" type="presOf" srcId="{0335FE55-334D-46AE-B27E-6AC482AD053B}" destId="{9E3A399D-FA40-4E2D-9682-BD99658E2F11}" srcOrd="0" destOrd="0" presId="urn:microsoft.com/office/officeart/2005/8/layout/lProcess1"/>
    <dgm:cxn modelId="{4198A35A-BA91-432E-90DE-86FC35BA2E01}" type="presOf" srcId="{A17B7080-90E7-4F33-A2B5-03FC0C9F96B7}" destId="{2BB13A64-CF2D-4F89-8D84-9E99813F27FE}" srcOrd="0" destOrd="0" presId="urn:microsoft.com/office/officeart/2005/8/layout/lProcess1"/>
    <dgm:cxn modelId="{E3129EED-F68C-40BA-BF10-8551BB4D2811}" srcId="{65CF11E4-4F9A-44FB-8088-1EFA580885EE}" destId="{DD080762-5537-4C0E-81E5-FE93B96A64E6}" srcOrd="0" destOrd="0" parTransId="{C4CD6906-7978-437F-91DE-E23C4055BF8F}" sibTransId="{0335FE55-334D-46AE-B27E-6AC482AD053B}"/>
    <dgm:cxn modelId="{4EFE240D-AC6D-45E9-B96B-421E3686EED9}" srcId="{65CF11E4-4F9A-44FB-8088-1EFA580885EE}" destId="{101A37C3-25A9-4019-A166-A6E8E4DE1341}" srcOrd="2" destOrd="0" parTransId="{D576B7A1-3FF1-4498-97B6-769D793783D0}" sibTransId="{1DBB668B-7F49-4516-8FC8-897DC8795E6C}"/>
    <dgm:cxn modelId="{4EEF8EC7-CC1E-4F5C-991E-E422F2D84ADB}" type="presOf" srcId="{9DFD62EE-C8AA-428C-8F3D-188702C94158}" destId="{7796A635-3056-4946-8509-F8264A496D28}" srcOrd="0" destOrd="0" presId="urn:microsoft.com/office/officeart/2005/8/layout/lProcess1"/>
    <dgm:cxn modelId="{F9C05B14-2BD9-4D4A-B3AB-ACBBF12BAA14}" srcId="{65CF11E4-4F9A-44FB-8088-1EFA580885EE}" destId="{483CC2A7-A70A-4274-AA68-4FAA945B6BCB}" srcOrd="3" destOrd="0" parTransId="{5E3BC774-65FF-48B0-835F-3ED6EB345D8B}" sibTransId="{69D00206-02E3-4287-B020-52E2CC9B40EA}"/>
    <dgm:cxn modelId="{85C63645-BE67-4FF8-84F1-0AC4B67E6ABA}" srcId="{F42CFF79-9EA2-4162-9718-44AF58F25504}" destId="{A17B7080-90E7-4F33-A2B5-03FC0C9F96B7}" srcOrd="2" destOrd="0" parTransId="{C47A3C9D-BCE1-4E13-AD73-27D2FBE058ED}" sibTransId="{955FF82B-8725-46F7-BCF5-DBFAF4580479}"/>
    <dgm:cxn modelId="{30E5E0D0-5451-44D4-848F-C5F67D43BCF4}" srcId="{65CF11E4-4F9A-44FB-8088-1EFA580885EE}" destId="{81E6B637-66F4-421A-820F-12BC80F03A69}" srcOrd="1" destOrd="0" parTransId="{7D72246B-A5B1-484B-9F22-A41376277309}" sibTransId="{031EB708-D46D-4D71-9ED9-72005F2A8235}"/>
    <dgm:cxn modelId="{9C75F2B5-68F2-48A9-908D-33B9E7AE834B}" srcId="{F42CFF79-9EA2-4162-9718-44AF58F25504}" destId="{9DFD62EE-C8AA-428C-8F3D-188702C94158}" srcOrd="1" destOrd="0" parTransId="{9E3F21AE-A60E-4098-8F10-2FAC8DDDBD8F}" sibTransId="{1CFDEFC5-250A-4727-95B4-859ED3171BBA}"/>
    <dgm:cxn modelId="{19A1123A-853A-4675-9944-33498D8B5E0C}" type="presOf" srcId="{81E6B637-66F4-421A-820F-12BC80F03A69}" destId="{6DAC5622-C06A-456C-893A-3AC9CB326861}" srcOrd="0" destOrd="0" presId="urn:microsoft.com/office/officeart/2005/8/layout/lProcess1"/>
    <dgm:cxn modelId="{F178EE74-8ADB-47DA-B167-EB3EF9997235}" type="presParOf" srcId="{1AF331B6-DA42-47A3-9247-C152747317D8}" destId="{DD715319-45E5-4752-8C4E-4671FC943A3C}" srcOrd="0" destOrd="0" presId="urn:microsoft.com/office/officeart/2005/8/layout/lProcess1"/>
    <dgm:cxn modelId="{1DD8CC01-9435-49D9-AADF-FF0B6FCF1495}" type="presParOf" srcId="{DD715319-45E5-4752-8C4E-4671FC943A3C}" destId="{68CBBEE9-4C06-4666-817A-1D540FF291FE}" srcOrd="0" destOrd="0" presId="urn:microsoft.com/office/officeart/2005/8/layout/lProcess1"/>
    <dgm:cxn modelId="{B7C9B3DE-80CF-489B-ACC4-41693C5F0450}" type="presParOf" srcId="{DD715319-45E5-4752-8C4E-4671FC943A3C}" destId="{5E31AC4C-A666-40BC-A63C-138CD7156EDC}" srcOrd="1" destOrd="0" presId="urn:microsoft.com/office/officeart/2005/8/layout/lProcess1"/>
    <dgm:cxn modelId="{7AE9257A-F7D8-4455-969D-22B5830833F8}" type="presParOf" srcId="{DD715319-45E5-4752-8C4E-4671FC943A3C}" destId="{E4B77E8C-8EC0-43EB-BD3F-B8D72690E6AB}" srcOrd="2" destOrd="0" presId="urn:microsoft.com/office/officeart/2005/8/layout/lProcess1"/>
    <dgm:cxn modelId="{9FC0BA4D-7B0E-475F-8024-9861F1335764}" type="presParOf" srcId="{DD715319-45E5-4752-8C4E-4671FC943A3C}" destId="{9E3A399D-FA40-4E2D-9682-BD99658E2F11}" srcOrd="3" destOrd="0" presId="urn:microsoft.com/office/officeart/2005/8/layout/lProcess1"/>
    <dgm:cxn modelId="{32132DDA-8156-406C-B91D-2C70EB25AC4C}" type="presParOf" srcId="{DD715319-45E5-4752-8C4E-4671FC943A3C}" destId="{6DAC5622-C06A-456C-893A-3AC9CB326861}" srcOrd="4" destOrd="0" presId="urn:microsoft.com/office/officeart/2005/8/layout/lProcess1"/>
    <dgm:cxn modelId="{8C4A1945-6443-414C-89C2-559EFE93FA2F}" type="presParOf" srcId="{DD715319-45E5-4752-8C4E-4671FC943A3C}" destId="{5AD5511C-DC4B-488C-A37B-D47522D2E15F}" srcOrd="5" destOrd="0" presId="urn:microsoft.com/office/officeart/2005/8/layout/lProcess1"/>
    <dgm:cxn modelId="{6E4845F1-D561-4127-9A0A-54D68FB9B6DD}" type="presParOf" srcId="{DD715319-45E5-4752-8C4E-4671FC943A3C}" destId="{E5FACB38-9182-4741-862D-514132411471}" srcOrd="6" destOrd="0" presId="urn:microsoft.com/office/officeart/2005/8/layout/lProcess1"/>
    <dgm:cxn modelId="{F5CF0DF5-FBA0-4169-BC47-8F4E7974D524}" type="presParOf" srcId="{DD715319-45E5-4752-8C4E-4671FC943A3C}" destId="{6C72EAA0-3348-489C-904B-368FDC3EA7ED}" srcOrd="7" destOrd="0" presId="urn:microsoft.com/office/officeart/2005/8/layout/lProcess1"/>
    <dgm:cxn modelId="{E57FD6BC-9654-490A-A531-2D6CB445E43B}" type="presParOf" srcId="{DD715319-45E5-4752-8C4E-4671FC943A3C}" destId="{5BAE06AA-68A0-4B99-BCCF-8396C0982615}" srcOrd="8" destOrd="0" presId="urn:microsoft.com/office/officeart/2005/8/layout/lProcess1"/>
    <dgm:cxn modelId="{4C144604-38A0-4181-B321-FC86339C45B1}" type="presParOf" srcId="{1AF331B6-DA42-47A3-9247-C152747317D8}" destId="{0544E49A-5D5E-4E38-B668-8F308A9FD08A}" srcOrd="1" destOrd="0" presId="urn:microsoft.com/office/officeart/2005/8/layout/lProcess1"/>
    <dgm:cxn modelId="{43B24CD3-C04F-449D-90F8-33481BD2CA4F}" type="presParOf" srcId="{1AF331B6-DA42-47A3-9247-C152747317D8}" destId="{B8F9C498-78A8-4760-AB0B-D9A836DCDA48}" srcOrd="2" destOrd="0" presId="urn:microsoft.com/office/officeart/2005/8/layout/lProcess1"/>
    <dgm:cxn modelId="{53C50A12-F8F3-4C37-B5BD-D3DA8CFE4F15}" type="presParOf" srcId="{B8F9C498-78A8-4760-AB0B-D9A836DCDA48}" destId="{7796A635-3056-4946-8509-F8264A496D28}" srcOrd="0" destOrd="0" presId="urn:microsoft.com/office/officeart/2005/8/layout/lProcess1"/>
    <dgm:cxn modelId="{BF1D39DE-A144-4DC7-85C7-09B4614A35F5}" type="presParOf" srcId="{1AF331B6-DA42-47A3-9247-C152747317D8}" destId="{D4300853-2665-4020-9AAE-8F4A710B3C3B}" srcOrd="3" destOrd="0" presId="urn:microsoft.com/office/officeart/2005/8/layout/lProcess1"/>
    <dgm:cxn modelId="{96AA7EAA-26DB-407B-9163-9C21F63A4CF9}" type="presParOf" srcId="{1AF331B6-DA42-47A3-9247-C152747317D8}" destId="{78FBE4DD-026B-4F67-BCBB-1508D674BE41}" srcOrd="4" destOrd="0" presId="urn:microsoft.com/office/officeart/2005/8/layout/lProcess1"/>
    <dgm:cxn modelId="{142446DE-1649-4046-9C26-243527500250}" type="presParOf" srcId="{78FBE4DD-026B-4F67-BCBB-1508D674BE41}" destId="{2BB13A64-CF2D-4F89-8D84-9E99813F27FE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E960736-4F1B-45CE-B1EC-C361F314D5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9B24F-B826-4BB0-977F-4FFBD0D41A6F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Azhimuth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merupakan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sudut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searah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jarum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jam, </a:t>
          </a:r>
        </a:p>
        <a:p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dari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utara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ke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alat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bukti</a:t>
          </a:r>
          <a:endParaRPr lang="en-US" sz="2400" dirty="0"/>
        </a:p>
      </dgm:t>
    </dgm:pt>
    <dgm:pt modelId="{45DFAA3E-84FB-4EE8-BAC7-B3B31C9B345D}" type="parTrans" cxnId="{9FA41FF7-1F19-440A-9FA6-BEF8D1284577}">
      <dgm:prSet/>
      <dgm:spPr/>
      <dgm:t>
        <a:bodyPr/>
        <a:lstStyle/>
        <a:p>
          <a:endParaRPr lang="en-US"/>
        </a:p>
      </dgm:t>
    </dgm:pt>
    <dgm:pt modelId="{6C27F1F3-CFE2-488C-A462-62A7E2D919B5}" type="sibTrans" cxnId="{9FA41FF7-1F19-440A-9FA6-BEF8D1284577}">
      <dgm:prSet/>
      <dgm:spPr/>
      <dgm:t>
        <a:bodyPr/>
        <a:lstStyle/>
        <a:p>
          <a:endParaRPr lang="en-US"/>
        </a:p>
      </dgm:t>
    </dgm:pt>
    <dgm:pt modelId="{AE58C693-D1EE-4CA4-AA5F-7B7658FD1DD8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Azhimuth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bersudut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 0 – 360 </a:t>
          </a:r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derajat</a:t>
          </a:r>
          <a:endParaRPr lang="en-US" sz="2400" dirty="0"/>
        </a:p>
      </dgm:t>
    </dgm:pt>
    <dgm:pt modelId="{4825A7C8-A69D-4FAD-AE70-A10E4642A182}" type="parTrans" cxnId="{007AB12C-7599-4FAE-B441-E27A8575A419}">
      <dgm:prSet/>
      <dgm:spPr/>
      <dgm:t>
        <a:bodyPr/>
        <a:lstStyle/>
        <a:p>
          <a:endParaRPr lang="en-US"/>
        </a:p>
      </dgm:t>
    </dgm:pt>
    <dgm:pt modelId="{4F4A0E6D-D9F5-46AA-84FF-C04C7A868F04}" type="sibTrans" cxnId="{007AB12C-7599-4FAE-B441-E27A8575A419}">
      <dgm:prSet/>
      <dgm:spPr/>
      <dgm:t>
        <a:bodyPr/>
        <a:lstStyle/>
        <a:p>
          <a:endParaRPr lang="en-US"/>
        </a:p>
      </dgm:t>
    </dgm:pt>
    <dgm:pt modelId="{38B6D99E-17D5-4F48-AFB0-EF16961FA8C0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Suatu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obyek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diukur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berdasarkan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sudut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dalam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derajat</a:t>
          </a:r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, </a:t>
          </a:r>
        </a:p>
        <a:p>
          <a:r>
            <a: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Dan </a:t>
          </a:r>
          <a:r>
            <a:rPr lang="en-US" sz="2400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Jarak</a:t>
          </a:r>
          <a:r>
            <a:rPr lang="en-US" sz="2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dari</a:t>
          </a:r>
          <a:r>
            <a:rPr lang="en-US" sz="2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titik</a:t>
          </a:r>
          <a:r>
            <a:rPr lang="en-US" sz="2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nol</a:t>
          </a:r>
          <a:r>
            <a:rPr lang="en-US" sz="2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sampai</a:t>
          </a:r>
          <a:r>
            <a:rPr lang="en-US" sz="2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kealat</a:t>
          </a:r>
          <a:r>
            <a:rPr lang="en-US" sz="2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bukti</a:t>
          </a:r>
          <a:endParaRPr lang="en-US" sz="2400" dirty="0"/>
        </a:p>
      </dgm:t>
    </dgm:pt>
    <dgm:pt modelId="{9679E477-0C61-42B8-B364-56A925AEBCC1}" type="parTrans" cxnId="{0D599147-DDC1-4289-937B-FBC2F8F879F5}">
      <dgm:prSet/>
      <dgm:spPr/>
      <dgm:t>
        <a:bodyPr/>
        <a:lstStyle/>
        <a:p>
          <a:endParaRPr lang="en-US"/>
        </a:p>
      </dgm:t>
    </dgm:pt>
    <dgm:pt modelId="{2E1EF67F-013E-4C1F-858E-B366FE6689E6}" type="sibTrans" cxnId="{0D599147-DDC1-4289-937B-FBC2F8F879F5}">
      <dgm:prSet/>
      <dgm:spPr/>
      <dgm:t>
        <a:bodyPr/>
        <a:lstStyle/>
        <a:p>
          <a:endParaRPr lang="en-US"/>
        </a:p>
      </dgm:t>
    </dgm:pt>
    <dgm:pt modelId="{A5A0FC57-ECF8-4153-B6FC-4F165894B96A}" type="pres">
      <dgm:prSet presAssocID="{4E960736-4F1B-45CE-B1EC-C361F314D59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A35F16-E44F-43D8-BAB9-F590F340A9C6}" type="pres">
      <dgm:prSet presAssocID="{2B59B24F-B826-4BB0-977F-4FFBD0D41A6F}" presName="parentLin" presStyleCnt="0"/>
      <dgm:spPr/>
    </dgm:pt>
    <dgm:pt modelId="{F5B7E0D5-0C42-434E-9902-E94F28EB58CD}" type="pres">
      <dgm:prSet presAssocID="{2B59B24F-B826-4BB0-977F-4FFBD0D41A6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2ADAB2B-7B1E-4875-AA5B-97FF27DB83ED}" type="pres">
      <dgm:prSet presAssocID="{2B59B24F-B826-4BB0-977F-4FFBD0D41A6F}" presName="parentText" presStyleLbl="node1" presStyleIdx="0" presStyleCnt="3" custScaleY="5788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07CB5-778D-4ED8-97D5-0D02D042B426}" type="pres">
      <dgm:prSet presAssocID="{2B59B24F-B826-4BB0-977F-4FFBD0D41A6F}" presName="negativeSpace" presStyleCnt="0"/>
      <dgm:spPr/>
    </dgm:pt>
    <dgm:pt modelId="{D3907D70-6BE3-4C79-8C42-4336EA051889}" type="pres">
      <dgm:prSet presAssocID="{2B59B24F-B826-4BB0-977F-4FFBD0D41A6F}" presName="childText" presStyleLbl="conFgAcc1" presStyleIdx="0" presStyleCnt="3">
        <dgm:presLayoutVars>
          <dgm:bulletEnabled val="1"/>
        </dgm:presLayoutVars>
      </dgm:prSet>
      <dgm:spPr/>
    </dgm:pt>
    <dgm:pt modelId="{A73CD86A-A4F7-49E7-8EEA-2A923D73E918}" type="pres">
      <dgm:prSet presAssocID="{6C27F1F3-CFE2-488C-A462-62A7E2D919B5}" presName="spaceBetweenRectangles" presStyleCnt="0"/>
      <dgm:spPr/>
    </dgm:pt>
    <dgm:pt modelId="{80F04E10-56EC-47ED-AB3C-65AB5B5CA00E}" type="pres">
      <dgm:prSet presAssocID="{AE58C693-D1EE-4CA4-AA5F-7B7658FD1DD8}" presName="parentLin" presStyleCnt="0"/>
      <dgm:spPr/>
    </dgm:pt>
    <dgm:pt modelId="{679E196A-FCDA-4B75-B56A-9DD869068994}" type="pres">
      <dgm:prSet presAssocID="{AE58C693-D1EE-4CA4-AA5F-7B7658FD1DD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35FC0CF-EF39-4DD3-9477-24D3F8DBF829}" type="pres">
      <dgm:prSet presAssocID="{AE58C693-D1EE-4CA4-AA5F-7B7658FD1DD8}" presName="parentText" presStyleLbl="node1" presStyleIdx="1" presStyleCnt="3" custScaleY="5788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08F79-9893-4805-8B3A-F9169286CFC7}" type="pres">
      <dgm:prSet presAssocID="{AE58C693-D1EE-4CA4-AA5F-7B7658FD1DD8}" presName="negativeSpace" presStyleCnt="0"/>
      <dgm:spPr/>
    </dgm:pt>
    <dgm:pt modelId="{D533ED74-58D9-48E6-9739-6DF988E49617}" type="pres">
      <dgm:prSet presAssocID="{AE58C693-D1EE-4CA4-AA5F-7B7658FD1DD8}" presName="childText" presStyleLbl="conFgAcc1" presStyleIdx="1" presStyleCnt="3">
        <dgm:presLayoutVars>
          <dgm:bulletEnabled val="1"/>
        </dgm:presLayoutVars>
      </dgm:prSet>
      <dgm:spPr/>
    </dgm:pt>
    <dgm:pt modelId="{EF79471B-827C-45E1-9CFE-F6C6A2983D3D}" type="pres">
      <dgm:prSet presAssocID="{4F4A0E6D-D9F5-46AA-84FF-C04C7A868F04}" presName="spaceBetweenRectangles" presStyleCnt="0"/>
      <dgm:spPr/>
    </dgm:pt>
    <dgm:pt modelId="{D1F451DC-1C35-4A27-936D-70D3C8C3C977}" type="pres">
      <dgm:prSet presAssocID="{38B6D99E-17D5-4F48-AFB0-EF16961FA8C0}" presName="parentLin" presStyleCnt="0"/>
      <dgm:spPr/>
    </dgm:pt>
    <dgm:pt modelId="{A613CB9A-9B1B-42AA-A04D-BD2D4BCEE911}" type="pres">
      <dgm:prSet presAssocID="{38B6D99E-17D5-4F48-AFB0-EF16961FA8C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4770F04-90A3-468C-85D1-9EBEFD974853}" type="pres">
      <dgm:prSet presAssocID="{38B6D99E-17D5-4F48-AFB0-EF16961FA8C0}" presName="parentText" presStyleLbl="node1" presStyleIdx="2" presStyleCnt="3" custScaleY="5788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6D9DD-82DF-4F29-A285-7A42B71746E7}" type="pres">
      <dgm:prSet presAssocID="{38B6D99E-17D5-4F48-AFB0-EF16961FA8C0}" presName="negativeSpace" presStyleCnt="0"/>
      <dgm:spPr/>
    </dgm:pt>
    <dgm:pt modelId="{7F87E9B4-C4B1-49A2-816F-36797BE2E267}" type="pres">
      <dgm:prSet presAssocID="{38B6D99E-17D5-4F48-AFB0-EF16961FA8C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07AB12C-7599-4FAE-B441-E27A8575A419}" srcId="{4E960736-4F1B-45CE-B1EC-C361F314D595}" destId="{AE58C693-D1EE-4CA4-AA5F-7B7658FD1DD8}" srcOrd="1" destOrd="0" parTransId="{4825A7C8-A69D-4FAD-AE70-A10E4642A182}" sibTransId="{4F4A0E6D-D9F5-46AA-84FF-C04C7A868F04}"/>
    <dgm:cxn modelId="{C64AF517-D7DF-4735-95DC-8134C8D331D1}" type="presOf" srcId="{2B59B24F-B826-4BB0-977F-4FFBD0D41A6F}" destId="{F5B7E0D5-0C42-434E-9902-E94F28EB58CD}" srcOrd="0" destOrd="0" presId="urn:microsoft.com/office/officeart/2005/8/layout/list1"/>
    <dgm:cxn modelId="{BC32F884-3944-4A79-B067-7B5598010AC8}" type="presOf" srcId="{4E960736-4F1B-45CE-B1EC-C361F314D595}" destId="{A5A0FC57-ECF8-4153-B6FC-4F165894B96A}" srcOrd="0" destOrd="0" presId="urn:microsoft.com/office/officeart/2005/8/layout/list1"/>
    <dgm:cxn modelId="{FE5EA2B7-E42F-43E6-B548-8C9CBBC07590}" type="presOf" srcId="{38B6D99E-17D5-4F48-AFB0-EF16961FA8C0}" destId="{A613CB9A-9B1B-42AA-A04D-BD2D4BCEE911}" srcOrd="0" destOrd="0" presId="urn:microsoft.com/office/officeart/2005/8/layout/list1"/>
    <dgm:cxn modelId="{5676D232-A6CE-433F-B389-FCE4D82E2F72}" type="presOf" srcId="{AE58C693-D1EE-4CA4-AA5F-7B7658FD1DD8}" destId="{679E196A-FCDA-4B75-B56A-9DD869068994}" srcOrd="0" destOrd="0" presId="urn:microsoft.com/office/officeart/2005/8/layout/list1"/>
    <dgm:cxn modelId="{3134E50D-0CE7-4DED-ABFD-013339809B68}" type="presOf" srcId="{38B6D99E-17D5-4F48-AFB0-EF16961FA8C0}" destId="{14770F04-90A3-468C-85D1-9EBEFD974853}" srcOrd="1" destOrd="0" presId="urn:microsoft.com/office/officeart/2005/8/layout/list1"/>
    <dgm:cxn modelId="{957A12D2-08D5-47EB-A778-574619BA1420}" type="presOf" srcId="{AE58C693-D1EE-4CA4-AA5F-7B7658FD1DD8}" destId="{135FC0CF-EF39-4DD3-9477-24D3F8DBF829}" srcOrd="1" destOrd="0" presId="urn:microsoft.com/office/officeart/2005/8/layout/list1"/>
    <dgm:cxn modelId="{0D599147-DDC1-4289-937B-FBC2F8F879F5}" srcId="{4E960736-4F1B-45CE-B1EC-C361F314D595}" destId="{38B6D99E-17D5-4F48-AFB0-EF16961FA8C0}" srcOrd="2" destOrd="0" parTransId="{9679E477-0C61-42B8-B364-56A925AEBCC1}" sibTransId="{2E1EF67F-013E-4C1F-858E-B366FE6689E6}"/>
    <dgm:cxn modelId="{541D0FC0-BB2B-42E8-B9DD-82BD3F518A27}" type="presOf" srcId="{2B59B24F-B826-4BB0-977F-4FFBD0D41A6F}" destId="{C2ADAB2B-7B1E-4875-AA5B-97FF27DB83ED}" srcOrd="1" destOrd="0" presId="urn:microsoft.com/office/officeart/2005/8/layout/list1"/>
    <dgm:cxn modelId="{9FA41FF7-1F19-440A-9FA6-BEF8D1284577}" srcId="{4E960736-4F1B-45CE-B1EC-C361F314D595}" destId="{2B59B24F-B826-4BB0-977F-4FFBD0D41A6F}" srcOrd="0" destOrd="0" parTransId="{45DFAA3E-84FB-4EE8-BAC7-B3B31C9B345D}" sibTransId="{6C27F1F3-CFE2-488C-A462-62A7E2D919B5}"/>
    <dgm:cxn modelId="{FF7B8FED-1C91-48E4-8CB1-C56CC2582C83}" type="presParOf" srcId="{A5A0FC57-ECF8-4153-B6FC-4F165894B96A}" destId="{98A35F16-E44F-43D8-BAB9-F590F340A9C6}" srcOrd="0" destOrd="0" presId="urn:microsoft.com/office/officeart/2005/8/layout/list1"/>
    <dgm:cxn modelId="{2FE08C82-AB33-4432-9896-AE7FC2E96F63}" type="presParOf" srcId="{98A35F16-E44F-43D8-BAB9-F590F340A9C6}" destId="{F5B7E0D5-0C42-434E-9902-E94F28EB58CD}" srcOrd="0" destOrd="0" presId="urn:microsoft.com/office/officeart/2005/8/layout/list1"/>
    <dgm:cxn modelId="{FC66B7C2-56A7-4A55-8607-0FCE906B9046}" type="presParOf" srcId="{98A35F16-E44F-43D8-BAB9-F590F340A9C6}" destId="{C2ADAB2B-7B1E-4875-AA5B-97FF27DB83ED}" srcOrd="1" destOrd="0" presId="urn:microsoft.com/office/officeart/2005/8/layout/list1"/>
    <dgm:cxn modelId="{CC934BEB-D892-48B3-9D99-024717D8C290}" type="presParOf" srcId="{A5A0FC57-ECF8-4153-B6FC-4F165894B96A}" destId="{C3807CB5-778D-4ED8-97D5-0D02D042B426}" srcOrd="1" destOrd="0" presId="urn:microsoft.com/office/officeart/2005/8/layout/list1"/>
    <dgm:cxn modelId="{C5BA2743-0042-4B60-A48B-C047D2B91729}" type="presParOf" srcId="{A5A0FC57-ECF8-4153-B6FC-4F165894B96A}" destId="{D3907D70-6BE3-4C79-8C42-4336EA051889}" srcOrd="2" destOrd="0" presId="urn:microsoft.com/office/officeart/2005/8/layout/list1"/>
    <dgm:cxn modelId="{074F723E-0E5F-4301-A8F7-8AF40CCE9C04}" type="presParOf" srcId="{A5A0FC57-ECF8-4153-B6FC-4F165894B96A}" destId="{A73CD86A-A4F7-49E7-8EEA-2A923D73E918}" srcOrd="3" destOrd="0" presId="urn:microsoft.com/office/officeart/2005/8/layout/list1"/>
    <dgm:cxn modelId="{4960226F-163F-435D-96BC-889F29BBB176}" type="presParOf" srcId="{A5A0FC57-ECF8-4153-B6FC-4F165894B96A}" destId="{80F04E10-56EC-47ED-AB3C-65AB5B5CA00E}" srcOrd="4" destOrd="0" presId="urn:microsoft.com/office/officeart/2005/8/layout/list1"/>
    <dgm:cxn modelId="{F42C91D3-8D99-4A01-9105-D277EEBEF798}" type="presParOf" srcId="{80F04E10-56EC-47ED-AB3C-65AB5B5CA00E}" destId="{679E196A-FCDA-4B75-B56A-9DD869068994}" srcOrd="0" destOrd="0" presId="urn:microsoft.com/office/officeart/2005/8/layout/list1"/>
    <dgm:cxn modelId="{8E83D9FD-E69F-47A3-86CB-9E3D8206A3B4}" type="presParOf" srcId="{80F04E10-56EC-47ED-AB3C-65AB5B5CA00E}" destId="{135FC0CF-EF39-4DD3-9477-24D3F8DBF829}" srcOrd="1" destOrd="0" presId="urn:microsoft.com/office/officeart/2005/8/layout/list1"/>
    <dgm:cxn modelId="{219F2C9F-5725-460F-8BC0-C8B9B9416010}" type="presParOf" srcId="{A5A0FC57-ECF8-4153-B6FC-4F165894B96A}" destId="{B9908F79-9893-4805-8B3A-F9169286CFC7}" srcOrd="5" destOrd="0" presId="urn:microsoft.com/office/officeart/2005/8/layout/list1"/>
    <dgm:cxn modelId="{2A01CAA1-1151-42C4-9C2C-8D66D15DD91D}" type="presParOf" srcId="{A5A0FC57-ECF8-4153-B6FC-4F165894B96A}" destId="{D533ED74-58D9-48E6-9739-6DF988E49617}" srcOrd="6" destOrd="0" presId="urn:microsoft.com/office/officeart/2005/8/layout/list1"/>
    <dgm:cxn modelId="{BBC1AEF1-0BAB-4FF1-8F33-8E7AEC123CF0}" type="presParOf" srcId="{A5A0FC57-ECF8-4153-B6FC-4F165894B96A}" destId="{EF79471B-827C-45E1-9CFE-F6C6A2983D3D}" srcOrd="7" destOrd="0" presId="urn:microsoft.com/office/officeart/2005/8/layout/list1"/>
    <dgm:cxn modelId="{53227955-6B99-404D-8FD8-921D12E79987}" type="presParOf" srcId="{A5A0FC57-ECF8-4153-B6FC-4F165894B96A}" destId="{D1F451DC-1C35-4A27-936D-70D3C8C3C977}" srcOrd="8" destOrd="0" presId="urn:microsoft.com/office/officeart/2005/8/layout/list1"/>
    <dgm:cxn modelId="{27D07228-05E4-4B08-B87F-FECBB64E9060}" type="presParOf" srcId="{D1F451DC-1C35-4A27-936D-70D3C8C3C977}" destId="{A613CB9A-9B1B-42AA-A04D-BD2D4BCEE911}" srcOrd="0" destOrd="0" presId="urn:microsoft.com/office/officeart/2005/8/layout/list1"/>
    <dgm:cxn modelId="{218BC443-23D3-4B1E-9829-62A408406649}" type="presParOf" srcId="{D1F451DC-1C35-4A27-936D-70D3C8C3C977}" destId="{14770F04-90A3-468C-85D1-9EBEFD974853}" srcOrd="1" destOrd="0" presId="urn:microsoft.com/office/officeart/2005/8/layout/list1"/>
    <dgm:cxn modelId="{C550453C-7997-49BC-8506-B5E228F58438}" type="presParOf" srcId="{A5A0FC57-ECF8-4153-B6FC-4F165894B96A}" destId="{D5F6D9DD-82DF-4F29-A285-7A42B71746E7}" srcOrd="9" destOrd="0" presId="urn:microsoft.com/office/officeart/2005/8/layout/list1"/>
    <dgm:cxn modelId="{1DCBF8EA-7A7E-4AAC-A693-B34FAE98E026}" type="presParOf" srcId="{A5A0FC57-ECF8-4153-B6FC-4F165894B96A}" destId="{7F87E9B4-C4B1-49A2-816F-36797BE2E26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26666D7-A008-484C-BF04-2CFBE30EC59C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6F760B-CAA5-4E11-96E2-74B552802E4F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Posisikan</a:t>
          </a:r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alat</a:t>
          </a:r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ditengah-tengah</a:t>
          </a:r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pada</a:t>
          </a:r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lapangan</a:t>
          </a:r>
          <a:endParaRPr lang="en-US" b="1" cap="none" spc="50" dirty="0" smtClean="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  <a:p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Tempat</a:t>
          </a:r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alat</a:t>
          </a:r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bukti</a:t>
          </a:r>
          <a:endParaRPr lang="en-US" dirty="0"/>
        </a:p>
      </dgm:t>
    </dgm:pt>
    <dgm:pt modelId="{F7F08899-A5B6-4B2B-B0C6-C9C13BECC442}" type="parTrans" cxnId="{33719659-DD79-43E8-82AD-FA725EDBAFCF}">
      <dgm:prSet/>
      <dgm:spPr/>
      <dgm:t>
        <a:bodyPr/>
        <a:lstStyle/>
        <a:p>
          <a:endParaRPr lang="en-US"/>
        </a:p>
      </dgm:t>
    </dgm:pt>
    <dgm:pt modelId="{C991E196-F243-424B-8AA6-19A2EA69DEE5}" type="sibTrans" cxnId="{33719659-DD79-43E8-82AD-FA725EDBAFCF}">
      <dgm:prSet/>
      <dgm:spPr/>
      <dgm:t>
        <a:bodyPr/>
        <a:lstStyle/>
        <a:p>
          <a:endParaRPr lang="en-US"/>
        </a:p>
      </dgm:t>
    </dgm:pt>
    <dgm:pt modelId="{32410BD4-80F2-4F60-B862-D8EEA5E94B48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Tahan</a:t>
          </a:r>
          <a:r>
            <a: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menggunakan</a:t>
          </a:r>
          <a:r>
            <a: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b="1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paku</a:t>
          </a:r>
          <a:endParaRPr lang="en-US" dirty="0"/>
        </a:p>
      </dgm:t>
    </dgm:pt>
    <dgm:pt modelId="{0AC60450-5D9A-4516-B49F-C34909816DF5}" type="parTrans" cxnId="{4EAF2811-898C-4A78-A640-04CAC98CF6D7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39864B55-D914-4F56-98FE-78E308CABDE9}" type="sibTrans" cxnId="{4EAF2811-898C-4A78-A640-04CAC98CF6D7}">
      <dgm:prSet/>
      <dgm:spPr/>
      <dgm:t>
        <a:bodyPr/>
        <a:lstStyle/>
        <a:p>
          <a:endParaRPr lang="en-US"/>
        </a:p>
      </dgm:t>
    </dgm:pt>
    <dgm:pt modelId="{EDF6E8A9-BB62-4B38-ACE6-1F713B90FC70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Arahkan</a:t>
          </a:r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angka</a:t>
          </a:r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0 </a:t>
          </a:r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ke</a:t>
          </a:r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utara</a:t>
          </a:r>
          <a:endParaRPr lang="en-US" dirty="0"/>
        </a:p>
      </dgm:t>
    </dgm:pt>
    <dgm:pt modelId="{F4130C5E-F016-42D1-8041-BD292832E557}" type="parTrans" cxnId="{27E4FFCE-A449-4937-99E8-A7CCFC98F51F}">
      <dgm:prSet/>
      <dgm:spPr/>
      <dgm:t>
        <a:bodyPr/>
        <a:lstStyle/>
        <a:p>
          <a:endParaRPr lang="en-US"/>
        </a:p>
      </dgm:t>
    </dgm:pt>
    <dgm:pt modelId="{43AEFAFF-D0EB-4D1B-ADB2-08A33C96CC20}" type="sibTrans" cxnId="{27E4FFCE-A449-4937-99E8-A7CCFC98F51F}">
      <dgm:prSet/>
      <dgm:spPr/>
      <dgm:t>
        <a:bodyPr/>
        <a:lstStyle/>
        <a:p>
          <a:endParaRPr lang="en-US"/>
        </a:p>
      </dgm:t>
    </dgm:pt>
    <dgm:pt modelId="{9CCFD4E7-AEC5-4DF7-B743-AEF223578254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Tandai</a:t>
          </a:r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lokasi</a:t>
          </a:r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tepat</a:t>
          </a:r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pada</a:t>
          </a:r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jarum</a:t>
          </a:r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dengan</a:t>
          </a:r>
          <a:endParaRPr lang="en-US" dirty="0"/>
        </a:p>
      </dgm:t>
    </dgm:pt>
    <dgm:pt modelId="{0DE4DD14-34E0-4126-9572-1B78FBACE443}" type="parTrans" cxnId="{EC35B3CA-571A-4F98-8303-BD97E9A0E930}">
      <dgm:prSet/>
      <dgm:spPr/>
      <dgm:t>
        <a:bodyPr/>
        <a:lstStyle/>
        <a:p>
          <a:endParaRPr lang="en-US"/>
        </a:p>
      </dgm:t>
    </dgm:pt>
    <dgm:pt modelId="{CB0F76A0-DB4F-45A9-866D-55BE358127A8}" type="sibTrans" cxnId="{EC35B3CA-571A-4F98-8303-BD97E9A0E930}">
      <dgm:prSet/>
      <dgm:spPr/>
      <dgm:t>
        <a:bodyPr/>
        <a:lstStyle/>
        <a:p>
          <a:endParaRPr lang="en-US"/>
        </a:p>
      </dgm:t>
    </dgm:pt>
    <dgm:pt modelId="{658E715A-146C-4F3A-8BD5-DBF40D253F7C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Triangulation</a:t>
          </a:r>
          <a:endParaRPr lang="en-US" dirty="0"/>
        </a:p>
      </dgm:t>
    </dgm:pt>
    <dgm:pt modelId="{538C5A3B-03CB-42E1-B152-DEA6E8D5DA8B}" type="parTrans" cxnId="{913F7023-FA8A-4329-A5B7-937A55B9E52C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AB040C97-A101-4C99-94C9-560BC052A261}" type="sibTrans" cxnId="{913F7023-FA8A-4329-A5B7-937A55B9E52C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FD9A9C2D-D256-4EA5-ACFD-C2C636C2A999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GPS </a:t>
          </a:r>
          <a:endParaRPr lang="en-US" dirty="0"/>
        </a:p>
      </dgm:t>
    </dgm:pt>
    <dgm:pt modelId="{C69A2A54-2895-478C-9CB2-E2D5AB06422B}" type="parTrans" cxnId="{740CD357-0404-4EE2-8268-7D77A11FD0AE}">
      <dgm:prSet/>
      <dgm:spPr/>
      <dgm:t>
        <a:bodyPr/>
        <a:lstStyle/>
        <a:p>
          <a:endParaRPr lang="en-US"/>
        </a:p>
      </dgm:t>
    </dgm:pt>
    <dgm:pt modelId="{AE5F97E3-C07E-4FB1-9882-9FCC87AFD538}" type="sibTrans" cxnId="{740CD357-0404-4EE2-8268-7D77A11FD0AE}">
      <dgm:prSet/>
      <dgm:spPr/>
      <dgm:t>
        <a:bodyPr/>
        <a:lstStyle/>
        <a:p>
          <a:endParaRPr lang="en-US"/>
        </a:p>
      </dgm:t>
    </dgm:pt>
    <dgm:pt modelId="{09405858-EB61-4CF4-9E57-D6BE731F2B95}" type="pres">
      <dgm:prSet presAssocID="{B26666D7-A008-484C-BF04-2CFBE30EC5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7D1188-065F-4163-8D35-5D73E931F9C9}" type="pres">
      <dgm:prSet presAssocID="{C76F760B-CAA5-4E11-96E2-74B552802E4F}" presName="vertFlow" presStyleCnt="0"/>
      <dgm:spPr/>
    </dgm:pt>
    <dgm:pt modelId="{053099D6-4819-44C1-B5F7-4AFF54F980D9}" type="pres">
      <dgm:prSet presAssocID="{C76F760B-CAA5-4E11-96E2-74B552802E4F}" presName="header" presStyleLbl="node1" presStyleIdx="0" presStyleCnt="3" custScaleY="237204"/>
      <dgm:spPr/>
      <dgm:t>
        <a:bodyPr/>
        <a:lstStyle/>
        <a:p>
          <a:endParaRPr lang="en-US"/>
        </a:p>
      </dgm:t>
    </dgm:pt>
    <dgm:pt modelId="{C30FE17A-89C2-4CF2-9DD4-684966F516BB}" type="pres">
      <dgm:prSet presAssocID="{0AC60450-5D9A-4516-B49F-C34909816DF5}" presName="parTrans" presStyleLbl="sibTrans2D1" presStyleIdx="0" presStyleCnt="3" custScaleX="92369" custScaleY="396165"/>
      <dgm:spPr/>
      <dgm:t>
        <a:bodyPr/>
        <a:lstStyle/>
        <a:p>
          <a:endParaRPr lang="en-US"/>
        </a:p>
      </dgm:t>
    </dgm:pt>
    <dgm:pt modelId="{6314061B-9A28-47C4-BD7E-5B9B2FAB5D6C}" type="pres">
      <dgm:prSet presAssocID="{32410BD4-80F2-4F60-B862-D8EEA5E94B48}" presName="child" presStyleLbl="alignAccFollowNode1" presStyleIdx="0" presStyleCnt="3" custLinFactY="31921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B1314-D56E-4CFB-BC39-028695CB4767}" type="pres">
      <dgm:prSet presAssocID="{C76F760B-CAA5-4E11-96E2-74B552802E4F}" presName="hSp" presStyleCnt="0"/>
      <dgm:spPr/>
    </dgm:pt>
    <dgm:pt modelId="{8F21C296-7BC0-4DBF-999A-11351F1F2FEE}" type="pres">
      <dgm:prSet presAssocID="{EDF6E8A9-BB62-4B38-ACE6-1F713B90FC70}" presName="vertFlow" presStyleCnt="0"/>
      <dgm:spPr/>
    </dgm:pt>
    <dgm:pt modelId="{5CCCC0EE-A5C2-4C19-9AD7-CFE69AE2B907}" type="pres">
      <dgm:prSet presAssocID="{EDF6E8A9-BB62-4B38-ACE6-1F713B90FC70}" presName="header" presStyleLbl="node1" presStyleIdx="1" presStyleCnt="3" custScaleY="237204"/>
      <dgm:spPr/>
      <dgm:t>
        <a:bodyPr/>
        <a:lstStyle/>
        <a:p>
          <a:endParaRPr lang="en-US"/>
        </a:p>
      </dgm:t>
    </dgm:pt>
    <dgm:pt modelId="{D0459C04-EDC4-4FE0-8ED3-99872FE6150D}" type="pres">
      <dgm:prSet presAssocID="{EDF6E8A9-BB62-4B38-ACE6-1F713B90FC70}" presName="hSp" presStyleCnt="0"/>
      <dgm:spPr/>
    </dgm:pt>
    <dgm:pt modelId="{D09654E6-E23E-4928-B8BD-90BFA1CA1C6C}" type="pres">
      <dgm:prSet presAssocID="{9CCFD4E7-AEC5-4DF7-B743-AEF223578254}" presName="vertFlow" presStyleCnt="0"/>
      <dgm:spPr/>
    </dgm:pt>
    <dgm:pt modelId="{4335E8D8-366C-47AF-8E77-5DCB9D525BCA}" type="pres">
      <dgm:prSet presAssocID="{9CCFD4E7-AEC5-4DF7-B743-AEF223578254}" presName="header" presStyleLbl="node1" presStyleIdx="2" presStyleCnt="3" custScaleY="237204"/>
      <dgm:spPr/>
      <dgm:t>
        <a:bodyPr/>
        <a:lstStyle/>
        <a:p>
          <a:endParaRPr lang="en-US"/>
        </a:p>
      </dgm:t>
    </dgm:pt>
    <dgm:pt modelId="{5CDF5B98-739C-4CD7-A616-884E8EECC49A}" type="pres">
      <dgm:prSet presAssocID="{538C5A3B-03CB-42E1-B152-DEA6E8D5DA8B}" presName="parTrans" presStyleLbl="sibTrans2D1" presStyleIdx="1" presStyleCnt="3" custScaleX="92369" custScaleY="396165"/>
      <dgm:spPr/>
      <dgm:t>
        <a:bodyPr/>
        <a:lstStyle/>
        <a:p>
          <a:endParaRPr lang="en-US"/>
        </a:p>
      </dgm:t>
    </dgm:pt>
    <dgm:pt modelId="{5040E9F6-28A4-4DEB-89E5-9BC0428E5601}" type="pres">
      <dgm:prSet presAssocID="{658E715A-146C-4F3A-8BD5-DBF40D253F7C}" presName="child" presStyleLbl="alignAccFollowNode1" presStyleIdx="1" presStyleCnt="3" custLinFactY="31921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39FA4-7B62-40B6-95B1-DCBB16FE88BD}" type="pres">
      <dgm:prSet presAssocID="{AB040C97-A101-4C99-94C9-560BC052A261}" presName="sibTrans" presStyleLbl="sibTrans2D1" presStyleIdx="2" presStyleCnt="3" custScaleX="92369" custScaleY="396165"/>
      <dgm:spPr/>
      <dgm:t>
        <a:bodyPr/>
        <a:lstStyle/>
        <a:p>
          <a:endParaRPr lang="en-US"/>
        </a:p>
      </dgm:t>
    </dgm:pt>
    <dgm:pt modelId="{81A05D8F-4F33-43EF-A307-67297FDAE2A8}" type="pres">
      <dgm:prSet presAssocID="{FD9A9C2D-D256-4EA5-ACFD-C2C636C2A999}" presName="child" presStyleLbl="alignAccFollowNode1" presStyleIdx="2" presStyleCnt="3" custLinFactY="31921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23ED87-545E-4C05-B5D4-C3591DC5E0AA}" type="presOf" srcId="{B26666D7-A008-484C-BF04-2CFBE30EC59C}" destId="{09405858-EB61-4CF4-9E57-D6BE731F2B95}" srcOrd="0" destOrd="0" presId="urn:microsoft.com/office/officeart/2005/8/layout/lProcess1"/>
    <dgm:cxn modelId="{33719659-DD79-43E8-82AD-FA725EDBAFCF}" srcId="{B26666D7-A008-484C-BF04-2CFBE30EC59C}" destId="{C76F760B-CAA5-4E11-96E2-74B552802E4F}" srcOrd="0" destOrd="0" parTransId="{F7F08899-A5B6-4B2B-B0C6-C9C13BECC442}" sibTransId="{C991E196-F243-424B-8AA6-19A2EA69DEE5}"/>
    <dgm:cxn modelId="{5DB7C922-BD03-4B0B-8ECF-57DB0A568566}" type="presOf" srcId="{9CCFD4E7-AEC5-4DF7-B743-AEF223578254}" destId="{4335E8D8-366C-47AF-8E77-5DCB9D525BCA}" srcOrd="0" destOrd="0" presId="urn:microsoft.com/office/officeart/2005/8/layout/lProcess1"/>
    <dgm:cxn modelId="{C8BEE718-5BF6-43A9-865A-4D9C34080696}" type="presOf" srcId="{C76F760B-CAA5-4E11-96E2-74B552802E4F}" destId="{053099D6-4819-44C1-B5F7-4AFF54F980D9}" srcOrd="0" destOrd="0" presId="urn:microsoft.com/office/officeart/2005/8/layout/lProcess1"/>
    <dgm:cxn modelId="{4EAF2811-898C-4A78-A640-04CAC98CF6D7}" srcId="{C76F760B-CAA5-4E11-96E2-74B552802E4F}" destId="{32410BD4-80F2-4F60-B862-D8EEA5E94B48}" srcOrd="0" destOrd="0" parTransId="{0AC60450-5D9A-4516-B49F-C34909816DF5}" sibTransId="{39864B55-D914-4F56-98FE-78E308CABDE9}"/>
    <dgm:cxn modelId="{CA72E0F7-BA62-4958-9F69-3A62388D69EB}" type="presOf" srcId="{AB040C97-A101-4C99-94C9-560BC052A261}" destId="{B2739FA4-7B62-40B6-95B1-DCBB16FE88BD}" srcOrd="0" destOrd="0" presId="urn:microsoft.com/office/officeart/2005/8/layout/lProcess1"/>
    <dgm:cxn modelId="{EC35B3CA-571A-4F98-8303-BD97E9A0E930}" srcId="{B26666D7-A008-484C-BF04-2CFBE30EC59C}" destId="{9CCFD4E7-AEC5-4DF7-B743-AEF223578254}" srcOrd="2" destOrd="0" parTransId="{0DE4DD14-34E0-4126-9572-1B78FBACE443}" sibTransId="{CB0F76A0-DB4F-45A9-866D-55BE358127A8}"/>
    <dgm:cxn modelId="{F9B3F166-5B0D-4182-8C37-35F208EC3D5B}" type="presOf" srcId="{658E715A-146C-4F3A-8BD5-DBF40D253F7C}" destId="{5040E9F6-28A4-4DEB-89E5-9BC0428E5601}" srcOrd="0" destOrd="0" presId="urn:microsoft.com/office/officeart/2005/8/layout/lProcess1"/>
    <dgm:cxn modelId="{10944E64-6A31-4FA6-B00B-B472B077E2DC}" type="presOf" srcId="{32410BD4-80F2-4F60-B862-D8EEA5E94B48}" destId="{6314061B-9A28-47C4-BD7E-5B9B2FAB5D6C}" srcOrd="0" destOrd="0" presId="urn:microsoft.com/office/officeart/2005/8/layout/lProcess1"/>
    <dgm:cxn modelId="{913F7023-FA8A-4329-A5B7-937A55B9E52C}" srcId="{9CCFD4E7-AEC5-4DF7-B743-AEF223578254}" destId="{658E715A-146C-4F3A-8BD5-DBF40D253F7C}" srcOrd="0" destOrd="0" parTransId="{538C5A3B-03CB-42E1-B152-DEA6E8D5DA8B}" sibTransId="{AB040C97-A101-4C99-94C9-560BC052A261}"/>
    <dgm:cxn modelId="{BDFEB315-DA93-4624-863F-4EE775108B5A}" type="presOf" srcId="{FD9A9C2D-D256-4EA5-ACFD-C2C636C2A999}" destId="{81A05D8F-4F33-43EF-A307-67297FDAE2A8}" srcOrd="0" destOrd="0" presId="urn:microsoft.com/office/officeart/2005/8/layout/lProcess1"/>
    <dgm:cxn modelId="{F2B97A5E-2ECE-4FF9-B291-945EF598A7CC}" type="presOf" srcId="{538C5A3B-03CB-42E1-B152-DEA6E8D5DA8B}" destId="{5CDF5B98-739C-4CD7-A616-884E8EECC49A}" srcOrd="0" destOrd="0" presId="urn:microsoft.com/office/officeart/2005/8/layout/lProcess1"/>
    <dgm:cxn modelId="{740CD357-0404-4EE2-8268-7D77A11FD0AE}" srcId="{9CCFD4E7-AEC5-4DF7-B743-AEF223578254}" destId="{FD9A9C2D-D256-4EA5-ACFD-C2C636C2A999}" srcOrd="1" destOrd="0" parTransId="{C69A2A54-2895-478C-9CB2-E2D5AB06422B}" sibTransId="{AE5F97E3-C07E-4FB1-9882-9FCC87AFD538}"/>
    <dgm:cxn modelId="{924F2C1B-CF38-46DD-B905-51457B82CDA4}" type="presOf" srcId="{EDF6E8A9-BB62-4B38-ACE6-1F713B90FC70}" destId="{5CCCC0EE-A5C2-4C19-9AD7-CFE69AE2B907}" srcOrd="0" destOrd="0" presId="urn:microsoft.com/office/officeart/2005/8/layout/lProcess1"/>
    <dgm:cxn modelId="{27E4FFCE-A449-4937-99E8-A7CCFC98F51F}" srcId="{B26666D7-A008-484C-BF04-2CFBE30EC59C}" destId="{EDF6E8A9-BB62-4B38-ACE6-1F713B90FC70}" srcOrd="1" destOrd="0" parTransId="{F4130C5E-F016-42D1-8041-BD292832E557}" sibTransId="{43AEFAFF-D0EB-4D1B-ADB2-08A33C96CC20}"/>
    <dgm:cxn modelId="{86B37E2E-19E0-478E-8533-562AA92972EE}" type="presOf" srcId="{0AC60450-5D9A-4516-B49F-C34909816DF5}" destId="{C30FE17A-89C2-4CF2-9DD4-684966F516BB}" srcOrd="0" destOrd="0" presId="urn:microsoft.com/office/officeart/2005/8/layout/lProcess1"/>
    <dgm:cxn modelId="{7CBE9B0D-9157-4D2D-9DC4-3C438B09C29A}" type="presParOf" srcId="{09405858-EB61-4CF4-9E57-D6BE731F2B95}" destId="{2A7D1188-065F-4163-8D35-5D73E931F9C9}" srcOrd="0" destOrd="0" presId="urn:microsoft.com/office/officeart/2005/8/layout/lProcess1"/>
    <dgm:cxn modelId="{E3D8F43C-F89D-4662-8F59-0A121A8C687A}" type="presParOf" srcId="{2A7D1188-065F-4163-8D35-5D73E931F9C9}" destId="{053099D6-4819-44C1-B5F7-4AFF54F980D9}" srcOrd="0" destOrd="0" presId="urn:microsoft.com/office/officeart/2005/8/layout/lProcess1"/>
    <dgm:cxn modelId="{B4313CBA-B737-421F-872E-0F428F941308}" type="presParOf" srcId="{2A7D1188-065F-4163-8D35-5D73E931F9C9}" destId="{C30FE17A-89C2-4CF2-9DD4-684966F516BB}" srcOrd="1" destOrd="0" presId="urn:microsoft.com/office/officeart/2005/8/layout/lProcess1"/>
    <dgm:cxn modelId="{1D4B0B34-CFB7-45EE-A78F-AF91F1D1D92E}" type="presParOf" srcId="{2A7D1188-065F-4163-8D35-5D73E931F9C9}" destId="{6314061B-9A28-47C4-BD7E-5B9B2FAB5D6C}" srcOrd="2" destOrd="0" presId="urn:microsoft.com/office/officeart/2005/8/layout/lProcess1"/>
    <dgm:cxn modelId="{5C9FD4E0-CEC4-494D-8C20-9936D57DE363}" type="presParOf" srcId="{09405858-EB61-4CF4-9E57-D6BE731F2B95}" destId="{431B1314-D56E-4CFB-BC39-028695CB4767}" srcOrd="1" destOrd="0" presId="urn:microsoft.com/office/officeart/2005/8/layout/lProcess1"/>
    <dgm:cxn modelId="{49C2FAE4-0165-4E8C-BEEA-3D88D1966D95}" type="presParOf" srcId="{09405858-EB61-4CF4-9E57-D6BE731F2B95}" destId="{8F21C296-7BC0-4DBF-999A-11351F1F2FEE}" srcOrd="2" destOrd="0" presId="urn:microsoft.com/office/officeart/2005/8/layout/lProcess1"/>
    <dgm:cxn modelId="{F56B6F51-7A95-4306-AED8-75FDD5545FBF}" type="presParOf" srcId="{8F21C296-7BC0-4DBF-999A-11351F1F2FEE}" destId="{5CCCC0EE-A5C2-4C19-9AD7-CFE69AE2B907}" srcOrd="0" destOrd="0" presId="urn:microsoft.com/office/officeart/2005/8/layout/lProcess1"/>
    <dgm:cxn modelId="{6D572C75-8E5E-45E7-9D61-286F8EACDD33}" type="presParOf" srcId="{09405858-EB61-4CF4-9E57-D6BE731F2B95}" destId="{D0459C04-EDC4-4FE0-8ED3-99872FE6150D}" srcOrd="3" destOrd="0" presId="urn:microsoft.com/office/officeart/2005/8/layout/lProcess1"/>
    <dgm:cxn modelId="{5CB78A4A-2F4B-4274-ABA2-9E3EFAEEA814}" type="presParOf" srcId="{09405858-EB61-4CF4-9E57-D6BE731F2B95}" destId="{D09654E6-E23E-4928-B8BD-90BFA1CA1C6C}" srcOrd="4" destOrd="0" presId="urn:microsoft.com/office/officeart/2005/8/layout/lProcess1"/>
    <dgm:cxn modelId="{08607A34-5ECC-4528-99C9-F7A699CA2180}" type="presParOf" srcId="{D09654E6-E23E-4928-B8BD-90BFA1CA1C6C}" destId="{4335E8D8-366C-47AF-8E77-5DCB9D525BCA}" srcOrd="0" destOrd="0" presId="urn:microsoft.com/office/officeart/2005/8/layout/lProcess1"/>
    <dgm:cxn modelId="{E05137D7-7E10-4BC2-A322-F7FC9E88DC09}" type="presParOf" srcId="{D09654E6-E23E-4928-B8BD-90BFA1CA1C6C}" destId="{5CDF5B98-739C-4CD7-A616-884E8EECC49A}" srcOrd="1" destOrd="0" presId="urn:microsoft.com/office/officeart/2005/8/layout/lProcess1"/>
    <dgm:cxn modelId="{E27E22F9-DFD5-41A8-8197-338D39EE81A5}" type="presParOf" srcId="{D09654E6-E23E-4928-B8BD-90BFA1CA1C6C}" destId="{5040E9F6-28A4-4DEB-89E5-9BC0428E5601}" srcOrd="2" destOrd="0" presId="urn:microsoft.com/office/officeart/2005/8/layout/lProcess1"/>
    <dgm:cxn modelId="{23FD3AAB-4C3A-444F-9194-0496FF748BE7}" type="presParOf" srcId="{D09654E6-E23E-4928-B8BD-90BFA1CA1C6C}" destId="{B2739FA4-7B62-40B6-95B1-DCBB16FE88BD}" srcOrd="3" destOrd="0" presId="urn:microsoft.com/office/officeart/2005/8/layout/lProcess1"/>
    <dgm:cxn modelId="{714D0FBC-D758-4C22-8906-F29B5D549E9F}" type="presParOf" srcId="{D09654E6-E23E-4928-B8BD-90BFA1CA1C6C}" destId="{81A05D8F-4F33-43EF-A307-67297FDAE2A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4098633-BF90-4BF8-AF7D-BDDA15605C2D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3DF344-DF8B-43A9-BC94-21CE82E91616}">
      <dgm:prSet phldrT="[Text]" custT="1"/>
      <dgm:spPr/>
      <dgm:t>
        <a:bodyPr/>
        <a:lstStyle/>
        <a:p>
          <a:r>
            <a:rPr lang="en-US" sz="16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Ketika</a:t>
          </a:r>
          <a:r>
            <a:rPr lang="en-US" sz="16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melakukan</a:t>
          </a:r>
          <a:r>
            <a:rPr lang="en-US" sz="16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pengukuran</a:t>
          </a:r>
          <a:r>
            <a:rPr lang="en-US" sz="16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derajat</a:t>
          </a:r>
          <a:r>
            <a:rPr lang="en-US" sz="16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</a:p>
        <a:p>
          <a:r>
            <a:rPr lang="en-US" sz="1600" b="1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Pada</a:t>
          </a:r>
          <a:r>
            <a:rPr lang="en-US" sz="1600" b="1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azimuth wheel, </a:t>
          </a:r>
          <a:r>
            <a:rPr lang="en-US" sz="1600" b="1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selalu</a:t>
          </a:r>
          <a:r>
            <a:rPr lang="en-US" sz="1600" b="1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gunakan</a:t>
          </a:r>
          <a:r>
            <a:rPr lang="en-US" sz="1600" b="1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sisi</a:t>
          </a:r>
          <a:endParaRPr lang="en-US" sz="1600" b="1" spc="50" dirty="0" smtClean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  <a:p>
          <a:r>
            <a:rPr lang="en-US" sz="16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Meteran</a:t>
          </a:r>
          <a:r>
            <a:rPr lang="en-US" sz="16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yang </a:t>
          </a:r>
          <a:r>
            <a:rPr lang="en-US" sz="16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sama</a:t>
          </a:r>
          <a:endParaRPr lang="en-US" sz="1600" dirty="0"/>
        </a:p>
      </dgm:t>
    </dgm:pt>
    <dgm:pt modelId="{AD833D2C-3A63-4839-8D36-D52C0CC09250}" type="parTrans" cxnId="{995B4191-E988-4E48-9277-1BC60F0F5BA5}">
      <dgm:prSet/>
      <dgm:spPr/>
      <dgm:t>
        <a:bodyPr/>
        <a:lstStyle/>
        <a:p>
          <a:endParaRPr lang="en-US"/>
        </a:p>
      </dgm:t>
    </dgm:pt>
    <dgm:pt modelId="{95B3001E-3C5A-43F2-B9D5-FDF255644B9D}" type="sibTrans" cxnId="{995B4191-E988-4E48-9277-1BC60F0F5BA5}">
      <dgm:prSet/>
      <dgm:spPr/>
      <dgm:t>
        <a:bodyPr/>
        <a:lstStyle/>
        <a:p>
          <a:endParaRPr lang="en-US"/>
        </a:p>
      </dgm:t>
    </dgm:pt>
    <dgm:pt modelId="{D4475577-2DFB-4A68-AC2F-FDF5C8721835}">
      <dgm:prSet phldrT="[Text]" custT="1"/>
      <dgm:spPr/>
      <dgm:t>
        <a:bodyPr/>
        <a:lstStyle/>
        <a:p>
          <a:r>
            <a:rPr lang="en-US" sz="16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Jangan</a:t>
          </a:r>
          <a:r>
            <a:rPr lang="en-US" sz="16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menggambar</a:t>
          </a:r>
          <a:r>
            <a:rPr lang="en-US" sz="16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garis</a:t>
          </a:r>
          <a:r>
            <a:rPr lang="en-US" sz="16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ukur</a:t>
          </a:r>
          <a:r>
            <a:rPr lang="en-US" sz="16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pada</a:t>
          </a:r>
          <a:endParaRPr lang="en-US" sz="1600" b="1" cap="none" spc="50" dirty="0" smtClean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  <a:p>
          <a:r>
            <a:rPr lang="en-US" sz="16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Diagram </a:t>
          </a:r>
          <a:r>
            <a:rPr lang="en-US" sz="16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kecuali</a:t>
          </a:r>
          <a:r>
            <a:rPr lang="en-US" sz="16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pada</a:t>
          </a:r>
          <a:r>
            <a:rPr lang="en-US" sz="1600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baseline</a:t>
          </a:r>
          <a:endParaRPr lang="en-US" sz="1600" dirty="0"/>
        </a:p>
      </dgm:t>
    </dgm:pt>
    <dgm:pt modelId="{806890FD-A6E5-4D7F-B66B-CBD5835114D7}" type="parTrans" cxnId="{891FD001-F3AA-47E7-AE33-CA33A18580C3}">
      <dgm:prSet/>
      <dgm:spPr/>
      <dgm:t>
        <a:bodyPr/>
        <a:lstStyle/>
        <a:p>
          <a:endParaRPr lang="en-US"/>
        </a:p>
      </dgm:t>
    </dgm:pt>
    <dgm:pt modelId="{C1D717ED-02EC-4F59-B25D-662858DAAF68}" type="sibTrans" cxnId="{891FD001-F3AA-47E7-AE33-CA33A18580C3}">
      <dgm:prSet/>
      <dgm:spPr/>
      <dgm:t>
        <a:bodyPr/>
        <a:lstStyle/>
        <a:p>
          <a:endParaRPr lang="en-US"/>
        </a:p>
      </dgm:t>
    </dgm:pt>
    <dgm:pt modelId="{A6772923-71DD-4449-819F-D961A7E2E093}" type="pres">
      <dgm:prSet presAssocID="{44098633-BF90-4BF8-AF7D-BDDA15605C2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673653D-2F1C-4408-BD80-307771DF4520}" type="pres">
      <dgm:prSet presAssocID="{CA3DF344-DF8B-43A9-BC94-21CE82E91616}" presName="Accent1" presStyleCnt="0"/>
      <dgm:spPr/>
    </dgm:pt>
    <dgm:pt modelId="{C5330A08-F529-4A1E-B75F-76A10EF86F38}" type="pres">
      <dgm:prSet presAssocID="{CA3DF344-DF8B-43A9-BC94-21CE82E91616}" presName="Accent" presStyleLbl="node1" presStyleIdx="0" presStyleCnt="2" custScaleX="109394" custScaleY="10405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</dgm:pt>
    <dgm:pt modelId="{9831375D-8026-4606-B475-B141122433F4}" type="pres">
      <dgm:prSet presAssocID="{CA3DF344-DF8B-43A9-BC94-21CE82E91616}" presName="Parent1" presStyleLbl="revTx" presStyleIdx="0" presStyleCnt="2" custLinFactNeighborX="1647" custLinFactNeighborY="-227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640C1-C972-4845-ACFE-9151DCF4EBA0}" type="pres">
      <dgm:prSet presAssocID="{D4475577-2DFB-4A68-AC2F-FDF5C8721835}" presName="Accent2" presStyleCnt="0"/>
      <dgm:spPr/>
    </dgm:pt>
    <dgm:pt modelId="{25CFA66D-49DB-49C8-93F5-E1B0A4B87554}" type="pres">
      <dgm:prSet presAssocID="{D4475577-2DFB-4A68-AC2F-FDF5C8721835}" presName="Accent" presStyleLbl="node1" presStyleIdx="1" presStyleCnt="2" custScaleX="109394" custScaleY="10405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E6CB9240-5517-4EA7-9D82-48C02103D617}" type="pres">
      <dgm:prSet presAssocID="{D4475577-2DFB-4A68-AC2F-FDF5C8721835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13315D-11E0-4A8B-BCB2-BAB87615A7C3}" type="presOf" srcId="{CA3DF344-DF8B-43A9-BC94-21CE82E91616}" destId="{9831375D-8026-4606-B475-B141122433F4}" srcOrd="0" destOrd="0" presId="urn:microsoft.com/office/officeart/2009/layout/CircleArrowProcess"/>
    <dgm:cxn modelId="{3626B7DB-05E8-4851-9DC6-E7A4E0CC90F9}" type="presOf" srcId="{D4475577-2DFB-4A68-AC2F-FDF5C8721835}" destId="{E6CB9240-5517-4EA7-9D82-48C02103D617}" srcOrd="0" destOrd="0" presId="urn:microsoft.com/office/officeart/2009/layout/CircleArrowProcess"/>
    <dgm:cxn modelId="{891FD001-F3AA-47E7-AE33-CA33A18580C3}" srcId="{44098633-BF90-4BF8-AF7D-BDDA15605C2D}" destId="{D4475577-2DFB-4A68-AC2F-FDF5C8721835}" srcOrd="1" destOrd="0" parTransId="{806890FD-A6E5-4D7F-B66B-CBD5835114D7}" sibTransId="{C1D717ED-02EC-4F59-B25D-662858DAAF68}"/>
    <dgm:cxn modelId="{7C08B5CD-7982-4A44-BA39-3042CC36A59E}" type="presOf" srcId="{44098633-BF90-4BF8-AF7D-BDDA15605C2D}" destId="{A6772923-71DD-4449-819F-D961A7E2E093}" srcOrd="0" destOrd="0" presId="urn:microsoft.com/office/officeart/2009/layout/CircleArrowProcess"/>
    <dgm:cxn modelId="{995B4191-E988-4E48-9277-1BC60F0F5BA5}" srcId="{44098633-BF90-4BF8-AF7D-BDDA15605C2D}" destId="{CA3DF344-DF8B-43A9-BC94-21CE82E91616}" srcOrd="0" destOrd="0" parTransId="{AD833D2C-3A63-4839-8D36-D52C0CC09250}" sibTransId="{95B3001E-3C5A-43F2-B9D5-FDF255644B9D}"/>
    <dgm:cxn modelId="{61053244-DDFC-4EDC-851B-24B0482709EA}" type="presParOf" srcId="{A6772923-71DD-4449-819F-D961A7E2E093}" destId="{2673653D-2F1C-4408-BD80-307771DF4520}" srcOrd="0" destOrd="0" presId="urn:microsoft.com/office/officeart/2009/layout/CircleArrowProcess"/>
    <dgm:cxn modelId="{247117E1-6116-42A2-BDC6-80D0C5021C76}" type="presParOf" srcId="{2673653D-2F1C-4408-BD80-307771DF4520}" destId="{C5330A08-F529-4A1E-B75F-76A10EF86F38}" srcOrd="0" destOrd="0" presId="urn:microsoft.com/office/officeart/2009/layout/CircleArrowProcess"/>
    <dgm:cxn modelId="{067FCAD9-4E49-4A06-B9CD-A8F58F89B91D}" type="presParOf" srcId="{A6772923-71DD-4449-819F-D961A7E2E093}" destId="{9831375D-8026-4606-B475-B141122433F4}" srcOrd="1" destOrd="0" presId="urn:microsoft.com/office/officeart/2009/layout/CircleArrowProcess"/>
    <dgm:cxn modelId="{EACA0F18-8598-4D03-86C0-0F1B59CB6125}" type="presParOf" srcId="{A6772923-71DD-4449-819F-D961A7E2E093}" destId="{28A640C1-C972-4845-ACFE-9151DCF4EBA0}" srcOrd="2" destOrd="0" presId="urn:microsoft.com/office/officeart/2009/layout/CircleArrowProcess"/>
    <dgm:cxn modelId="{579B538E-AD41-4414-8E6C-EB551E1B8B99}" type="presParOf" srcId="{28A640C1-C972-4845-ACFE-9151DCF4EBA0}" destId="{25CFA66D-49DB-49C8-93F5-E1B0A4B87554}" srcOrd="0" destOrd="0" presId="urn:microsoft.com/office/officeart/2009/layout/CircleArrowProcess"/>
    <dgm:cxn modelId="{82F5EF94-70E9-45ED-945D-07B44C0426F7}" type="presParOf" srcId="{A6772923-71DD-4449-819F-D961A7E2E093}" destId="{E6CB9240-5517-4EA7-9D82-48C02103D617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00DCEB-3D30-43C5-983C-5CBAF17200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4B88C-50DB-4B67-806C-886FB121F86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/>
            <a:t>MELAKSANAKAN APP</a:t>
          </a:r>
          <a:endParaRPr lang="en-US" sz="2800" dirty="0"/>
        </a:p>
      </dgm:t>
    </dgm:pt>
    <dgm:pt modelId="{0C53611F-B3B0-496B-A345-7B688EA860A7}" type="parTrans" cxnId="{4134EAB6-6449-4A9F-BF3D-00071922E507}">
      <dgm:prSet/>
      <dgm:spPr/>
      <dgm:t>
        <a:bodyPr/>
        <a:lstStyle/>
        <a:p>
          <a:endParaRPr lang="en-US"/>
        </a:p>
      </dgm:t>
    </dgm:pt>
    <dgm:pt modelId="{762EB0E0-B2F8-4791-8A40-B8CA621062CE}" type="sibTrans" cxnId="{4134EAB6-6449-4A9F-BF3D-00071922E507}">
      <dgm:prSet/>
      <dgm:spPr/>
      <dgm:t>
        <a:bodyPr/>
        <a:lstStyle/>
        <a:p>
          <a:endParaRPr lang="en-US"/>
        </a:p>
      </dgm:t>
    </dgm:pt>
    <dgm:pt modelId="{7E5C2674-7A69-49F4-BBD6-2FCCC0D2758B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/>
            <a:t>MELAKUKAN OBSERVASI TKP</a:t>
          </a:r>
          <a:endParaRPr lang="en-US" sz="2800" dirty="0"/>
        </a:p>
      </dgm:t>
    </dgm:pt>
    <dgm:pt modelId="{0E078704-22B3-4ED4-B7EE-0B5C3B440797}" type="parTrans" cxnId="{85F13CBA-0E37-425C-9EEC-E68EB2CD3915}">
      <dgm:prSet/>
      <dgm:spPr/>
      <dgm:t>
        <a:bodyPr/>
        <a:lstStyle/>
        <a:p>
          <a:endParaRPr lang="en-US"/>
        </a:p>
      </dgm:t>
    </dgm:pt>
    <dgm:pt modelId="{5DE26A19-085F-4627-A039-FD1FAFB86951}" type="sibTrans" cxnId="{85F13CBA-0E37-425C-9EEC-E68EB2CD3915}">
      <dgm:prSet/>
      <dgm:spPr/>
      <dgm:t>
        <a:bodyPr/>
        <a:lstStyle/>
        <a:p>
          <a:endParaRPr lang="en-US"/>
        </a:p>
      </dgm:t>
    </dgm:pt>
    <dgm:pt modelId="{6206ED6D-A219-4FBF-85BA-E81AB03BE04D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/>
            <a:t>MENYAMPAIKAN HASIL OBSERVASI TKP KEPADA ANGGOTA</a:t>
          </a:r>
          <a:endParaRPr lang="en-US" sz="2800" dirty="0"/>
        </a:p>
      </dgm:t>
    </dgm:pt>
    <dgm:pt modelId="{8A1FC3EE-7384-4467-8456-2D67179AA8C4}" type="parTrans" cxnId="{76701487-5986-4B60-BF7B-8347EC994CCD}">
      <dgm:prSet/>
      <dgm:spPr/>
      <dgm:t>
        <a:bodyPr/>
        <a:lstStyle/>
        <a:p>
          <a:endParaRPr lang="en-US"/>
        </a:p>
      </dgm:t>
    </dgm:pt>
    <dgm:pt modelId="{3C2C53BD-70EC-429C-8A72-AFE9B5CB3CCE}" type="sibTrans" cxnId="{76701487-5986-4B60-BF7B-8347EC994CCD}">
      <dgm:prSet/>
      <dgm:spPr/>
      <dgm:t>
        <a:bodyPr/>
        <a:lstStyle/>
        <a:p>
          <a:endParaRPr lang="en-US"/>
        </a:p>
      </dgm:t>
    </dgm:pt>
    <dgm:pt modelId="{306501CA-9D18-4BAD-A5C2-5A213FD99D7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/>
            <a:t>BUAT JALAN SETAPAK</a:t>
          </a:r>
          <a:endParaRPr lang="en-US" sz="2800" dirty="0"/>
        </a:p>
      </dgm:t>
    </dgm:pt>
    <dgm:pt modelId="{C20F9974-8A19-4C14-96B3-559DDA2CE4B0}" type="parTrans" cxnId="{EE5B9BF0-7813-42CD-98DC-334BCC25C4E2}">
      <dgm:prSet/>
      <dgm:spPr/>
      <dgm:t>
        <a:bodyPr/>
        <a:lstStyle/>
        <a:p>
          <a:endParaRPr lang="en-US"/>
        </a:p>
      </dgm:t>
    </dgm:pt>
    <dgm:pt modelId="{9E2AF90D-4EB6-4E41-80C6-C2D598AE1340}" type="sibTrans" cxnId="{EE5B9BF0-7813-42CD-98DC-334BCC25C4E2}">
      <dgm:prSet/>
      <dgm:spPr/>
      <dgm:t>
        <a:bodyPr/>
        <a:lstStyle/>
        <a:p>
          <a:endParaRPr lang="en-US"/>
        </a:p>
      </dgm:t>
    </dgm:pt>
    <dgm:pt modelId="{AB76889A-13FA-4BBB-8582-7578FC2B62B7}" type="pres">
      <dgm:prSet presAssocID="{5800DCEB-3D30-43C5-983C-5CBAF17200A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AA0EDA-CE51-4654-939B-082A83016F34}" type="pres">
      <dgm:prSet presAssocID="{C9B4B88C-50DB-4B67-806C-886FB121F862}" presName="parentLin" presStyleCnt="0"/>
      <dgm:spPr/>
    </dgm:pt>
    <dgm:pt modelId="{C56175FF-5E7C-4960-B9AB-66BA9FF246AB}" type="pres">
      <dgm:prSet presAssocID="{C9B4B88C-50DB-4B67-806C-886FB121F86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7F5B968-B7DC-49F8-9BEB-FF10DFBBB196}" type="pres">
      <dgm:prSet presAssocID="{C9B4B88C-50DB-4B67-806C-886FB121F862}" presName="parentText" presStyleLbl="node1" presStyleIdx="0" presStyleCnt="4" custScaleY="229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246D3-47AE-4DA1-AC98-4300855B3E0D}" type="pres">
      <dgm:prSet presAssocID="{C9B4B88C-50DB-4B67-806C-886FB121F862}" presName="negativeSpace" presStyleCnt="0"/>
      <dgm:spPr/>
    </dgm:pt>
    <dgm:pt modelId="{1762B69E-9E57-49C8-8E38-60399D2EECCA}" type="pres">
      <dgm:prSet presAssocID="{C9B4B88C-50DB-4B67-806C-886FB121F862}" presName="childText" presStyleLbl="conFgAcc1" presStyleIdx="0" presStyleCnt="4">
        <dgm:presLayoutVars>
          <dgm:bulletEnabled val="1"/>
        </dgm:presLayoutVars>
      </dgm:prSet>
      <dgm:spPr/>
    </dgm:pt>
    <dgm:pt modelId="{FF0E32B1-0FCE-4243-97DF-E3122B8458A5}" type="pres">
      <dgm:prSet presAssocID="{762EB0E0-B2F8-4791-8A40-B8CA621062CE}" presName="spaceBetweenRectangles" presStyleCnt="0"/>
      <dgm:spPr/>
    </dgm:pt>
    <dgm:pt modelId="{0221E6F4-5668-4416-9EF6-F7B2CB285AA3}" type="pres">
      <dgm:prSet presAssocID="{306501CA-9D18-4BAD-A5C2-5A213FD99D72}" presName="parentLin" presStyleCnt="0"/>
      <dgm:spPr/>
    </dgm:pt>
    <dgm:pt modelId="{BAEF576C-92E5-46E4-9576-CAC7B01C4007}" type="pres">
      <dgm:prSet presAssocID="{306501CA-9D18-4BAD-A5C2-5A213FD99D7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3B8A3A1-28CF-4C0E-9B3B-18D7A7BC3BA9}" type="pres">
      <dgm:prSet presAssocID="{306501CA-9D18-4BAD-A5C2-5A213FD99D72}" presName="parentText" presStyleLbl="node1" presStyleIdx="1" presStyleCnt="4" custScaleY="2423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9A184-5D7F-4C3B-9D54-9011943EF91A}" type="pres">
      <dgm:prSet presAssocID="{306501CA-9D18-4BAD-A5C2-5A213FD99D72}" presName="negativeSpace" presStyleCnt="0"/>
      <dgm:spPr/>
    </dgm:pt>
    <dgm:pt modelId="{6614F8C0-38D2-4688-8AC3-6740229ADE3D}" type="pres">
      <dgm:prSet presAssocID="{306501CA-9D18-4BAD-A5C2-5A213FD99D72}" presName="childText" presStyleLbl="conFgAcc1" presStyleIdx="1" presStyleCnt="4">
        <dgm:presLayoutVars>
          <dgm:bulletEnabled val="1"/>
        </dgm:presLayoutVars>
      </dgm:prSet>
      <dgm:spPr/>
    </dgm:pt>
    <dgm:pt modelId="{D833DB50-4065-4BF3-8073-BCE1F3908FD4}" type="pres">
      <dgm:prSet presAssocID="{9E2AF90D-4EB6-4E41-80C6-C2D598AE1340}" presName="spaceBetweenRectangles" presStyleCnt="0"/>
      <dgm:spPr/>
    </dgm:pt>
    <dgm:pt modelId="{FAF37CDB-78AF-4646-B872-32593A0AF240}" type="pres">
      <dgm:prSet presAssocID="{7E5C2674-7A69-49F4-BBD6-2FCCC0D2758B}" presName="parentLin" presStyleCnt="0"/>
      <dgm:spPr/>
    </dgm:pt>
    <dgm:pt modelId="{7B4E663A-AFB3-4E68-939F-D73C748D1BE6}" type="pres">
      <dgm:prSet presAssocID="{7E5C2674-7A69-49F4-BBD6-2FCCC0D2758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5285AB1-7E5E-488A-8E75-7A0C017304B3}" type="pres">
      <dgm:prSet presAssocID="{7E5C2674-7A69-49F4-BBD6-2FCCC0D2758B}" presName="parentText" presStyleLbl="node1" presStyleIdx="2" presStyleCnt="4" custScaleY="229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F8CDD-9DB4-41E6-9963-EC418ACA014A}" type="pres">
      <dgm:prSet presAssocID="{7E5C2674-7A69-49F4-BBD6-2FCCC0D2758B}" presName="negativeSpace" presStyleCnt="0"/>
      <dgm:spPr/>
    </dgm:pt>
    <dgm:pt modelId="{E704FC39-7F17-4F15-8222-1A8B5140D25D}" type="pres">
      <dgm:prSet presAssocID="{7E5C2674-7A69-49F4-BBD6-2FCCC0D2758B}" presName="childText" presStyleLbl="conFgAcc1" presStyleIdx="2" presStyleCnt="4">
        <dgm:presLayoutVars>
          <dgm:bulletEnabled val="1"/>
        </dgm:presLayoutVars>
      </dgm:prSet>
      <dgm:spPr/>
    </dgm:pt>
    <dgm:pt modelId="{951EF3D4-F58F-4629-B400-0C86FEF915ED}" type="pres">
      <dgm:prSet presAssocID="{5DE26A19-085F-4627-A039-FD1FAFB86951}" presName="spaceBetweenRectangles" presStyleCnt="0"/>
      <dgm:spPr/>
    </dgm:pt>
    <dgm:pt modelId="{4D18D2E0-DE58-475C-94B9-9BA32BA3C72A}" type="pres">
      <dgm:prSet presAssocID="{6206ED6D-A219-4FBF-85BA-E81AB03BE04D}" presName="parentLin" presStyleCnt="0"/>
      <dgm:spPr/>
    </dgm:pt>
    <dgm:pt modelId="{D6387EAE-249F-4E48-9313-8F01379A7855}" type="pres">
      <dgm:prSet presAssocID="{6206ED6D-A219-4FBF-85BA-E81AB03BE04D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EBA19DB1-6C89-4DBE-8154-DC945F34D94B}" type="pres">
      <dgm:prSet presAssocID="{6206ED6D-A219-4FBF-85BA-E81AB03BE04D}" presName="parentText" presStyleLbl="node1" presStyleIdx="3" presStyleCnt="4" custScaleY="229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1B55D-307B-458F-8760-49EE364D3C38}" type="pres">
      <dgm:prSet presAssocID="{6206ED6D-A219-4FBF-85BA-E81AB03BE04D}" presName="negativeSpace" presStyleCnt="0"/>
      <dgm:spPr/>
    </dgm:pt>
    <dgm:pt modelId="{91A3270C-EF24-45CF-9AB0-5ABCE090CCA3}" type="pres">
      <dgm:prSet presAssocID="{6206ED6D-A219-4FBF-85BA-E81AB03BE04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134EAB6-6449-4A9F-BF3D-00071922E507}" srcId="{5800DCEB-3D30-43C5-983C-5CBAF17200A0}" destId="{C9B4B88C-50DB-4B67-806C-886FB121F862}" srcOrd="0" destOrd="0" parTransId="{0C53611F-B3B0-496B-A345-7B688EA860A7}" sibTransId="{762EB0E0-B2F8-4791-8A40-B8CA621062CE}"/>
    <dgm:cxn modelId="{3B0C7154-3135-4C12-B715-938A1412B9C0}" type="presOf" srcId="{5800DCEB-3D30-43C5-983C-5CBAF17200A0}" destId="{AB76889A-13FA-4BBB-8582-7578FC2B62B7}" srcOrd="0" destOrd="0" presId="urn:microsoft.com/office/officeart/2005/8/layout/list1"/>
    <dgm:cxn modelId="{35674799-432C-49E8-9AD4-1519A17D64B9}" type="presOf" srcId="{306501CA-9D18-4BAD-A5C2-5A213FD99D72}" destId="{BAEF576C-92E5-46E4-9576-CAC7B01C4007}" srcOrd="0" destOrd="0" presId="urn:microsoft.com/office/officeart/2005/8/layout/list1"/>
    <dgm:cxn modelId="{3C19A18E-43D9-4EDE-AF60-9885D431E03E}" type="presOf" srcId="{6206ED6D-A219-4FBF-85BA-E81AB03BE04D}" destId="{D6387EAE-249F-4E48-9313-8F01379A7855}" srcOrd="0" destOrd="0" presId="urn:microsoft.com/office/officeart/2005/8/layout/list1"/>
    <dgm:cxn modelId="{85F13CBA-0E37-425C-9EEC-E68EB2CD3915}" srcId="{5800DCEB-3D30-43C5-983C-5CBAF17200A0}" destId="{7E5C2674-7A69-49F4-BBD6-2FCCC0D2758B}" srcOrd="2" destOrd="0" parTransId="{0E078704-22B3-4ED4-B7EE-0B5C3B440797}" sibTransId="{5DE26A19-085F-4627-A039-FD1FAFB86951}"/>
    <dgm:cxn modelId="{76701487-5986-4B60-BF7B-8347EC994CCD}" srcId="{5800DCEB-3D30-43C5-983C-5CBAF17200A0}" destId="{6206ED6D-A219-4FBF-85BA-E81AB03BE04D}" srcOrd="3" destOrd="0" parTransId="{8A1FC3EE-7384-4467-8456-2D67179AA8C4}" sibTransId="{3C2C53BD-70EC-429C-8A72-AFE9B5CB3CCE}"/>
    <dgm:cxn modelId="{4AD7BF36-D08B-472B-9378-D20A556D678A}" type="presOf" srcId="{6206ED6D-A219-4FBF-85BA-E81AB03BE04D}" destId="{EBA19DB1-6C89-4DBE-8154-DC945F34D94B}" srcOrd="1" destOrd="0" presId="urn:microsoft.com/office/officeart/2005/8/layout/list1"/>
    <dgm:cxn modelId="{BCB2F70E-F926-46C0-BAB3-EAD76D7B36AC}" type="presOf" srcId="{C9B4B88C-50DB-4B67-806C-886FB121F862}" destId="{C56175FF-5E7C-4960-B9AB-66BA9FF246AB}" srcOrd="0" destOrd="0" presId="urn:microsoft.com/office/officeart/2005/8/layout/list1"/>
    <dgm:cxn modelId="{DA6C56BD-63F7-403D-B551-BC6E63585401}" type="presOf" srcId="{306501CA-9D18-4BAD-A5C2-5A213FD99D72}" destId="{A3B8A3A1-28CF-4C0E-9B3B-18D7A7BC3BA9}" srcOrd="1" destOrd="0" presId="urn:microsoft.com/office/officeart/2005/8/layout/list1"/>
    <dgm:cxn modelId="{EE5B9BF0-7813-42CD-98DC-334BCC25C4E2}" srcId="{5800DCEB-3D30-43C5-983C-5CBAF17200A0}" destId="{306501CA-9D18-4BAD-A5C2-5A213FD99D72}" srcOrd="1" destOrd="0" parTransId="{C20F9974-8A19-4C14-96B3-559DDA2CE4B0}" sibTransId="{9E2AF90D-4EB6-4E41-80C6-C2D598AE1340}"/>
    <dgm:cxn modelId="{3A7EDCE1-0B27-43CF-827F-F1BFD46BD3D9}" type="presOf" srcId="{7E5C2674-7A69-49F4-BBD6-2FCCC0D2758B}" destId="{7B4E663A-AFB3-4E68-939F-D73C748D1BE6}" srcOrd="0" destOrd="0" presId="urn:microsoft.com/office/officeart/2005/8/layout/list1"/>
    <dgm:cxn modelId="{A11D8EAB-DD53-474C-B36B-31A3C80884A0}" type="presOf" srcId="{C9B4B88C-50DB-4B67-806C-886FB121F862}" destId="{D7F5B968-B7DC-49F8-9BEB-FF10DFBBB196}" srcOrd="1" destOrd="0" presId="urn:microsoft.com/office/officeart/2005/8/layout/list1"/>
    <dgm:cxn modelId="{E4F6B13C-27F1-4832-B261-17BE58787322}" type="presOf" srcId="{7E5C2674-7A69-49F4-BBD6-2FCCC0D2758B}" destId="{F5285AB1-7E5E-488A-8E75-7A0C017304B3}" srcOrd="1" destOrd="0" presId="urn:microsoft.com/office/officeart/2005/8/layout/list1"/>
    <dgm:cxn modelId="{48863527-858F-4D3E-B090-9E5FAC9465D6}" type="presParOf" srcId="{AB76889A-13FA-4BBB-8582-7578FC2B62B7}" destId="{F5AA0EDA-CE51-4654-939B-082A83016F34}" srcOrd="0" destOrd="0" presId="urn:microsoft.com/office/officeart/2005/8/layout/list1"/>
    <dgm:cxn modelId="{19B40268-7FFD-40C5-8CE1-AB0706CB23A8}" type="presParOf" srcId="{F5AA0EDA-CE51-4654-939B-082A83016F34}" destId="{C56175FF-5E7C-4960-B9AB-66BA9FF246AB}" srcOrd="0" destOrd="0" presId="urn:microsoft.com/office/officeart/2005/8/layout/list1"/>
    <dgm:cxn modelId="{D6EDA6CD-DDA6-43F7-945D-187B261CF133}" type="presParOf" srcId="{F5AA0EDA-CE51-4654-939B-082A83016F34}" destId="{D7F5B968-B7DC-49F8-9BEB-FF10DFBBB196}" srcOrd="1" destOrd="0" presId="urn:microsoft.com/office/officeart/2005/8/layout/list1"/>
    <dgm:cxn modelId="{5E6BEDF0-9822-4E10-BE47-F11EDA5C2BEC}" type="presParOf" srcId="{AB76889A-13FA-4BBB-8582-7578FC2B62B7}" destId="{D1B246D3-47AE-4DA1-AC98-4300855B3E0D}" srcOrd="1" destOrd="0" presId="urn:microsoft.com/office/officeart/2005/8/layout/list1"/>
    <dgm:cxn modelId="{143E174F-04AF-4915-988B-68BE81B02286}" type="presParOf" srcId="{AB76889A-13FA-4BBB-8582-7578FC2B62B7}" destId="{1762B69E-9E57-49C8-8E38-60399D2EECCA}" srcOrd="2" destOrd="0" presId="urn:microsoft.com/office/officeart/2005/8/layout/list1"/>
    <dgm:cxn modelId="{6FAE8A62-E334-4AEB-A8F9-0422D1983D0F}" type="presParOf" srcId="{AB76889A-13FA-4BBB-8582-7578FC2B62B7}" destId="{FF0E32B1-0FCE-4243-97DF-E3122B8458A5}" srcOrd="3" destOrd="0" presId="urn:microsoft.com/office/officeart/2005/8/layout/list1"/>
    <dgm:cxn modelId="{50F37F67-99A5-4996-81C8-28CCCAD2A9CF}" type="presParOf" srcId="{AB76889A-13FA-4BBB-8582-7578FC2B62B7}" destId="{0221E6F4-5668-4416-9EF6-F7B2CB285AA3}" srcOrd="4" destOrd="0" presId="urn:microsoft.com/office/officeart/2005/8/layout/list1"/>
    <dgm:cxn modelId="{0C288DDA-B95A-4084-8E36-C78DFD937E1E}" type="presParOf" srcId="{0221E6F4-5668-4416-9EF6-F7B2CB285AA3}" destId="{BAEF576C-92E5-46E4-9576-CAC7B01C4007}" srcOrd="0" destOrd="0" presId="urn:microsoft.com/office/officeart/2005/8/layout/list1"/>
    <dgm:cxn modelId="{41233E00-25D4-4A88-A5EF-B816FF532722}" type="presParOf" srcId="{0221E6F4-5668-4416-9EF6-F7B2CB285AA3}" destId="{A3B8A3A1-28CF-4C0E-9B3B-18D7A7BC3BA9}" srcOrd="1" destOrd="0" presId="urn:microsoft.com/office/officeart/2005/8/layout/list1"/>
    <dgm:cxn modelId="{60BE9C88-ED30-4C27-A72D-EF7DA864429E}" type="presParOf" srcId="{AB76889A-13FA-4BBB-8582-7578FC2B62B7}" destId="{0CB9A184-5D7F-4C3B-9D54-9011943EF91A}" srcOrd="5" destOrd="0" presId="urn:microsoft.com/office/officeart/2005/8/layout/list1"/>
    <dgm:cxn modelId="{BBC59BBF-018A-48EB-817B-B69DC958EECA}" type="presParOf" srcId="{AB76889A-13FA-4BBB-8582-7578FC2B62B7}" destId="{6614F8C0-38D2-4688-8AC3-6740229ADE3D}" srcOrd="6" destOrd="0" presId="urn:microsoft.com/office/officeart/2005/8/layout/list1"/>
    <dgm:cxn modelId="{85E80F7A-E9C8-487C-A175-59FC94D181CE}" type="presParOf" srcId="{AB76889A-13FA-4BBB-8582-7578FC2B62B7}" destId="{D833DB50-4065-4BF3-8073-BCE1F3908FD4}" srcOrd="7" destOrd="0" presId="urn:microsoft.com/office/officeart/2005/8/layout/list1"/>
    <dgm:cxn modelId="{31944DD8-AFE9-4EAC-BCE5-14F197285AAB}" type="presParOf" srcId="{AB76889A-13FA-4BBB-8582-7578FC2B62B7}" destId="{FAF37CDB-78AF-4646-B872-32593A0AF240}" srcOrd="8" destOrd="0" presId="urn:microsoft.com/office/officeart/2005/8/layout/list1"/>
    <dgm:cxn modelId="{594AA0CA-0DEB-4F24-809D-66563CE20184}" type="presParOf" srcId="{FAF37CDB-78AF-4646-B872-32593A0AF240}" destId="{7B4E663A-AFB3-4E68-939F-D73C748D1BE6}" srcOrd="0" destOrd="0" presId="urn:microsoft.com/office/officeart/2005/8/layout/list1"/>
    <dgm:cxn modelId="{4F727DF9-0180-4A42-8AE0-6D6636BE5717}" type="presParOf" srcId="{FAF37CDB-78AF-4646-B872-32593A0AF240}" destId="{F5285AB1-7E5E-488A-8E75-7A0C017304B3}" srcOrd="1" destOrd="0" presId="urn:microsoft.com/office/officeart/2005/8/layout/list1"/>
    <dgm:cxn modelId="{AC0A0064-6F31-42E7-A19A-6E5B31525BA5}" type="presParOf" srcId="{AB76889A-13FA-4BBB-8582-7578FC2B62B7}" destId="{6FAF8CDD-9DB4-41E6-9963-EC418ACA014A}" srcOrd="9" destOrd="0" presId="urn:microsoft.com/office/officeart/2005/8/layout/list1"/>
    <dgm:cxn modelId="{76F4482C-96FA-459B-88FE-EB7648EF3B13}" type="presParOf" srcId="{AB76889A-13FA-4BBB-8582-7578FC2B62B7}" destId="{E704FC39-7F17-4F15-8222-1A8B5140D25D}" srcOrd="10" destOrd="0" presId="urn:microsoft.com/office/officeart/2005/8/layout/list1"/>
    <dgm:cxn modelId="{F1B366F7-01A9-4D14-BC08-214C7A9A6D90}" type="presParOf" srcId="{AB76889A-13FA-4BBB-8582-7578FC2B62B7}" destId="{951EF3D4-F58F-4629-B400-0C86FEF915ED}" srcOrd="11" destOrd="0" presId="urn:microsoft.com/office/officeart/2005/8/layout/list1"/>
    <dgm:cxn modelId="{DFE6C861-6580-4516-AC01-6F9FA05BDF3B}" type="presParOf" srcId="{AB76889A-13FA-4BBB-8582-7578FC2B62B7}" destId="{4D18D2E0-DE58-475C-94B9-9BA32BA3C72A}" srcOrd="12" destOrd="0" presId="urn:microsoft.com/office/officeart/2005/8/layout/list1"/>
    <dgm:cxn modelId="{89A8D457-0437-4083-8DC1-2E9594AF0DAB}" type="presParOf" srcId="{4D18D2E0-DE58-475C-94B9-9BA32BA3C72A}" destId="{D6387EAE-249F-4E48-9313-8F01379A7855}" srcOrd="0" destOrd="0" presId="urn:microsoft.com/office/officeart/2005/8/layout/list1"/>
    <dgm:cxn modelId="{B1ACEA47-2D5D-4F81-B937-4D499B36A660}" type="presParOf" srcId="{4D18D2E0-DE58-475C-94B9-9BA32BA3C72A}" destId="{EBA19DB1-6C89-4DBE-8154-DC945F34D94B}" srcOrd="1" destOrd="0" presId="urn:microsoft.com/office/officeart/2005/8/layout/list1"/>
    <dgm:cxn modelId="{298C3384-C11B-4082-ADCA-3F3E739DA950}" type="presParOf" srcId="{AB76889A-13FA-4BBB-8582-7578FC2B62B7}" destId="{0881B55D-307B-458F-8760-49EE364D3C38}" srcOrd="13" destOrd="0" presId="urn:microsoft.com/office/officeart/2005/8/layout/list1"/>
    <dgm:cxn modelId="{858710A5-47BA-4A59-A881-B93481D6AF82}" type="presParOf" srcId="{AB76889A-13FA-4BBB-8582-7578FC2B62B7}" destId="{91A3270C-EF24-45CF-9AB0-5ABCE090CCA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D40099-823B-4321-BEA7-56471602EE3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B8654D-12C6-47C8-9920-B8248F2994D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r>
            <a:rPr lang="en-US" sz="1800" dirty="0" err="1" smtClean="0"/>
            <a:t>Potret</a:t>
          </a:r>
          <a:r>
            <a:rPr lang="en-US" sz="1800" dirty="0" smtClean="0"/>
            <a:t> </a:t>
          </a:r>
          <a:r>
            <a:rPr lang="en-US" sz="1800" dirty="0" err="1" smtClean="0"/>
            <a:t>sikon</a:t>
          </a:r>
          <a:r>
            <a:rPr lang="en-US" sz="1800" dirty="0" smtClean="0"/>
            <a:t> TKP </a:t>
          </a:r>
          <a:r>
            <a:rPr lang="en-US" sz="1800" dirty="0" err="1" smtClean="0"/>
            <a:t>secara</a:t>
          </a:r>
          <a:r>
            <a:rPr lang="en-US" sz="1800" dirty="0" smtClean="0"/>
            <a:t> outdoor (</a:t>
          </a:r>
          <a:r>
            <a:rPr lang="en-US" sz="1800" dirty="0" err="1" smtClean="0"/>
            <a:t>dari</a:t>
          </a:r>
          <a:r>
            <a:rPr lang="en-US" sz="1800" dirty="0" smtClean="0"/>
            <a:t> 4 </a:t>
          </a:r>
          <a:r>
            <a:rPr lang="en-US" sz="1800" dirty="0" err="1" smtClean="0"/>
            <a:t>penjuru</a:t>
          </a:r>
          <a:r>
            <a:rPr lang="en-US" sz="1800" dirty="0" smtClean="0"/>
            <a:t> </a:t>
          </a:r>
          <a:r>
            <a:rPr lang="en-US" sz="1800" dirty="0" err="1" smtClean="0"/>
            <a:t>mata</a:t>
          </a:r>
          <a:r>
            <a:rPr lang="en-US" sz="1800" dirty="0" smtClean="0"/>
            <a:t> </a:t>
          </a:r>
          <a:r>
            <a:rPr lang="en-US" sz="1800" dirty="0" err="1" smtClean="0"/>
            <a:t>angin</a:t>
          </a:r>
          <a:r>
            <a:rPr lang="en-US" sz="1800" dirty="0" smtClean="0"/>
            <a:t> (</a:t>
          </a:r>
          <a:r>
            <a:rPr lang="en-US" sz="1800" dirty="0" err="1" smtClean="0"/>
            <a:t>jika</a:t>
          </a:r>
          <a:r>
            <a:rPr lang="en-US" sz="1800" dirty="0" smtClean="0"/>
            <a:t> </a:t>
          </a:r>
          <a:r>
            <a:rPr lang="en-US" sz="1800" dirty="0" err="1" smtClean="0"/>
            <a:t>bisa</a:t>
          </a:r>
          <a:r>
            <a:rPr lang="en-US" sz="1800" dirty="0" smtClean="0"/>
            <a:t>)</a:t>
          </a:r>
          <a:endParaRPr lang="en-US" sz="1800" dirty="0"/>
        </a:p>
      </dgm:t>
    </dgm:pt>
    <dgm:pt modelId="{CA614500-DB5F-4D0A-ABCF-3E8E17B9B5F8}" type="parTrans" cxnId="{61F57078-93C2-4603-B147-E78FCC52A814}">
      <dgm:prSet/>
      <dgm:spPr/>
      <dgm:t>
        <a:bodyPr/>
        <a:lstStyle/>
        <a:p>
          <a:pPr algn="ctr"/>
          <a:endParaRPr lang="en-US" sz="3600"/>
        </a:p>
      </dgm:t>
    </dgm:pt>
    <dgm:pt modelId="{8EF4645E-DF33-44DA-961A-DB0FBB58E6C4}" type="sibTrans" cxnId="{61F57078-93C2-4603-B147-E78FCC52A814}">
      <dgm:prSet/>
      <dgm:spPr/>
      <dgm:t>
        <a:bodyPr/>
        <a:lstStyle/>
        <a:p>
          <a:pPr algn="ctr"/>
          <a:endParaRPr lang="en-US" sz="3600"/>
        </a:p>
      </dgm:t>
    </dgm:pt>
    <dgm:pt modelId="{69488415-8A44-4C08-8508-3061D8A4C96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r>
            <a:rPr lang="en-US" sz="1800" dirty="0" err="1" smtClean="0"/>
            <a:t>Potret</a:t>
          </a:r>
          <a:r>
            <a:rPr lang="en-US" sz="1800" dirty="0" smtClean="0"/>
            <a:t> TKP </a:t>
          </a:r>
          <a:r>
            <a:rPr lang="en-US" sz="1800" dirty="0" err="1" smtClean="0"/>
            <a:t>dari</a:t>
          </a:r>
          <a:r>
            <a:rPr lang="en-US" sz="1800" dirty="0" smtClean="0"/>
            <a:t> 4 </a:t>
          </a:r>
          <a:r>
            <a:rPr lang="en-US" sz="1800" dirty="0" err="1" smtClean="0"/>
            <a:t>penjuru</a:t>
          </a:r>
          <a:r>
            <a:rPr lang="en-US" sz="1800" dirty="0" smtClean="0"/>
            <a:t> (</a:t>
          </a:r>
          <a:r>
            <a:rPr lang="en-US" sz="1800" dirty="0" err="1" smtClean="0"/>
            <a:t>sebelum</a:t>
          </a:r>
          <a:r>
            <a:rPr lang="en-US" sz="1800" dirty="0" smtClean="0"/>
            <a:t> ADA NOMOR BB)</a:t>
          </a:r>
          <a:endParaRPr lang="en-US" sz="1800" dirty="0"/>
        </a:p>
      </dgm:t>
    </dgm:pt>
    <dgm:pt modelId="{98438053-D302-4CD2-B5DF-D30FA340E9A0}" type="parTrans" cxnId="{4E9028AE-B5D2-46F6-9CE3-F74F892B64CD}">
      <dgm:prSet/>
      <dgm:spPr/>
      <dgm:t>
        <a:bodyPr/>
        <a:lstStyle/>
        <a:p>
          <a:pPr algn="ctr"/>
          <a:endParaRPr lang="en-US" sz="3600"/>
        </a:p>
      </dgm:t>
    </dgm:pt>
    <dgm:pt modelId="{3D3DFE5F-AA0C-44E3-BE19-D9FFE1A3BB81}" type="sibTrans" cxnId="{4E9028AE-B5D2-46F6-9CE3-F74F892B64CD}">
      <dgm:prSet/>
      <dgm:spPr/>
      <dgm:t>
        <a:bodyPr/>
        <a:lstStyle/>
        <a:p>
          <a:pPr algn="ctr"/>
          <a:endParaRPr lang="en-US" sz="3600"/>
        </a:p>
      </dgm:t>
    </dgm:pt>
    <dgm:pt modelId="{B0A361AE-1635-4F55-8964-E1258ADCAD0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r>
            <a:rPr lang="en-US" sz="1800" dirty="0" err="1" smtClean="0"/>
            <a:t>Potret</a:t>
          </a:r>
          <a:r>
            <a:rPr lang="en-US" sz="1800" dirty="0" smtClean="0"/>
            <a:t> TKP </a:t>
          </a:r>
          <a:r>
            <a:rPr lang="en-US" sz="1800" dirty="0" err="1" smtClean="0"/>
            <a:t>dari</a:t>
          </a:r>
          <a:r>
            <a:rPr lang="en-US" sz="1800" dirty="0" smtClean="0"/>
            <a:t> 4 </a:t>
          </a:r>
          <a:r>
            <a:rPr lang="en-US" sz="1800" dirty="0" err="1" smtClean="0"/>
            <a:t>penjuru</a:t>
          </a:r>
          <a:r>
            <a:rPr lang="en-US" sz="1800" dirty="0" smtClean="0"/>
            <a:t>  (</a:t>
          </a:r>
          <a:r>
            <a:rPr lang="en-US" sz="1800" dirty="0" err="1" smtClean="0"/>
            <a:t>setelah</a:t>
          </a:r>
          <a:r>
            <a:rPr lang="en-US" sz="1800" dirty="0" smtClean="0"/>
            <a:t> ADA NOMOR BB)</a:t>
          </a:r>
          <a:endParaRPr lang="en-US" sz="1800" dirty="0"/>
        </a:p>
      </dgm:t>
    </dgm:pt>
    <dgm:pt modelId="{64C2409A-C697-48E1-A522-B08679F9F45D}" type="parTrans" cxnId="{71BF774E-833A-4CD3-AE91-C8A37F3B0FEF}">
      <dgm:prSet/>
      <dgm:spPr/>
      <dgm:t>
        <a:bodyPr/>
        <a:lstStyle/>
        <a:p>
          <a:pPr algn="ctr"/>
          <a:endParaRPr lang="en-US" sz="3600"/>
        </a:p>
      </dgm:t>
    </dgm:pt>
    <dgm:pt modelId="{79C951EF-FF27-4CB4-BEC0-B68569D7A78E}" type="sibTrans" cxnId="{71BF774E-833A-4CD3-AE91-C8A37F3B0FEF}">
      <dgm:prSet/>
      <dgm:spPr/>
      <dgm:t>
        <a:bodyPr/>
        <a:lstStyle/>
        <a:p>
          <a:pPr algn="ctr"/>
          <a:endParaRPr lang="en-US" sz="3600"/>
        </a:p>
      </dgm:t>
    </dgm:pt>
    <dgm:pt modelId="{D4E4A963-1119-4F67-9F47-560E1219BD6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r>
            <a:rPr lang="en-US" sz="1800" dirty="0" err="1" smtClean="0"/>
            <a:t>Potret</a:t>
          </a:r>
          <a:r>
            <a:rPr lang="en-US" sz="1800" dirty="0" smtClean="0"/>
            <a:t> BB </a:t>
          </a:r>
          <a:r>
            <a:rPr lang="en-US" sz="1800" dirty="0" err="1" smtClean="0"/>
            <a:t>satu</a:t>
          </a:r>
          <a:r>
            <a:rPr lang="en-US" sz="1800" dirty="0" smtClean="0"/>
            <a:t> </a:t>
          </a:r>
          <a:r>
            <a:rPr lang="en-US" sz="1800" dirty="0" err="1" smtClean="0"/>
            <a:t>persatu</a:t>
          </a:r>
          <a:r>
            <a:rPr lang="en-US" sz="1800" dirty="0" smtClean="0"/>
            <a:t> (</a:t>
          </a:r>
          <a:r>
            <a:rPr lang="en-US" sz="1800" dirty="0" err="1" smtClean="0"/>
            <a:t>tiap</a:t>
          </a:r>
          <a:r>
            <a:rPr lang="en-US" sz="1800" dirty="0" smtClean="0"/>
            <a:t> close-up </a:t>
          </a:r>
          <a:r>
            <a:rPr lang="en-US" sz="1800" dirty="0" err="1" smtClean="0"/>
            <a:t>sertakan</a:t>
          </a:r>
          <a:r>
            <a:rPr lang="en-US" sz="1800" dirty="0" smtClean="0"/>
            <a:t> </a:t>
          </a:r>
          <a:r>
            <a:rPr lang="en-US" sz="1800" dirty="0" err="1" smtClean="0"/>
            <a:t>alat</a:t>
          </a:r>
          <a:r>
            <a:rPr lang="en-US" sz="1800" dirty="0" smtClean="0"/>
            <a:t> </a:t>
          </a:r>
          <a:r>
            <a:rPr lang="en-US" sz="1800" dirty="0" err="1" smtClean="0"/>
            <a:t>ukur</a:t>
          </a:r>
          <a:r>
            <a:rPr lang="en-US" sz="1800" dirty="0" smtClean="0"/>
            <a:t> +  </a:t>
          </a:r>
          <a:r>
            <a:rPr lang="en-US" sz="1800" dirty="0" err="1" smtClean="0"/>
            <a:t>nomor</a:t>
          </a:r>
          <a:r>
            <a:rPr lang="en-US" sz="1800" dirty="0" smtClean="0"/>
            <a:t> BB)</a:t>
          </a:r>
          <a:endParaRPr lang="en-US" sz="1800" dirty="0"/>
        </a:p>
      </dgm:t>
    </dgm:pt>
    <dgm:pt modelId="{6C1E6E81-8337-49DC-B184-A1AD8A832CA1}" type="parTrans" cxnId="{DB3DF1D9-E1B4-4C66-9F00-CCC4A27E2BA7}">
      <dgm:prSet/>
      <dgm:spPr/>
      <dgm:t>
        <a:bodyPr/>
        <a:lstStyle/>
        <a:p>
          <a:pPr algn="ctr"/>
          <a:endParaRPr lang="en-US" sz="3600"/>
        </a:p>
      </dgm:t>
    </dgm:pt>
    <dgm:pt modelId="{F28959E5-5039-4B51-99BD-C80E067D89E8}" type="sibTrans" cxnId="{DB3DF1D9-E1B4-4C66-9F00-CCC4A27E2BA7}">
      <dgm:prSet/>
      <dgm:spPr/>
      <dgm:t>
        <a:bodyPr/>
        <a:lstStyle/>
        <a:p>
          <a:pPr algn="ctr"/>
          <a:endParaRPr lang="en-US" sz="3600"/>
        </a:p>
      </dgm:t>
    </dgm:pt>
    <dgm:pt modelId="{26B453DB-5A09-470F-A69C-620D48F97D3F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r>
            <a:rPr lang="en-US" sz="1800" dirty="0" err="1" smtClean="0"/>
            <a:t>Potret</a:t>
          </a:r>
          <a:r>
            <a:rPr lang="en-US" sz="1800" dirty="0" smtClean="0"/>
            <a:t> </a:t>
          </a:r>
          <a:r>
            <a:rPr lang="en-US" sz="1800" dirty="0" err="1" smtClean="0"/>
            <a:t>mayat</a:t>
          </a:r>
          <a:r>
            <a:rPr lang="en-US" sz="1800" dirty="0" smtClean="0"/>
            <a:t> </a:t>
          </a:r>
          <a:r>
            <a:rPr lang="en-US" sz="1800" dirty="0" err="1" smtClean="0"/>
            <a:t>dari</a:t>
          </a:r>
          <a:r>
            <a:rPr lang="en-US" sz="1800" dirty="0" smtClean="0"/>
            <a:t> 5 </a:t>
          </a:r>
          <a:r>
            <a:rPr lang="en-US" sz="1800" dirty="0" err="1" smtClean="0"/>
            <a:t>arah</a:t>
          </a:r>
          <a:r>
            <a:rPr lang="en-US" sz="1800" dirty="0" smtClean="0"/>
            <a:t> (</a:t>
          </a:r>
          <a:r>
            <a:rPr lang="en-US" sz="1800" dirty="0" err="1" smtClean="0"/>
            <a:t>jika</a:t>
          </a:r>
          <a:r>
            <a:rPr lang="en-US" sz="1800" dirty="0" smtClean="0"/>
            <a:t> </a:t>
          </a:r>
          <a:r>
            <a:rPr lang="en-US" sz="1800" dirty="0" err="1" smtClean="0"/>
            <a:t>ada</a:t>
          </a:r>
          <a:r>
            <a:rPr lang="en-US" sz="1800" dirty="0" smtClean="0"/>
            <a:t>)</a:t>
          </a:r>
          <a:endParaRPr lang="en-US" sz="1800" dirty="0"/>
        </a:p>
      </dgm:t>
    </dgm:pt>
    <dgm:pt modelId="{0A8E96C6-E1FC-4812-BC21-91093AE3ED8F}" type="parTrans" cxnId="{B7F02AE5-85C6-4B93-B02D-6E3B77DCA71F}">
      <dgm:prSet/>
      <dgm:spPr/>
      <dgm:t>
        <a:bodyPr/>
        <a:lstStyle/>
        <a:p>
          <a:pPr algn="ctr"/>
          <a:endParaRPr lang="en-US" sz="3600"/>
        </a:p>
      </dgm:t>
    </dgm:pt>
    <dgm:pt modelId="{7DF1E9E9-761F-4F4C-B248-5BC9ED7E5976}" type="sibTrans" cxnId="{B7F02AE5-85C6-4B93-B02D-6E3B77DCA71F}">
      <dgm:prSet/>
      <dgm:spPr/>
      <dgm:t>
        <a:bodyPr/>
        <a:lstStyle/>
        <a:p>
          <a:pPr algn="ctr"/>
          <a:endParaRPr lang="en-US" sz="3600"/>
        </a:p>
      </dgm:t>
    </dgm:pt>
    <dgm:pt modelId="{E6A928C1-B0C6-434B-88FE-FDD84CA7FB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r>
            <a:rPr lang="en-US" sz="1800" dirty="0" err="1" smtClean="0"/>
            <a:t>Potret</a:t>
          </a:r>
          <a:r>
            <a:rPr lang="en-US" sz="1800" dirty="0" smtClean="0"/>
            <a:t> </a:t>
          </a:r>
          <a:r>
            <a:rPr lang="en-US" sz="1800" dirty="0" err="1" smtClean="0"/>
            <a:t>semua</a:t>
          </a:r>
          <a:r>
            <a:rPr lang="en-US" sz="1800" dirty="0" smtClean="0"/>
            <a:t> </a:t>
          </a:r>
          <a:r>
            <a:rPr lang="en-US" sz="1800" dirty="0" err="1" smtClean="0"/>
            <a:t>giat</a:t>
          </a:r>
          <a:r>
            <a:rPr lang="en-US" sz="1800" dirty="0" smtClean="0"/>
            <a:t> TKP</a:t>
          </a:r>
          <a:endParaRPr lang="en-US" sz="1800" dirty="0"/>
        </a:p>
      </dgm:t>
    </dgm:pt>
    <dgm:pt modelId="{6F81EF1D-2A65-483E-B867-6667BCCB389B}" type="parTrans" cxnId="{58F0EA47-8649-4A19-8D5F-A99F5E40B66A}">
      <dgm:prSet/>
      <dgm:spPr/>
      <dgm:t>
        <a:bodyPr/>
        <a:lstStyle/>
        <a:p>
          <a:pPr algn="ctr"/>
          <a:endParaRPr lang="en-US" sz="3600"/>
        </a:p>
      </dgm:t>
    </dgm:pt>
    <dgm:pt modelId="{4D56BBDF-767E-4438-83D9-CFB1B54F7F30}" type="sibTrans" cxnId="{58F0EA47-8649-4A19-8D5F-A99F5E40B66A}">
      <dgm:prSet/>
      <dgm:spPr/>
      <dgm:t>
        <a:bodyPr/>
        <a:lstStyle/>
        <a:p>
          <a:pPr algn="ctr"/>
          <a:endParaRPr lang="en-US" sz="3600"/>
        </a:p>
      </dgm:t>
    </dgm:pt>
    <dgm:pt modelId="{FDE0C2FE-8E12-41A7-8064-CA5FF61E04DF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endParaRPr lang="id-ID" sz="1800" dirty="0" smtClean="0"/>
        </a:p>
        <a:p>
          <a:pPr algn="ctr"/>
          <a:r>
            <a:rPr lang="en-US" sz="1800" dirty="0" err="1" smtClean="0"/>
            <a:t>Buat</a:t>
          </a:r>
          <a:r>
            <a:rPr lang="en-US" sz="1800" dirty="0" smtClean="0"/>
            <a:t> BERITA ACARA PEMOTRETAN</a:t>
          </a:r>
          <a:endParaRPr lang="id-ID" sz="1800" dirty="0" smtClean="0"/>
        </a:p>
      </dgm:t>
    </dgm:pt>
    <dgm:pt modelId="{D9BB83C4-F7C7-4D2B-BA64-F070AFA03740}" type="parTrans" cxnId="{55726B3B-4614-4B45-BD27-8C60F20D58B8}">
      <dgm:prSet/>
      <dgm:spPr/>
      <dgm:t>
        <a:bodyPr/>
        <a:lstStyle/>
        <a:p>
          <a:pPr algn="ctr"/>
          <a:endParaRPr lang="en-US" sz="3600"/>
        </a:p>
      </dgm:t>
    </dgm:pt>
    <dgm:pt modelId="{DF9EBDAE-DF63-4737-BD10-3559A7DB58E3}" type="sibTrans" cxnId="{55726B3B-4614-4B45-BD27-8C60F20D58B8}">
      <dgm:prSet/>
      <dgm:spPr/>
      <dgm:t>
        <a:bodyPr/>
        <a:lstStyle/>
        <a:p>
          <a:pPr algn="ctr"/>
          <a:endParaRPr lang="en-US" sz="3600"/>
        </a:p>
      </dgm:t>
    </dgm:pt>
    <dgm:pt modelId="{D911926B-34E1-4619-80AB-CDF31742F1FF}" type="pres">
      <dgm:prSet presAssocID="{D7D40099-823B-4321-BEA7-56471602EE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0B3357-CAE7-4ABB-88F9-39EA8A82F220}" type="pres">
      <dgm:prSet presAssocID="{2CB8654D-12C6-47C8-9920-B8248F2994D8}" presName="compNode" presStyleCnt="0"/>
      <dgm:spPr/>
    </dgm:pt>
    <dgm:pt modelId="{18873BEB-1887-44FA-895A-EF9494681AD5}" type="pres">
      <dgm:prSet presAssocID="{2CB8654D-12C6-47C8-9920-B8248F2994D8}" presName="aNode" presStyleLbl="bgShp" presStyleIdx="0" presStyleCnt="7"/>
      <dgm:spPr/>
      <dgm:t>
        <a:bodyPr/>
        <a:lstStyle/>
        <a:p>
          <a:endParaRPr lang="en-US"/>
        </a:p>
      </dgm:t>
    </dgm:pt>
    <dgm:pt modelId="{26584DB2-B36E-4AF5-B65B-274D454298DB}" type="pres">
      <dgm:prSet presAssocID="{2CB8654D-12C6-47C8-9920-B8248F2994D8}" presName="textNode" presStyleLbl="bgShp" presStyleIdx="0" presStyleCnt="7"/>
      <dgm:spPr/>
      <dgm:t>
        <a:bodyPr/>
        <a:lstStyle/>
        <a:p>
          <a:endParaRPr lang="en-US"/>
        </a:p>
      </dgm:t>
    </dgm:pt>
    <dgm:pt modelId="{D9B1C96C-1F8B-4656-AB32-4A6DB61BE16C}" type="pres">
      <dgm:prSet presAssocID="{2CB8654D-12C6-47C8-9920-B8248F2994D8}" presName="compChildNode" presStyleCnt="0"/>
      <dgm:spPr/>
    </dgm:pt>
    <dgm:pt modelId="{A3134F0A-53C6-4B5F-8587-5C70EDDEE9A8}" type="pres">
      <dgm:prSet presAssocID="{2CB8654D-12C6-47C8-9920-B8248F2994D8}" presName="theInnerList" presStyleCnt="0"/>
      <dgm:spPr/>
    </dgm:pt>
    <dgm:pt modelId="{06219CB7-09AE-46A2-8408-19F624BC09EA}" type="pres">
      <dgm:prSet presAssocID="{2CB8654D-12C6-47C8-9920-B8248F2994D8}" presName="aSpace" presStyleCnt="0"/>
      <dgm:spPr/>
    </dgm:pt>
    <dgm:pt modelId="{B658BD6F-2284-472B-AB0F-2068BDEE231A}" type="pres">
      <dgm:prSet presAssocID="{69488415-8A44-4C08-8508-3061D8A4C963}" presName="compNode" presStyleCnt="0"/>
      <dgm:spPr/>
    </dgm:pt>
    <dgm:pt modelId="{3CBB36BF-6CD6-4664-B38F-BB249260A430}" type="pres">
      <dgm:prSet presAssocID="{69488415-8A44-4C08-8508-3061D8A4C963}" presName="aNode" presStyleLbl="bgShp" presStyleIdx="1" presStyleCnt="7"/>
      <dgm:spPr/>
      <dgm:t>
        <a:bodyPr/>
        <a:lstStyle/>
        <a:p>
          <a:endParaRPr lang="en-US"/>
        </a:p>
      </dgm:t>
    </dgm:pt>
    <dgm:pt modelId="{7393927D-8299-4D59-92ED-1CCB8B7F08AC}" type="pres">
      <dgm:prSet presAssocID="{69488415-8A44-4C08-8508-3061D8A4C963}" presName="textNode" presStyleLbl="bgShp" presStyleIdx="1" presStyleCnt="7"/>
      <dgm:spPr/>
      <dgm:t>
        <a:bodyPr/>
        <a:lstStyle/>
        <a:p>
          <a:endParaRPr lang="en-US"/>
        </a:p>
      </dgm:t>
    </dgm:pt>
    <dgm:pt modelId="{E214DB41-E1E1-4EDD-96FA-9C225594A0D8}" type="pres">
      <dgm:prSet presAssocID="{69488415-8A44-4C08-8508-3061D8A4C963}" presName="compChildNode" presStyleCnt="0"/>
      <dgm:spPr/>
    </dgm:pt>
    <dgm:pt modelId="{254ECE26-316A-4F4D-B9ED-B2743740A332}" type="pres">
      <dgm:prSet presAssocID="{69488415-8A44-4C08-8508-3061D8A4C963}" presName="theInnerList" presStyleCnt="0"/>
      <dgm:spPr/>
    </dgm:pt>
    <dgm:pt modelId="{505D7CAD-EAA9-4B1C-958A-1F2E29369854}" type="pres">
      <dgm:prSet presAssocID="{69488415-8A44-4C08-8508-3061D8A4C963}" presName="aSpace" presStyleCnt="0"/>
      <dgm:spPr/>
    </dgm:pt>
    <dgm:pt modelId="{A189ADDB-066A-4AB4-B77A-361B2809FC86}" type="pres">
      <dgm:prSet presAssocID="{B0A361AE-1635-4F55-8964-E1258ADCAD07}" presName="compNode" presStyleCnt="0"/>
      <dgm:spPr/>
    </dgm:pt>
    <dgm:pt modelId="{6D4464CE-A5A4-4704-9CC2-17670970DA93}" type="pres">
      <dgm:prSet presAssocID="{B0A361AE-1635-4F55-8964-E1258ADCAD07}" presName="aNode" presStyleLbl="bgShp" presStyleIdx="2" presStyleCnt="7"/>
      <dgm:spPr/>
      <dgm:t>
        <a:bodyPr/>
        <a:lstStyle/>
        <a:p>
          <a:endParaRPr lang="en-US"/>
        </a:p>
      </dgm:t>
    </dgm:pt>
    <dgm:pt modelId="{B060EA70-8CE8-4A17-B77C-C1551D8602E1}" type="pres">
      <dgm:prSet presAssocID="{B0A361AE-1635-4F55-8964-E1258ADCAD07}" presName="textNode" presStyleLbl="bgShp" presStyleIdx="2" presStyleCnt="7"/>
      <dgm:spPr/>
      <dgm:t>
        <a:bodyPr/>
        <a:lstStyle/>
        <a:p>
          <a:endParaRPr lang="en-US"/>
        </a:p>
      </dgm:t>
    </dgm:pt>
    <dgm:pt modelId="{274FA308-2C79-444A-99BD-4CABA8720C9A}" type="pres">
      <dgm:prSet presAssocID="{B0A361AE-1635-4F55-8964-E1258ADCAD07}" presName="compChildNode" presStyleCnt="0"/>
      <dgm:spPr/>
    </dgm:pt>
    <dgm:pt modelId="{18769CCF-1578-4700-8CE6-D7DCB8F88B70}" type="pres">
      <dgm:prSet presAssocID="{B0A361AE-1635-4F55-8964-E1258ADCAD07}" presName="theInnerList" presStyleCnt="0"/>
      <dgm:spPr/>
    </dgm:pt>
    <dgm:pt modelId="{FC1BC8EC-7352-43FB-89F4-41B8C18D3D5E}" type="pres">
      <dgm:prSet presAssocID="{B0A361AE-1635-4F55-8964-E1258ADCAD07}" presName="aSpace" presStyleCnt="0"/>
      <dgm:spPr/>
    </dgm:pt>
    <dgm:pt modelId="{DF8203AC-8F1B-4D58-BBDD-B7EC7AADFF15}" type="pres">
      <dgm:prSet presAssocID="{D4E4A963-1119-4F67-9F47-560E1219BD6D}" presName="compNode" presStyleCnt="0"/>
      <dgm:spPr/>
    </dgm:pt>
    <dgm:pt modelId="{A050AA10-32D3-4AF6-93FD-7E5D6A0F36C0}" type="pres">
      <dgm:prSet presAssocID="{D4E4A963-1119-4F67-9F47-560E1219BD6D}" presName="aNode" presStyleLbl="bgShp" presStyleIdx="3" presStyleCnt="7"/>
      <dgm:spPr/>
      <dgm:t>
        <a:bodyPr/>
        <a:lstStyle/>
        <a:p>
          <a:endParaRPr lang="en-US"/>
        </a:p>
      </dgm:t>
    </dgm:pt>
    <dgm:pt modelId="{FD5FB734-9CDE-4B91-86CE-652BC55B5955}" type="pres">
      <dgm:prSet presAssocID="{D4E4A963-1119-4F67-9F47-560E1219BD6D}" presName="textNode" presStyleLbl="bgShp" presStyleIdx="3" presStyleCnt="7"/>
      <dgm:spPr/>
      <dgm:t>
        <a:bodyPr/>
        <a:lstStyle/>
        <a:p>
          <a:endParaRPr lang="en-US"/>
        </a:p>
      </dgm:t>
    </dgm:pt>
    <dgm:pt modelId="{5CFE928C-7D2A-4A99-9C1D-EE148892C672}" type="pres">
      <dgm:prSet presAssocID="{D4E4A963-1119-4F67-9F47-560E1219BD6D}" presName="compChildNode" presStyleCnt="0"/>
      <dgm:spPr/>
    </dgm:pt>
    <dgm:pt modelId="{D7EF71B0-6A89-43E7-85F3-4EFE9AF69F04}" type="pres">
      <dgm:prSet presAssocID="{D4E4A963-1119-4F67-9F47-560E1219BD6D}" presName="theInnerList" presStyleCnt="0"/>
      <dgm:spPr/>
    </dgm:pt>
    <dgm:pt modelId="{D4BAA66C-4E42-4D95-848C-446782C29DB6}" type="pres">
      <dgm:prSet presAssocID="{D4E4A963-1119-4F67-9F47-560E1219BD6D}" presName="aSpace" presStyleCnt="0"/>
      <dgm:spPr/>
    </dgm:pt>
    <dgm:pt modelId="{EC8C8684-0BB8-4A2E-A6C3-4B7739F37B01}" type="pres">
      <dgm:prSet presAssocID="{26B453DB-5A09-470F-A69C-620D48F97D3F}" presName="compNode" presStyleCnt="0"/>
      <dgm:spPr/>
    </dgm:pt>
    <dgm:pt modelId="{7A9C7F35-096F-4909-A7DF-C8D3E3C3380E}" type="pres">
      <dgm:prSet presAssocID="{26B453DB-5A09-470F-A69C-620D48F97D3F}" presName="aNode" presStyleLbl="bgShp" presStyleIdx="4" presStyleCnt="7"/>
      <dgm:spPr/>
      <dgm:t>
        <a:bodyPr/>
        <a:lstStyle/>
        <a:p>
          <a:endParaRPr lang="en-US"/>
        </a:p>
      </dgm:t>
    </dgm:pt>
    <dgm:pt modelId="{2F8E7E9B-DC5C-43B5-8765-F89CD9A0C9AC}" type="pres">
      <dgm:prSet presAssocID="{26B453DB-5A09-470F-A69C-620D48F97D3F}" presName="textNode" presStyleLbl="bgShp" presStyleIdx="4" presStyleCnt="7"/>
      <dgm:spPr/>
      <dgm:t>
        <a:bodyPr/>
        <a:lstStyle/>
        <a:p>
          <a:endParaRPr lang="en-US"/>
        </a:p>
      </dgm:t>
    </dgm:pt>
    <dgm:pt modelId="{CAADEA73-B773-4D2C-874A-1F6A52FAAFA9}" type="pres">
      <dgm:prSet presAssocID="{26B453DB-5A09-470F-A69C-620D48F97D3F}" presName="compChildNode" presStyleCnt="0"/>
      <dgm:spPr/>
    </dgm:pt>
    <dgm:pt modelId="{AB1D9BFA-A320-44FA-A2B2-30F61FB047D4}" type="pres">
      <dgm:prSet presAssocID="{26B453DB-5A09-470F-A69C-620D48F97D3F}" presName="theInnerList" presStyleCnt="0"/>
      <dgm:spPr/>
    </dgm:pt>
    <dgm:pt modelId="{C55CC03A-2C3D-4213-AA36-FF05285089DB}" type="pres">
      <dgm:prSet presAssocID="{26B453DB-5A09-470F-A69C-620D48F97D3F}" presName="aSpace" presStyleCnt="0"/>
      <dgm:spPr/>
    </dgm:pt>
    <dgm:pt modelId="{D9BEE08A-65C5-43CF-A570-1B71BBCB1794}" type="pres">
      <dgm:prSet presAssocID="{E6A928C1-B0C6-434B-88FE-FDD84CA7FBFB}" presName="compNode" presStyleCnt="0"/>
      <dgm:spPr/>
    </dgm:pt>
    <dgm:pt modelId="{0358186E-2A5F-47C4-9C82-18A987C138C4}" type="pres">
      <dgm:prSet presAssocID="{E6A928C1-B0C6-434B-88FE-FDD84CA7FBFB}" presName="aNode" presStyleLbl="bgShp" presStyleIdx="5" presStyleCnt="7"/>
      <dgm:spPr/>
      <dgm:t>
        <a:bodyPr/>
        <a:lstStyle/>
        <a:p>
          <a:endParaRPr lang="en-US"/>
        </a:p>
      </dgm:t>
    </dgm:pt>
    <dgm:pt modelId="{5C70EB34-6ED0-476C-A3C3-B1A7CF6052AA}" type="pres">
      <dgm:prSet presAssocID="{E6A928C1-B0C6-434B-88FE-FDD84CA7FBFB}" presName="textNode" presStyleLbl="bgShp" presStyleIdx="5" presStyleCnt="7"/>
      <dgm:spPr/>
      <dgm:t>
        <a:bodyPr/>
        <a:lstStyle/>
        <a:p>
          <a:endParaRPr lang="en-US"/>
        </a:p>
      </dgm:t>
    </dgm:pt>
    <dgm:pt modelId="{27AD193D-B1C1-428D-9B70-C636FFE9A3B6}" type="pres">
      <dgm:prSet presAssocID="{E6A928C1-B0C6-434B-88FE-FDD84CA7FBFB}" presName="compChildNode" presStyleCnt="0"/>
      <dgm:spPr/>
    </dgm:pt>
    <dgm:pt modelId="{42CE6138-6241-4DCB-B135-1976A288158C}" type="pres">
      <dgm:prSet presAssocID="{E6A928C1-B0C6-434B-88FE-FDD84CA7FBFB}" presName="theInnerList" presStyleCnt="0"/>
      <dgm:spPr/>
    </dgm:pt>
    <dgm:pt modelId="{96DDAA78-7440-47C7-BA01-9F19065F38B7}" type="pres">
      <dgm:prSet presAssocID="{E6A928C1-B0C6-434B-88FE-FDD84CA7FBFB}" presName="aSpace" presStyleCnt="0"/>
      <dgm:spPr/>
    </dgm:pt>
    <dgm:pt modelId="{18252E38-FC25-445F-BDEA-43604482D463}" type="pres">
      <dgm:prSet presAssocID="{FDE0C2FE-8E12-41A7-8064-CA5FF61E04DF}" presName="compNode" presStyleCnt="0"/>
      <dgm:spPr/>
    </dgm:pt>
    <dgm:pt modelId="{36DE4603-40FE-433D-A22B-4B6D5B0FDC5D}" type="pres">
      <dgm:prSet presAssocID="{FDE0C2FE-8E12-41A7-8064-CA5FF61E04DF}" presName="aNode" presStyleLbl="bgShp" presStyleIdx="6" presStyleCnt="7"/>
      <dgm:spPr/>
      <dgm:t>
        <a:bodyPr/>
        <a:lstStyle/>
        <a:p>
          <a:endParaRPr lang="en-US"/>
        </a:p>
      </dgm:t>
    </dgm:pt>
    <dgm:pt modelId="{5F4CD1F4-1D1C-4081-B141-2A9A40F8448A}" type="pres">
      <dgm:prSet presAssocID="{FDE0C2FE-8E12-41A7-8064-CA5FF61E04DF}" presName="textNode" presStyleLbl="bgShp" presStyleIdx="6" presStyleCnt="7"/>
      <dgm:spPr/>
      <dgm:t>
        <a:bodyPr/>
        <a:lstStyle/>
        <a:p>
          <a:endParaRPr lang="en-US"/>
        </a:p>
      </dgm:t>
    </dgm:pt>
    <dgm:pt modelId="{92B03A1F-845D-48EC-A107-EC5386A752F4}" type="pres">
      <dgm:prSet presAssocID="{FDE0C2FE-8E12-41A7-8064-CA5FF61E04DF}" presName="compChildNode" presStyleCnt="0"/>
      <dgm:spPr/>
    </dgm:pt>
    <dgm:pt modelId="{FC27E14C-2F3B-40CB-878F-4418B0D9B89B}" type="pres">
      <dgm:prSet presAssocID="{FDE0C2FE-8E12-41A7-8064-CA5FF61E04DF}" presName="theInnerList" presStyleCnt="0"/>
      <dgm:spPr/>
    </dgm:pt>
  </dgm:ptLst>
  <dgm:cxnLst>
    <dgm:cxn modelId="{1C03825B-D085-47CD-8B20-3EDBD8203EC8}" type="presOf" srcId="{2CB8654D-12C6-47C8-9920-B8248F2994D8}" destId="{18873BEB-1887-44FA-895A-EF9494681AD5}" srcOrd="0" destOrd="0" presId="urn:microsoft.com/office/officeart/2005/8/layout/lProcess2"/>
    <dgm:cxn modelId="{1E7684BB-6B7D-4CA7-A3A3-059CD2BDA8D4}" type="presOf" srcId="{69488415-8A44-4C08-8508-3061D8A4C963}" destId="{7393927D-8299-4D59-92ED-1CCB8B7F08AC}" srcOrd="1" destOrd="0" presId="urn:microsoft.com/office/officeart/2005/8/layout/lProcess2"/>
    <dgm:cxn modelId="{199D5528-06B3-4648-86FC-23E4478F554C}" type="presOf" srcId="{FDE0C2FE-8E12-41A7-8064-CA5FF61E04DF}" destId="{36DE4603-40FE-433D-A22B-4B6D5B0FDC5D}" srcOrd="0" destOrd="0" presId="urn:microsoft.com/office/officeart/2005/8/layout/lProcess2"/>
    <dgm:cxn modelId="{A2A2B8F8-84A8-44FB-9751-FB6676D871AC}" type="presOf" srcId="{E6A928C1-B0C6-434B-88FE-FDD84CA7FBFB}" destId="{5C70EB34-6ED0-476C-A3C3-B1A7CF6052AA}" srcOrd="1" destOrd="0" presId="urn:microsoft.com/office/officeart/2005/8/layout/lProcess2"/>
    <dgm:cxn modelId="{61F57078-93C2-4603-B147-E78FCC52A814}" srcId="{D7D40099-823B-4321-BEA7-56471602EE3C}" destId="{2CB8654D-12C6-47C8-9920-B8248F2994D8}" srcOrd="0" destOrd="0" parTransId="{CA614500-DB5F-4D0A-ABCF-3E8E17B9B5F8}" sibTransId="{8EF4645E-DF33-44DA-961A-DB0FBB58E6C4}"/>
    <dgm:cxn modelId="{76388E1A-267E-4CFB-BB06-A733F0C76661}" type="presOf" srcId="{2CB8654D-12C6-47C8-9920-B8248F2994D8}" destId="{26584DB2-B36E-4AF5-B65B-274D454298DB}" srcOrd="1" destOrd="0" presId="urn:microsoft.com/office/officeart/2005/8/layout/lProcess2"/>
    <dgm:cxn modelId="{CB31F30C-6697-400D-A939-F5148DD7A697}" type="presOf" srcId="{D7D40099-823B-4321-BEA7-56471602EE3C}" destId="{D911926B-34E1-4619-80AB-CDF31742F1FF}" srcOrd="0" destOrd="0" presId="urn:microsoft.com/office/officeart/2005/8/layout/lProcess2"/>
    <dgm:cxn modelId="{4BA3C4F2-83D0-4CED-912D-4DD0DED02056}" type="presOf" srcId="{FDE0C2FE-8E12-41A7-8064-CA5FF61E04DF}" destId="{5F4CD1F4-1D1C-4081-B141-2A9A40F8448A}" srcOrd="1" destOrd="0" presId="urn:microsoft.com/office/officeart/2005/8/layout/lProcess2"/>
    <dgm:cxn modelId="{B7F02AE5-85C6-4B93-B02D-6E3B77DCA71F}" srcId="{D7D40099-823B-4321-BEA7-56471602EE3C}" destId="{26B453DB-5A09-470F-A69C-620D48F97D3F}" srcOrd="4" destOrd="0" parTransId="{0A8E96C6-E1FC-4812-BC21-91093AE3ED8F}" sibTransId="{7DF1E9E9-761F-4F4C-B248-5BC9ED7E5976}"/>
    <dgm:cxn modelId="{06042A3D-6E2E-47A6-B3D1-55F392379C32}" type="presOf" srcId="{D4E4A963-1119-4F67-9F47-560E1219BD6D}" destId="{FD5FB734-9CDE-4B91-86CE-652BC55B5955}" srcOrd="1" destOrd="0" presId="urn:microsoft.com/office/officeart/2005/8/layout/lProcess2"/>
    <dgm:cxn modelId="{BFBB8E22-B8D9-4DB6-BE43-3DA1ED3A25E7}" type="presOf" srcId="{26B453DB-5A09-470F-A69C-620D48F97D3F}" destId="{2F8E7E9B-DC5C-43B5-8765-F89CD9A0C9AC}" srcOrd="1" destOrd="0" presId="urn:microsoft.com/office/officeart/2005/8/layout/lProcess2"/>
    <dgm:cxn modelId="{4E9028AE-B5D2-46F6-9CE3-F74F892B64CD}" srcId="{D7D40099-823B-4321-BEA7-56471602EE3C}" destId="{69488415-8A44-4C08-8508-3061D8A4C963}" srcOrd="1" destOrd="0" parTransId="{98438053-D302-4CD2-B5DF-D30FA340E9A0}" sibTransId="{3D3DFE5F-AA0C-44E3-BE19-D9FFE1A3BB81}"/>
    <dgm:cxn modelId="{DB3DF1D9-E1B4-4C66-9F00-CCC4A27E2BA7}" srcId="{D7D40099-823B-4321-BEA7-56471602EE3C}" destId="{D4E4A963-1119-4F67-9F47-560E1219BD6D}" srcOrd="3" destOrd="0" parTransId="{6C1E6E81-8337-49DC-B184-A1AD8A832CA1}" sibTransId="{F28959E5-5039-4B51-99BD-C80E067D89E8}"/>
    <dgm:cxn modelId="{71BF774E-833A-4CD3-AE91-C8A37F3B0FEF}" srcId="{D7D40099-823B-4321-BEA7-56471602EE3C}" destId="{B0A361AE-1635-4F55-8964-E1258ADCAD07}" srcOrd="2" destOrd="0" parTransId="{64C2409A-C697-48E1-A522-B08679F9F45D}" sibTransId="{79C951EF-FF27-4CB4-BEC0-B68569D7A78E}"/>
    <dgm:cxn modelId="{A82C636B-CB14-4D61-9C90-5400E2A21A70}" type="presOf" srcId="{69488415-8A44-4C08-8508-3061D8A4C963}" destId="{3CBB36BF-6CD6-4664-B38F-BB249260A430}" srcOrd="0" destOrd="0" presId="urn:microsoft.com/office/officeart/2005/8/layout/lProcess2"/>
    <dgm:cxn modelId="{82DB1715-7F95-48A8-BF88-9CF29D503FE2}" type="presOf" srcId="{B0A361AE-1635-4F55-8964-E1258ADCAD07}" destId="{6D4464CE-A5A4-4704-9CC2-17670970DA93}" srcOrd="0" destOrd="0" presId="urn:microsoft.com/office/officeart/2005/8/layout/lProcess2"/>
    <dgm:cxn modelId="{BA49C67B-10D9-4425-9287-A1630DB96927}" type="presOf" srcId="{E6A928C1-B0C6-434B-88FE-FDD84CA7FBFB}" destId="{0358186E-2A5F-47C4-9C82-18A987C138C4}" srcOrd="0" destOrd="0" presId="urn:microsoft.com/office/officeart/2005/8/layout/lProcess2"/>
    <dgm:cxn modelId="{F950773C-3FBF-4220-B2AC-5CC1AA0D3480}" type="presOf" srcId="{26B453DB-5A09-470F-A69C-620D48F97D3F}" destId="{7A9C7F35-096F-4909-A7DF-C8D3E3C3380E}" srcOrd="0" destOrd="0" presId="urn:microsoft.com/office/officeart/2005/8/layout/lProcess2"/>
    <dgm:cxn modelId="{7A204DDA-E150-4627-9A61-20B0C51AD286}" type="presOf" srcId="{D4E4A963-1119-4F67-9F47-560E1219BD6D}" destId="{A050AA10-32D3-4AF6-93FD-7E5D6A0F36C0}" srcOrd="0" destOrd="0" presId="urn:microsoft.com/office/officeart/2005/8/layout/lProcess2"/>
    <dgm:cxn modelId="{75FEA523-A439-49CC-A663-52648818A00F}" type="presOf" srcId="{B0A361AE-1635-4F55-8964-E1258ADCAD07}" destId="{B060EA70-8CE8-4A17-B77C-C1551D8602E1}" srcOrd="1" destOrd="0" presId="urn:microsoft.com/office/officeart/2005/8/layout/lProcess2"/>
    <dgm:cxn modelId="{58F0EA47-8649-4A19-8D5F-A99F5E40B66A}" srcId="{D7D40099-823B-4321-BEA7-56471602EE3C}" destId="{E6A928C1-B0C6-434B-88FE-FDD84CA7FBFB}" srcOrd="5" destOrd="0" parTransId="{6F81EF1D-2A65-483E-B867-6667BCCB389B}" sibTransId="{4D56BBDF-767E-4438-83D9-CFB1B54F7F30}"/>
    <dgm:cxn modelId="{55726B3B-4614-4B45-BD27-8C60F20D58B8}" srcId="{D7D40099-823B-4321-BEA7-56471602EE3C}" destId="{FDE0C2FE-8E12-41A7-8064-CA5FF61E04DF}" srcOrd="6" destOrd="0" parTransId="{D9BB83C4-F7C7-4D2B-BA64-F070AFA03740}" sibTransId="{DF9EBDAE-DF63-4737-BD10-3559A7DB58E3}"/>
    <dgm:cxn modelId="{19158F1F-E823-4CD3-95DD-42BD173C742D}" type="presParOf" srcId="{D911926B-34E1-4619-80AB-CDF31742F1FF}" destId="{980B3357-CAE7-4ABB-88F9-39EA8A82F220}" srcOrd="0" destOrd="0" presId="urn:microsoft.com/office/officeart/2005/8/layout/lProcess2"/>
    <dgm:cxn modelId="{27D5E1BF-63D6-4C9C-A5DC-A9AB4DC8178A}" type="presParOf" srcId="{980B3357-CAE7-4ABB-88F9-39EA8A82F220}" destId="{18873BEB-1887-44FA-895A-EF9494681AD5}" srcOrd="0" destOrd="0" presId="urn:microsoft.com/office/officeart/2005/8/layout/lProcess2"/>
    <dgm:cxn modelId="{CCA35B22-7259-4630-90C2-32979046E3E3}" type="presParOf" srcId="{980B3357-CAE7-4ABB-88F9-39EA8A82F220}" destId="{26584DB2-B36E-4AF5-B65B-274D454298DB}" srcOrd="1" destOrd="0" presId="urn:microsoft.com/office/officeart/2005/8/layout/lProcess2"/>
    <dgm:cxn modelId="{78AC5902-F7A9-421B-B646-E52A67DB16E2}" type="presParOf" srcId="{980B3357-CAE7-4ABB-88F9-39EA8A82F220}" destId="{D9B1C96C-1F8B-4656-AB32-4A6DB61BE16C}" srcOrd="2" destOrd="0" presId="urn:microsoft.com/office/officeart/2005/8/layout/lProcess2"/>
    <dgm:cxn modelId="{2677914C-664E-46CA-A0E7-79EB9ABD9E24}" type="presParOf" srcId="{D9B1C96C-1F8B-4656-AB32-4A6DB61BE16C}" destId="{A3134F0A-53C6-4B5F-8587-5C70EDDEE9A8}" srcOrd="0" destOrd="0" presId="urn:microsoft.com/office/officeart/2005/8/layout/lProcess2"/>
    <dgm:cxn modelId="{1A4806A3-4F06-4899-952D-4B56AF9AF8B4}" type="presParOf" srcId="{D911926B-34E1-4619-80AB-CDF31742F1FF}" destId="{06219CB7-09AE-46A2-8408-19F624BC09EA}" srcOrd="1" destOrd="0" presId="urn:microsoft.com/office/officeart/2005/8/layout/lProcess2"/>
    <dgm:cxn modelId="{AE38C9ED-D47D-444E-8030-21D8A0758778}" type="presParOf" srcId="{D911926B-34E1-4619-80AB-CDF31742F1FF}" destId="{B658BD6F-2284-472B-AB0F-2068BDEE231A}" srcOrd="2" destOrd="0" presId="urn:microsoft.com/office/officeart/2005/8/layout/lProcess2"/>
    <dgm:cxn modelId="{30056D6F-CB3F-41F1-B6FD-A61F15A1E35B}" type="presParOf" srcId="{B658BD6F-2284-472B-AB0F-2068BDEE231A}" destId="{3CBB36BF-6CD6-4664-B38F-BB249260A430}" srcOrd="0" destOrd="0" presId="urn:microsoft.com/office/officeart/2005/8/layout/lProcess2"/>
    <dgm:cxn modelId="{DA94CE13-8E6D-4B7E-9D05-B107D0C50210}" type="presParOf" srcId="{B658BD6F-2284-472B-AB0F-2068BDEE231A}" destId="{7393927D-8299-4D59-92ED-1CCB8B7F08AC}" srcOrd="1" destOrd="0" presId="urn:microsoft.com/office/officeart/2005/8/layout/lProcess2"/>
    <dgm:cxn modelId="{11A27399-F991-4DD9-876E-BF2C4125BB1F}" type="presParOf" srcId="{B658BD6F-2284-472B-AB0F-2068BDEE231A}" destId="{E214DB41-E1E1-4EDD-96FA-9C225594A0D8}" srcOrd="2" destOrd="0" presId="urn:microsoft.com/office/officeart/2005/8/layout/lProcess2"/>
    <dgm:cxn modelId="{78B118CA-245C-49F7-BB47-297EBA4148BE}" type="presParOf" srcId="{E214DB41-E1E1-4EDD-96FA-9C225594A0D8}" destId="{254ECE26-316A-4F4D-B9ED-B2743740A332}" srcOrd="0" destOrd="0" presId="urn:microsoft.com/office/officeart/2005/8/layout/lProcess2"/>
    <dgm:cxn modelId="{30544E6A-E892-445D-BF2A-C436E7CDC468}" type="presParOf" srcId="{D911926B-34E1-4619-80AB-CDF31742F1FF}" destId="{505D7CAD-EAA9-4B1C-958A-1F2E29369854}" srcOrd="3" destOrd="0" presId="urn:microsoft.com/office/officeart/2005/8/layout/lProcess2"/>
    <dgm:cxn modelId="{4D43A59B-D1A1-4E68-92A0-03AD8CF478E7}" type="presParOf" srcId="{D911926B-34E1-4619-80AB-CDF31742F1FF}" destId="{A189ADDB-066A-4AB4-B77A-361B2809FC86}" srcOrd="4" destOrd="0" presId="urn:microsoft.com/office/officeart/2005/8/layout/lProcess2"/>
    <dgm:cxn modelId="{5022852A-B1C2-4E46-BC89-B1DCF82C1E64}" type="presParOf" srcId="{A189ADDB-066A-4AB4-B77A-361B2809FC86}" destId="{6D4464CE-A5A4-4704-9CC2-17670970DA93}" srcOrd="0" destOrd="0" presId="urn:microsoft.com/office/officeart/2005/8/layout/lProcess2"/>
    <dgm:cxn modelId="{19794669-3F29-47CD-BA7E-728476DCDC51}" type="presParOf" srcId="{A189ADDB-066A-4AB4-B77A-361B2809FC86}" destId="{B060EA70-8CE8-4A17-B77C-C1551D8602E1}" srcOrd="1" destOrd="0" presId="urn:microsoft.com/office/officeart/2005/8/layout/lProcess2"/>
    <dgm:cxn modelId="{F5E6E163-1164-41BC-BE13-883B9AF44B1E}" type="presParOf" srcId="{A189ADDB-066A-4AB4-B77A-361B2809FC86}" destId="{274FA308-2C79-444A-99BD-4CABA8720C9A}" srcOrd="2" destOrd="0" presId="urn:microsoft.com/office/officeart/2005/8/layout/lProcess2"/>
    <dgm:cxn modelId="{57C42E1C-D001-4C28-813B-045CC43F87BF}" type="presParOf" srcId="{274FA308-2C79-444A-99BD-4CABA8720C9A}" destId="{18769CCF-1578-4700-8CE6-D7DCB8F88B70}" srcOrd="0" destOrd="0" presId="urn:microsoft.com/office/officeart/2005/8/layout/lProcess2"/>
    <dgm:cxn modelId="{E04FE811-491D-4B89-9F8B-1F5BE286B25E}" type="presParOf" srcId="{D911926B-34E1-4619-80AB-CDF31742F1FF}" destId="{FC1BC8EC-7352-43FB-89F4-41B8C18D3D5E}" srcOrd="5" destOrd="0" presId="urn:microsoft.com/office/officeart/2005/8/layout/lProcess2"/>
    <dgm:cxn modelId="{E4DA491E-7E4C-4C3D-9033-FC8FB96F349E}" type="presParOf" srcId="{D911926B-34E1-4619-80AB-CDF31742F1FF}" destId="{DF8203AC-8F1B-4D58-BBDD-B7EC7AADFF15}" srcOrd="6" destOrd="0" presId="urn:microsoft.com/office/officeart/2005/8/layout/lProcess2"/>
    <dgm:cxn modelId="{5B9F1062-49CE-49D2-B0E6-A41F1B7A5CC0}" type="presParOf" srcId="{DF8203AC-8F1B-4D58-BBDD-B7EC7AADFF15}" destId="{A050AA10-32D3-4AF6-93FD-7E5D6A0F36C0}" srcOrd="0" destOrd="0" presId="urn:microsoft.com/office/officeart/2005/8/layout/lProcess2"/>
    <dgm:cxn modelId="{A3B681E2-B1AC-4589-85A2-8B71C6F6D7F6}" type="presParOf" srcId="{DF8203AC-8F1B-4D58-BBDD-B7EC7AADFF15}" destId="{FD5FB734-9CDE-4B91-86CE-652BC55B5955}" srcOrd="1" destOrd="0" presId="urn:microsoft.com/office/officeart/2005/8/layout/lProcess2"/>
    <dgm:cxn modelId="{4E10F956-C1F3-4910-AA15-DF8C60D9B358}" type="presParOf" srcId="{DF8203AC-8F1B-4D58-BBDD-B7EC7AADFF15}" destId="{5CFE928C-7D2A-4A99-9C1D-EE148892C672}" srcOrd="2" destOrd="0" presId="urn:microsoft.com/office/officeart/2005/8/layout/lProcess2"/>
    <dgm:cxn modelId="{AFA1073A-94D2-460C-98E0-38C394611016}" type="presParOf" srcId="{5CFE928C-7D2A-4A99-9C1D-EE148892C672}" destId="{D7EF71B0-6A89-43E7-85F3-4EFE9AF69F04}" srcOrd="0" destOrd="0" presId="urn:microsoft.com/office/officeart/2005/8/layout/lProcess2"/>
    <dgm:cxn modelId="{D1119151-2BF0-474A-A9C4-23AC6962F622}" type="presParOf" srcId="{D911926B-34E1-4619-80AB-CDF31742F1FF}" destId="{D4BAA66C-4E42-4D95-848C-446782C29DB6}" srcOrd="7" destOrd="0" presId="urn:microsoft.com/office/officeart/2005/8/layout/lProcess2"/>
    <dgm:cxn modelId="{34528A5D-13C9-4722-AD06-CA91C7824E39}" type="presParOf" srcId="{D911926B-34E1-4619-80AB-CDF31742F1FF}" destId="{EC8C8684-0BB8-4A2E-A6C3-4B7739F37B01}" srcOrd="8" destOrd="0" presId="urn:microsoft.com/office/officeart/2005/8/layout/lProcess2"/>
    <dgm:cxn modelId="{1A200F8A-529A-4193-9C90-2A3534ECCCA2}" type="presParOf" srcId="{EC8C8684-0BB8-4A2E-A6C3-4B7739F37B01}" destId="{7A9C7F35-096F-4909-A7DF-C8D3E3C3380E}" srcOrd="0" destOrd="0" presId="urn:microsoft.com/office/officeart/2005/8/layout/lProcess2"/>
    <dgm:cxn modelId="{F816AC67-C2F2-4CE8-9952-17184EEFA3B8}" type="presParOf" srcId="{EC8C8684-0BB8-4A2E-A6C3-4B7739F37B01}" destId="{2F8E7E9B-DC5C-43B5-8765-F89CD9A0C9AC}" srcOrd="1" destOrd="0" presId="urn:microsoft.com/office/officeart/2005/8/layout/lProcess2"/>
    <dgm:cxn modelId="{BC48C4BA-D22A-4486-86E9-C6EAE32EDD97}" type="presParOf" srcId="{EC8C8684-0BB8-4A2E-A6C3-4B7739F37B01}" destId="{CAADEA73-B773-4D2C-874A-1F6A52FAAFA9}" srcOrd="2" destOrd="0" presId="urn:microsoft.com/office/officeart/2005/8/layout/lProcess2"/>
    <dgm:cxn modelId="{70089F05-64D2-4ECD-8688-27F53D843FD0}" type="presParOf" srcId="{CAADEA73-B773-4D2C-874A-1F6A52FAAFA9}" destId="{AB1D9BFA-A320-44FA-A2B2-30F61FB047D4}" srcOrd="0" destOrd="0" presId="urn:microsoft.com/office/officeart/2005/8/layout/lProcess2"/>
    <dgm:cxn modelId="{324E2D6F-32A1-4408-A907-39528600C428}" type="presParOf" srcId="{D911926B-34E1-4619-80AB-CDF31742F1FF}" destId="{C55CC03A-2C3D-4213-AA36-FF05285089DB}" srcOrd="9" destOrd="0" presId="urn:microsoft.com/office/officeart/2005/8/layout/lProcess2"/>
    <dgm:cxn modelId="{3F6D3B00-BEE8-47E5-BF33-3DD1FC0F21F9}" type="presParOf" srcId="{D911926B-34E1-4619-80AB-CDF31742F1FF}" destId="{D9BEE08A-65C5-43CF-A570-1B71BBCB1794}" srcOrd="10" destOrd="0" presId="urn:microsoft.com/office/officeart/2005/8/layout/lProcess2"/>
    <dgm:cxn modelId="{AF42EDFF-ED1F-4037-A567-EF544B99150C}" type="presParOf" srcId="{D9BEE08A-65C5-43CF-A570-1B71BBCB1794}" destId="{0358186E-2A5F-47C4-9C82-18A987C138C4}" srcOrd="0" destOrd="0" presId="urn:microsoft.com/office/officeart/2005/8/layout/lProcess2"/>
    <dgm:cxn modelId="{0E7B9D82-3B17-4F1F-9D2D-1A3A6EC88764}" type="presParOf" srcId="{D9BEE08A-65C5-43CF-A570-1B71BBCB1794}" destId="{5C70EB34-6ED0-476C-A3C3-B1A7CF6052AA}" srcOrd="1" destOrd="0" presId="urn:microsoft.com/office/officeart/2005/8/layout/lProcess2"/>
    <dgm:cxn modelId="{80F1F7DC-46E4-471D-84B7-CA6E1DAEA59E}" type="presParOf" srcId="{D9BEE08A-65C5-43CF-A570-1B71BBCB1794}" destId="{27AD193D-B1C1-428D-9B70-C636FFE9A3B6}" srcOrd="2" destOrd="0" presId="urn:microsoft.com/office/officeart/2005/8/layout/lProcess2"/>
    <dgm:cxn modelId="{29A02EB2-4DEF-4787-BFB3-B641560E1E5F}" type="presParOf" srcId="{27AD193D-B1C1-428D-9B70-C636FFE9A3B6}" destId="{42CE6138-6241-4DCB-B135-1976A288158C}" srcOrd="0" destOrd="0" presId="urn:microsoft.com/office/officeart/2005/8/layout/lProcess2"/>
    <dgm:cxn modelId="{FC77116B-2B9D-4D8E-82F3-87CFD525BDBA}" type="presParOf" srcId="{D911926B-34E1-4619-80AB-CDF31742F1FF}" destId="{96DDAA78-7440-47C7-BA01-9F19065F38B7}" srcOrd="11" destOrd="0" presId="urn:microsoft.com/office/officeart/2005/8/layout/lProcess2"/>
    <dgm:cxn modelId="{060A93A0-903A-4820-95B7-90A95D1448D3}" type="presParOf" srcId="{D911926B-34E1-4619-80AB-CDF31742F1FF}" destId="{18252E38-FC25-445F-BDEA-43604482D463}" srcOrd="12" destOrd="0" presId="urn:microsoft.com/office/officeart/2005/8/layout/lProcess2"/>
    <dgm:cxn modelId="{22B58920-134E-4A7D-BD2D-172C27CB7B15}" type="presParOf" srcId="{18252E38-FC25-445F-BDEA-43604482D463}" destId="{36DE4603-40FE-433D-A22B-4B6D5B0FDC5D}" srcOrd="0" destOrd="0" presId="urn:microsoft.com/office/officeart/2005/8/layout/lProcess2"/>
    <dgm:cxn modelId="{96CBC1E5-B6A3-44FC-BA6C-A006F76AE7DF}" type="presParOf" srcId="{18252E38-FC25-445F-BDEA-43604482D463}" destId="{5F4CD1F4-1D1C-4081-B141-2A9A40F8448A}" srcOrd="1" destOrd="0" presId="urn:microsoft.com/office/officeart/2005/8/layout/lProcess2"/>
    <dgm:cxn modelId="{030FA060-3F75-4FD0-B07B-6721EBE785A7}" type="presParOf" srcId="{18252E38-FC25-445F-BDEA-43604482D463}" destId="{92B03A1F-845D-48EC-A107-EC5386A752F4}" srcOrd="2" destOrd="0" presId="urn:microsoft.com/office/officeart/2005/8/layout/lProcess2"/>
    <dgm:cxn modelId="{B8EAACA1-D24E-4811-ADEE-3ABE27B2E021}" type="presParOf" srcId="{92B03A1F-845D-48EC-A107-EC5386A752F4}" destId="{FC27E14C-2F3B-40CB-878F-4418B0D9B89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7C4DF0-E5CA-4ED5-B569-AA88BC29327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BA9218-3F07-4A0E-AB46-6291D905D9EE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Mengecek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mengamati</a:t>
          </a:r>
          <a:r>
            <a:rPr lang="en-US" dirty="0" smtClean="0"/>
            <a:t> </a:t>
          </a:r>
          <a:r>
            <a:rPr lang="en-US" dirty="0" err="1" smtClean="0"/>
            <a:t>setiap</a:t>
          </a:r>
          <a:r>
            <a:rPr lang="en-US" dirty="0" smtClean="0"/>
            <a:t> BB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dicari</a:t>
          </a:r>
          <a:r>
            <a:rPr lang="en-US" dirty="0" smtClean="0"/>
            <a:t> SJL (</a:t>
          </a:r>
          <a:r>
            <a:rPr lang="en-US" dirty="0" err="1" smtClean="0"/>
            <a:t>Catat</a:t>
          </a:r>
          <a:r>
            <a:rPr lang="en-US" dirty="0" smtClean="0"/>
            <a:t> </a:t>
          </a:r>
          <a:r>
            <a:rPr lang="en-US" dirty="0" err="1" smtClean="0"/>
            <a:t>jenisnya</a:t>
          </a:r>
          <a:r>
            <a:rPr lang="en-US" dirty="0" smtClean="0"/>
            <a:t>)</a:t>
          </a:r>
          <a:endParaRPr lang="en-US" dirty="0"/>
        </a:p>
      </dgm:t>
    </dgm:pt>
    <dgm:pt modelId="{454AA153-ECB6-4DE1-9E6E-3CB17265EC49}" type="parTrans" cxnId="{A2027F0E-6A94-422F-9504-F234E2CE87C2}">
      <dgm:prSet/>
      <dgm:spPr/>
      <dgm:t>
        <a:bodyPr/>
        <a:lstStyle/>
        <a:p>
          <a:endParaRPr lang="en-US"/>
        </a:p>
      </dgm:t>
    </dgm:pt>
    <dgm:pt modelId="{38FE89C7-9CC6-4312-8F95-4B9935A44CC7}" type="sibTrans" cxnId="{A2027F0E-6A94-422F-9504-F234E2CE87C2}">
      <dgm:prSet/>
      <dgm:spPr/>
      <dgm:t>
        <a:bodyPr/>
        <a:lstStyle/>
        <a:p>
          <a:endParaRPr lang="en-US"/>
        </a:p>
      </dgm:t>
    </dgm:pt>
    <dgm:pt modelId="{6509E7FE-65BD-4519-A436-FCD2D8307672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Kembangkan</a:t>
          </a:r>
          <a:r>
            <a:rPr lang="en-US" dirty="0" smtClean="0"/>
            <a:t> SJL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metode</a:t>
          </a:r>
          <a:r>
            <a:rPr lang="en-US" dirty="0" smtClean="0"/>
            <a:t> </a:t>
          </a:r>
          <a:r>
            <a:rPr lang="en-US" dirty="0" err="1" smtClean="0"/>
            <a:t>Ident</a:t>
          </a:r>
          <a:r>
            <a:rPr lang="en-US" dirty="0" smtClean="0"/>
            <a:t> (</a:t>
          </a:r>
          <a:r>
            <a:rPr lang="en-US" dirty="0" err="1" smtClean="0"/>
            <a:t>cek</a:t>
          </a:r>
          <a:r>
            <a:rPr lang="en-US" dirty="0" smtClean="0"/>
            <a:t> </a:t>
          </a:r>
          <a:r>
            <a:rPr lang="en-US" dirty="0" err="1" smtClean="0"/>
            <a:t>sifat</a:t>
          </a:r>
          <a:r>
            <a:rPr lang="en-US" dirty="0" smtClean="0"/>
            <a:t> BB)</a:t>
          </a:r>
          <a:endParaRPr lang="en-US" dirty="0"/>
        </a:p>
      </dgm:t>
    </dgm:pt>
    <dgm:pt modelId="{97BE9A68-F31C-46F8-8F22-7C5851E3A0B3}" type="parTrans" cxnId="{C579061D-6934-42D3-BF5E-13E51EA1D294}">
      <dgm:prSet/>
      <dgm:spPr/>
      <dgm:t>
        <a:bodyPr/>
        <a:lstStyle/>
        <a:p>
          <a:endParaRPr lang="en-US"/>
        </a:p>
      </dgm:t>
    </dgm:pt>
    <dgm:pt modelId="{4EA596A3-991B-4DDA-B16F-79CF5305650D}" type="sibTrans" cxnId="{C579061D-6934-42D3-BF5E-13E51EA1D294}">
      <dgm:prSet/>
      <dgm:spPr/>
      <dgm:t>
        <a:bodyPr/>
        <a:lstStyle/>
        <a:p>
          <a:endParaRPr lang="en-US"/>
        </a:p>
      </dgm:t>
    </dgm:pt>
    <dgm:pt modelId="{87D870C1-1D9E-442D-91CE-5F94E5E99C8A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Potret</a:t>
          </a:r>
          <a:r>
            <a:rPr lang="en-US" dirty="0" smtClean="0"/>
            <a:t> SJL </a:t>
          </a:r>
          <a:r>
            <a:rPr lang="en-US" dirty="0" err="1" smtClean="0"/>
            <a:t>sblm</a:t>
          </a:r>
          <a:r>
            <a:rPr lang="en-US" dirty="0" smtClean="0"/>
            <a:t>  </a:t>
          </a:r>
          <a:r>
            <a:rPr lang="en-US" dirty="0" err="1" smtClean="0"/>
            <a:t>diangkat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id-ID" dirty="0" smtClean="0"/>
            <a:t>lift</a:t>
          </a:r>
          <a:r>
            <a:rPr lang="en-US" dirty="0" err="1" smtClean="0"/>
            <a:t>er</a:t>
          </a:r>
          <a:endParaRPr lang="en-US" dirty="0"/>
        </a:p>
      </dgm:t>
    </dgm:pt>
    <dgm:pt modelId="{01B20CF5-FF9B-424E-8187-BFAFCC6DDAE5}" type="parTrans" cxnId="{2CF35B66-697B-48A3-A21C-5882E51E1B9D}">
      <dgm:prSet/>
      <dgm:spPr/>
      <dgm:t>
        <a:bodyPr/>
        <a:lstStyle/>
        <a:p>
          <a:endParaRPr lang="en-US"/>
        </a:p>
      </dgm:t>
    </dgm:pt>
    <dgm:pt modelId="{A8199976-33A0-4AF5-9DD7-5F1E24E36392}" type="sibTrans" cxnId="{2CF35B66-697B-48A3-A21C-5882E51E1B9D}">
      <dgm:prSet/>
      <dgm:spPr/>
      <dgm:t>
        <a:bodyPr/>
        <a:lstStyle/>
        <a:p>
          <a:endParaRPr lang="en-US"/>
        </a:p>
      </dgm:t>
    </dgm:pt>
    <dgm:pt modelId="{9CC4F925-025E-45A5-A78E-8663B9F962A8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Buat</a:t>
          </a:r>
          <a:r>
            <a:rPr lang="en-US" dirty="0" smtClean="0"/>
            <a:t> </a:t>
          </a:r>
          <a:r>
            <a:rPr lang="en-US" dirty="0" err="1" smtClean="0"/>
            <a:t>Riksa</a:t>
          </a:r>
          <a:r>
            <a:rPr lang="en-US" dirty="0" smtClean="0"/>
            <a:t> Banding di Lab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Buat</a:t>
          </a:r>
          <a:r>
            <a:rPr lang="en-US" dirty="0" smtClean="0"/>
            <a:t> BA </a:t>
          </a:r>
          <a:r>
            <a:rPr lang="en-US" dirty="0" err="1" smtClean="0"/>
            <a:t>Riksa</a:t>
          </a:r>
          <a:r>
            <a:rPr lang="en-US" dirty="0" smtClean="0"/>
            <a:t> Banding SJ</a:t>
          </a:r>
          <a:endParaRPr lang="en-US" dirty="0"/>
        </a:p>
      </dgm:t>
    </dgm:pt>
    <dgm:pt modelId="{09EC4F69-903F-49F7-91A2-753D34A4D61F}" type="parTrans" cxnId="{8C0A7493-A1A8-47A5-B4CB-AEC5DB1F3CD9}">
      <dgm:prSet/>
      <dgm:spPr/>
      <dgm:t>
        <a:bodyPr/>
        <a:lstStyle/>
        <a:p>
          <a:endParaRPr lang="en-US"/>
        </a:p>
      </dgm:t>
    </dgm:pt>
    <dgm:pt modelId="{C4FAF55A-7767-4CA1-9B2B-FB3BA7274ABE}" type="sibTrans" cxnId="{8C0A7493-A1A8-47A5-B4CB-AEC5DB1F3CD9}">
      <dgm:prSet/>
      <dgm:spPr/>
      <dgm:t>
        <a:bodyPr/>
        <a:lstStyle/>
        <a:p>
          <a:endParaRPr lang="en-US"/>
        </a:p>
      </dgm:t>
    </dgm:pt>
    <dgm:pt modelId="{502E4677-7580-4116-9239-B42B688BC45A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Ambil</a:t>
          </a:r>
          <a:r>
            <a:rPr lang="en-US" dirty="0" smtClean="0"/>
            <a:t>/</a:t>
          </a:r>
          <a:r>
            <a:rPr lang="en-US" dirty="0" err="1" smtClean="0"/>
            <a:t>serap</a:t>
          </a:r>
          <a:r>
            <a:rPr lang="en-US" dirty="0" smtClean="0"/>
            <a:t> SJ </a:t>
          </a:r>
          <a:r>
            <a:rPr lang="en-US" dirty="0" err="1" smtClean="0"/>
            <a:t>Saksi</a:t>
          </a:r>
          <a:r>
            <a:rPr lang="en-US" dirty="0" smtClean="0"/>
            <a:t>/</a:t>
          </a:r>
          <a:r>
            <a:rPr lang="en-US" dirty="0" err="1" smtClean="0"/>
            <a:t>korban</a:t>
          </a:r>
          <a:r>
            <a:rPr lang="en-US" dirty="0" smtClean="0"/>
            <a:t>/</a:t>
          </a:r>
          <a:r>
            <a:rPr lang="en-US" dirty="0" err="1" smtClean="0"/>
            <a:t>terduga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Buat</a:t>
          </a:r>
          <a:r>
            <a:rPr lang="en-US" dirty="0" smtClean="0"/>
            <a:t> BA </a:t>
          </a:r>
          <a:r>
            <a:rPr lang="en-US" dirty="0" err="1" smtClean="0"/>
            <a:t>Serap</a:t>
          </a:r>
          <a:r>
            <a:rPr lang="en-US" dirty="0" smtClean="0"/>
            <a:t> SJ</a:t>
          </a:r>
          <a:endParaRPr lang="en-US" dirty="0"/>
        </a:p>
      </dgm:t>
    </dgm:pt>
    <dgm:pt modelId="{45348AD2-15C5-452B-B080-27EAD57D7F81}" type="parTrans" cxnId="{652FFFCE-8620-4897-8F06-B2793B64ADA6}">
      <dgm:prSet/>
      <dgm:spPr/>
      <dgm:t>
        <a:bodyPr/>
        <a:lstStyle/>
        <a:p>
          <a:endParaRPr lang="en-US"/>
        </a:p>
      </dgm:t>
    </dgm:pt>
    <dgm:pt modelId="{30B2AC8A-E8D8-454A-B7D9-926FF28A8877}" type="sibTrans" cxnId="{652FFFCE-8620-4897-8F06-B2793B64ADA6}">
      <dgm:prSet/>
      <dgm:spPr/>
      <dgm:t>
        <a:bodyPr/>
        <a:lstStyle/>
        <a:p>
          <a:endParaRPr lang="en-US"/>
        </a:p>
      </dgm:t>
    </dgm:pt>
    <dgm:pt modelId="{1ABE1345-E233-4E65-B0CF-CF0605ABCC9E}" type="pres">
      <dgm:prSet presAssocID="{F37C4DF0-E5CA-4ED5-B569-AA88BC29327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E0EEFA2-F4C0-4315-93EF-A390DB07934E}" type="pres">
      <dgm:prSet presAssocID="{13BA9218-3F07-4A0E-AB46-6291D905D9EE}" presName="composite" presStyleCnt="0"/>
      <dgm:spPr/>
    </dgm:pt>
    <dgm:pt modelId="{E3F5B338-728E-4903-B5A6-C5881E5FE93D}" type="pres">
      <dgm:prSet presAssocID="{13BA9218-3F07-4A0E-AB46-6291D905D9EE}" presName="bentUpArrow1" presStyleLbl="alignImgPlace1" presStyleIdx="0" presStyleCnt="4"/>
      <dgm:spPr/>
    </dgm:pt>
    <dgm:pt modelId="{4FECED73-55F2-4B4E-80D2-0553194F1EFB}" type="pres">
      <dgm:prSet presAssocID="{13BA9218-3F07-4A0E-AB46-6291D905D9EE}" presName="ParentText" presStyleLbl="node1" presStyleIdx="0" presStyleCnt="5" custScaleX="25002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D06A8-F3DC-497B-BF8B-D0E29F850ACE}" type="pres">
      <dgm:prSet presAssocID="{13BA9218-3F07-4A0E-AB46-6291D905D9EE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71B3E-E39A-42ED-A9CE-3599AE515283}" type="pres">
      <dgm:prSet presAssocID="{38FE89C7-9CC6-4312-8F95-4B9935A44CC7}" presName="sibTrans" presStyleCnt="0"/>
      <dgm:spPr/>
    </dgm:pt>
    <dgm:pt modelId="{FAC8ED2C-18B4-40EB-A33A-739E3B002A9A}" type="pres">
      <dgm:prSet presAssocID="{6509E7FE-65BD-4519-A436-FCD2D8307672}" presName="composite" presStyleCnt="0"/>
      <dgm:spPr/>
    </dgm:pt>
    <dgm:pt modelId="{DAF3B000-E9BE-4432-A4DC-40279AB8FBD5}" type="pres">
      <dgm:prSet presAssocID="{6509E7FE-65BD-4519-A436-FCD2D8307672}" presName="bentUpArrow1" presStyleLbl="alignImgPlace1" presStyleIdx="1" presStyleCnt="4"/>
      <dgm:spPr/>
    </dgm:pt>
    <dgm:pt modelId="{70B14CE8-D76B-406A-9EC1-766EFCD29F9B}" type="pres">
      <dgm:prSet presAssocID="{6509E7FE-65BD-4519-A436-FCD2D8307672}" presName="ParentText" presStyleLbl="node1" presStyleIdx="1" presStyleCnt="5" custScaleX="25002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C73BA-5795-43DD-B8AF-27FA5E37EB61}" type="pres">
      <dgm:prSet presAssocID="{6509E7FE-65BD-4519-A436-FCD2D8307672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2E0C0-6CE8-4D2D-921D-963133051DF7}" type="pres">
      <dgm:prSet presAssocID="{4EA596A3-991B-4DDA-B16F-79CF5305650D}" presName="sibTrans" presStyleCnt="0"/>
      <dgm:spPr/>
    </dgm:pt>
    <dgm:pt modelId="{1B2E003C-CDBD-484E-ADE7-C2D0C25131C8}" type="pres">
      <dgm:prSet presAssocID="{87D870C1-1D9E-442D-91CE-5F94E5E99C8A}" presName="composite" presStyleCnt="0"/>
      <dgm:spPr/>
    </dgm:pt>
    <dgm:pt modelId="{680816BD-4AA7-4069-B66D-3E7DC4659CCF}" type="pres">
      <dgm:prSet presAssocID="{87D870C1-1D9E-442D-91CE-5F94E5E99C8A}" presName="bentUpArrow1" presStyleLbl="alignImgPlace1" presStyleIdx="2" presStyleCnt="4"/>
      <dgm:spPr/>
    </dgm:pt>
    <dgm:pt modelId="{CDC37CE6-CEFA-48B3-A092-52DF39A4FCA9}" type="pres">
      <dgm:prSet presAssocID="{87D870C1-1D9E-442D-91CE-5F94E5E99C8A}" presName="ParentText" presStyleLbl="node1" presStyleIdx="2" presStyleCnt="5" custScaleX="25002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8380D-C934-4D39-B306-4B47BECF85AF}" type="pres">
      <dgm:prSet presAssocID="{87D870C1-1D9E-442D-91CE-5F94E5E99C8A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F68119E-350F-440E-A335-DC69432D9752}" type="pres">
      <dgm:prSet presAssocID="{A8199976-33A0-4AF5-9DD7-5F1E24E36392}" presName="sibTrans" presStyleCnt="0"/>
      <dgm:spPr/>
    </dgm:pt>
    <dgm:pt modelId="{40E82439-6B61-453F-A3AB-9DF2F15B84E6}" type="pres">
      <dgm:prSet presAssocID="{9CC4F925-025E-45A5-A78E-8663B9F962A8}" presName="composite" presStyleCnt="0"/>
      <dgm:spPr/>
    </dgm:pt>
    <dgm:pt modelId="{B32A5FBA-7485-4005-948D-B95580695B75}" type="pres">
      <dgm:prSet presAssocID="{9CC4F925-025E-45A5-A78E-8663B9F962A8}" presName="bentUpArrow1" presStyleLbl="alignImgPlace1" presStyleIdx="3" presStyleCnt="4"/>
      <dgm:spPr/>
    </dgm:pt>
    <dgm:pt modelId="{8045E16E-03EB-43CC-9B1C-A2156081F47E}" type="pres">
      <dgm:prSet presAssocID="{9CC4F925-025E-45A5-A78E-8663B9F962A8}" presName="ParentText" presStyleLbl="node1" presStyleIdx="3" presStyleCnt="5" custScaleX="250023" custLinFactNeighborX="8020" custLinFactNeighborY="-62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2D511-2006-4D75-873C-718AF5441038}" type="pres">
      <dgm:prSet presAssocID="{9CC4F925-025E-45A5-A78E-8663B9F962A8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1364FDD-9D23-4727-84E8-A02968D6BA70}" type="pres">
      <dgm:prSet presAssocID="{C4FAF55A-7767-4CA1-9B2B-FB3BA7274ABE}" presName="sibTrans" presStyleCnt="0"/>
      <dgm:spPr/>
    </dgm:pt>
    <dgm:pt modelId="{A6EEE9B3-D36C-4115-B7F3-E27EE19FA5E5}" type="pres">
      <dgm:prSet presAssocID="{502E4677-7580-4116-9239-B42B688BC45A}" presName="composite" presStyleCnt="0"/>
      <dgm:spPr/>
    </dgm:pt>
    <dgm:pt modelId="{D60D9810-4EFC-4470-B7D4-287F4CEB711B}" type="pres">
      <dgm:prSet presAssocID="{502E4677-7580-4116-9239-B42B688BC45A}" presName="ParentText" presStyleLbl="node1" presStyleIdx="4" presStyleCnt="5" custScaleX="25002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79061D-6934-42D3-BF5E-13E51EA1D294}" srcId="{F37C4DF0-E5CA-4ED5-B569-AA88BC29327A}" destId="{6509E7FE-65BD-4519-A436-FCD2D8307672}" srcOrd="1" destOrd="0" parTransId="{97BE9A68-F31C-46F8-8F22-7C5851E3A0B3}" sibTransId="{4EA596A3-991B-4DDA-B16F-79CF5305650D}"/>
    <dgm:cxn modelId="{16E6B231-9E9B-4E33-8282-0B0DABBF573D}" type="presOf" srcId="{87D870C1-1D9E-442D-91CE-5F94E5E99C8A}" destId="{CDC37CE6-CEFA-48B3-A092-52DF39A4FCA9}" srcOrd="0" destOrd="0" presId="urn:microsoft.com/office/officeart/2005/8/layout/StepDownProcess"/>
    <dgm:cxn modelId="{1E984D60-A8D5-42E9-8BE8-F1AD0F02FFAF}" type="presOf" srcId="{F37C4DF0-E5CA-4ED5-B569-AA88BC29327A}" destId="{1ABE1345-E233-4E65-B0CF-CF0605ABCC9E}" srcOrd="0" destOrd="0" presId="urn:microsoft.com/office/officeart/2005/8/layout/StepDownProcess"/>
    <dgm:cxn modelId="{0C17AFC3-9F62-4E62-BB0A-4A3E47AC612C}" type="presOf" srcId="{502E4677-7580-4116-9239-B42B688BC45A}" destId="{D60D9810-4EFC-4470-B7D4-287F4CEB711B}" srcOrd="0" destOrd="0" presId="urn:microsoft.com/office/officeart/2005/8/layout/StepDownProcess"/>
    <dgm:cxn modelId="{A2027F0E-6A94-422F-9504-F234E2CE87C2}" srcId="{F37C4DF0-E5CA-4ED5-B569-AA88BC29327A}" destId="{13BA9218-3F07-4A0E-AB46-6291D905D9EE}" srcOrd="0" destOrd="0" parTransId="{454AA153-ECB6-4DE1-9E6E-3CB17265EC49}" sibTransId="{38FE89C7-9CC6-4312-8F95-4B9935A44CC7}"/>
    <dgm:cxn modelId="{652FFFCE-8620-4897-8F06-B2793B64ADA6}" srcId="{F37C4DF0-E5CA-4ED5-B569-AA88BC29327A}" destId="{502E4677-7580-4116-9239-B42B688BC45A}" srcOrd="4" destOrd="0" parTransId="{45348AD2-15C5-452B-B080-27EAD57D7F81}" sibTransId="{30B2AC8A-E8D8-454A-B7D9-926FF28A8877}"/>
    <dgm:cxn modelId="{A35A96EB-2E89-430F-A3FC-E6F97B02A8D1}" type="presOf" srcId="{13BA9218-3F07-4A0E-AB46-6291D905D9EE}" destId="{4FECED73-55F2-4B4E-80D2-0553194F1EFB}" srcOrd="0" destOrd="0" presId="urn:microsoft.com/office/officeart/2005/8/layout/StepDownProcess"/>
    <dgm:cxn modelId="{2CF35B66-697B-48A3-A21C-5882E51E1B9D}" srcId="{F37C4DF0-E5CA-4ED5-B569-AA88BC29327A}" destId="{87D870C1-1D9E-442D-91CE-5F94E5E99C8A}" srcOrd="2" destOrd="0" parTransId="{01B20CF5-FF9B-424E-8187-BFAFCC6DDAE5}" sibTransId="{A8199976-33A0-4AF5-9DD7-5F1E24E36392}"/>
    <dgm:cxn modelId="{E2768D37-80DA-4DD2-8BE6-F910C3637A71}" type="presOf" srcId="{9CC4F925-025E-45A5-A78E-8663B9F962A8}" destId="{8045E16E-03EB-43CC-9B1C-A2156081F47E}" srcOrd="0" destOrd="0" presId="urn:microsoft.com/office/officeart/2005/8/layout/StepDownProcess"/>
    <dgm:cxn modelId="{C5878889-B73B-4F6C-931B-CC7682B167E8}" type="presOf" srcId="{6509E7FE-65BD-4519-A436-FCD2D8307672}" destId="{70B14CE8-D76B-406A-9EC1-766EFCD29F9B}" srcOrd="0" destOrd="0" presId="urn:microsoft.com/office/officeart/2005/8/layout/StepDownProcess"/>
    <dgm:cxn modelId="{8C0A7493-A1A8-47A5-B4CB-AEC5DB1F3CD9}" srcId="{F37C4DF0-E5CA-4ED5-B569-AA88BC29327A}" destId="{9CC4F925-025E-45A5-A78E-8663B9F962A8}" srcOrd="3" destOrd="0" parTransId="{09EC4F69-903F-49F7-91A2-753D34A4D61F}" sibTransId="{C4FAF55A-7767-4CA1-9B2B-FB3BA7274ABE}"/>
    <dgm:cxn modelId="{F07FC6F8-6342-4F30-BDC3-71EFFE66BCE8}" type="presParOf" srcId="{1ABE1345-E233-4E65-B0CF-CF0605ABCC9E}" destId="{3E0EEFA2-F4C0-4315-93EF-A390DB07934E}" srcOrd="0" destOrd="0" presId="urn:microsoft.com/office/officeart/2005/8/layout/StepDownProcess"/>
    <dgm:cxn modelId="{FAC96307-D24F-42E0-AD9C-E11083B442AE}" type="presParOf" srcId="{3E0EEFA2-F4C0-4315-93EF-A390DB07934E}" destId="{E3F5B338-728E-4903-B5A6-C5881E5FE93D}" srcOrd="0" destOrd="0" presId="urn:microsoft.com/office/officeart/2005/8/layout/StepDownProcess"/>
    <dgm:cxn modelId="{B18486DC-2CC9-466F-8999-F0230FEBE525}" type="presParOf" srcId="{3E0EEFA2-F4C0-4315-93EF-A390DB07934E}" destId="{4FECED73-55F2-4B4E-80D2-0553194F1EFB}" srcOrd="1" destOrd="0" presId="urn:microsoft.com/office/officeart/2005/8/layout/StepDownProcess"/>
    <dgm:cxn modelId="{BB3804A6-D764-48F3-BB4F-BF9EB78468B3}" type="presParOf" srcId="{3E0EEFA2-F4C0-4315-93EF-A390DB07934E}" destId="{27CD06A8-F3DC-497B-BF8B-D0E29F850ACE}" srcOrd="2" destOrd="0" presId="urn:microsoft.com/office/officeart/2005/8/layout/StepDownProcess"/>
    <dgm:cxn modelId="{6D0E2FB6-3817-47F4-8C17-40B9CA83356F}" type="presParOf" srcId="{1ABE1345-E233-4E65-B0CF-CF0605ABCC9E}" destId="{2D471B3E-E39A-42ED-A9CE-3599AE515283}" srcOrd="1" destOrd="0" presId="urn:microsoft.com/office/officeart/2005/8/layout/StepDownProcess"/>
    <dgm:cxn modelId="{25A6F0CA-01CA-416D-A258-7C535E1611EB}" type="presParOf" srcId="{1ABE1345-E233-4E65-B0CF-CF0605ABCC9E}" destId="{FAC8ED2C-18B4-40EB-A33A-739E3B002A9A}" srcOrd="2" destOrd="0" presId="urn:microsoft.com/office/officeart/2005/8/layout/StepDownProcess"/>
    <dgm:cxn modelId="{B079D5CA-6DA4-4414-991E-3E1BD2B07486}" type="presParOf" srcId="{FAC8ED2C-18B4-40EB-A33A-739E3B002A9A}" destId="{DAF3B000-E9BE-4432-A4DC-40279AB8FBD5}" srcOrd="0" destOrd="0" presId="urn:microsoft.com/office/officeart/2005/8/layout/StepDownProcess"/>
    <dgm:cxn modelId="{65AC0C77-10F0-4109-ABFE-F243742EE376}" type="presParOf" srcId="{FAC8ED2C-18B4-40EB-A33A-739E3B002A9A}" destId="{70B14CE8-D76B-406A-9EC1-766EFCD29F9B}" srcOrd="1" destOrd="0" presId="urn:microsoft.com/office/officeart/2005/8/layout/StepDownProcess"/>
    <dgm:cxn modelId="{51F00D96-B627-48C9-8494-6E957B3AF5A8}" type="presParOf" srcId="{FAC8ED2C-18B4-40EB-A33A-739E3B002A9A}" destId="{B1AC73BA-5795-43DD-B8AF-27FA5E37EB61}" srcOrd="2" destOrd="0" presId="urn:microsoft.com/office/officeart/2005/8/layout/StepDownProcess"/>
    <dgm:cxn modelId="{A60398EA-8DB6-488D-B948-C07EA2394857}" type="presParOf" srcId="{1ABE1345-E233-4E65-B0CF-CF0605ABCC9E}" destId="{B2D2E0C0-6CE8-4D2D-921D-963133051DF7}" srcOrd="3" destOrd="0" presId="urn:microsoft.com/office/officeart/2005/8/layout/StepDownProcess"/>
    <dgm:cxn modelId="{80F496BC-D219-4C2E-9C7B-AB84B47F93BF}" type="presParOf" srcId="{1ABE1345-E233-4E65-B0CF-CF0605ABCC9E}" destId="{1B2E003C-CDBD-484E-ADE7-C2D0C25131C8}" srcOrd="4" destOrd="0" presId="urn:microsoft.com/office/officeart/2005/8/layout/StepDownProcess"/>
    <dgm:cxn modelId="{C1F95C04-DE52-4267-83E6-C9139ACD9C21}" type="presParOf" srcId="{1B2E003C-CDBD-484E-ADE7-C2D0C25131C8}" destId="{680816BD-4AA7-4069-B66D-3E7DC4659CCF}" srcOrd="0" destOrd="0" presId="urn:microsoft.com/office/officeart/2005/8/layout/StepDownProcess"/>
    <dgm:cxn modelId="{44E01509-0F9C-4C52-968B-9996DC63046C}" type="presParOf" srcId="{1B2E003C-CDBD-484E-ADE7-C2D0C25131C8}" destId="{CDC37CE6-CEFA-48B3-A092-52DF39A4FCA9}" srcOrd="1" destOrd="0" presId="urn:microsoft.com/office/officeart/2005/8/layout/StepDownProcess"/>
    <dgm:cxn modelId="{9F8C9BBB-A3DD-4DCE-B8F0-AD7F3D01290D}" type="presParOf" srcId="{1B2E003C-CDBD-484E-ADE7-C2D0C25131C8}" destId="{DAD8380D-C934-4D39-B306-4B47BECF85AF}" srcOrd="2" destOrd="0" presId="urn:microsoft.com/office/officeart/2005/8/layout/StepDownProcess"/>
    <dgm:cxn modelId="{633DDC0E-4444-4AC1-8041-788B3863E481}" type="presParOf" srcId="{1ABE1345-E233-4E65-B0CF-CF0605ABCC9E}" destId="{5F68119E-350F-440E-A335-DC69432D9752}" srcOrd="5" destOrd="0" presId="urn:microsoft.com/office/officeart/2005/8/layout/StepDownProcess"/>
    <dgm:cxn modelId="{DCB77EC1-F9D2-4792-B441-D5D934807623}" type="presParOf" srcId="{1ABE1345-E233-4E65-B0CF-CF0605ABCC9E}" destId="{40E82439-6B61-453F-A3AB-9DF2F15B84E6}" srcOrd="6" destOrd="0" presId="urn:microsoft.com/office/officeart/2005/8/layout/StepDownProcess"/>
    <dgm:cxn modelId="{B7F32901-79F7-420E-92D7-41A623C3F2FC}" type="presParOf" srcId="{40E82439-6B61-453F-A3AB-9DF2F15B84E6}" destId="{B32A5FBA-7485-4005-948D-B95580695B75}" srcOrd="0" destOrd="0" presId="urn:microsoft.com/office/officeart/2005/8/layout/StepDownProcess"/>
    <dgm:cxn modelId="{A7E40DD1-2E3A-48F8-A915-72CF758E80B9}" type="presParOf" srcId="{40E82439-6B61-453F-A3AB-9DF2F15B84E6}" destId="{8045E16E-03EB-43CC-9B1C-A2156081F47E}" srcOrd="1" destOrd="0" presId="urn:microsoft.com/office/officeart/2005/8/layout/StepDownProcess"/>
    <dgm:cxn modelId="{DD937F9A-158F-4C52-AB2E-EA89F736E93B}" type="presParOf" srcId="{40E82439-6B61-453F-A3AB-9DF2F15B84E6}" destId="{DD62D511-2006-4D75-873C-718AF5441038}" srcOrd="2" destOrd="0" presId="urn:microsoft.com/office/officeart/2005/8/layout/StepDownProcess"/>
    <dgm:cxn modelId="{5F00AF90-3563-4517-9DDF-A451B2E0CE4B}" type="presParOf" srcId="{1ABE1345-E233-4E65-B0CF-CF0605ABCC9E}" destId="{C1364FDD-9D23-4727-84E8-A02968D6BA70}" srcOrd="7" destOrd="0" presId="urn:microsoft.com/office/officeart/2005/8/layout/StepDownProcess"/>
    <dgm:cxn modelId="{561C6116-523C-43B0-82BE-B404F0129506}" type="presParOf" srcId="{1ABE1345-E233-4E65-B0CF-CF0605ABCC9E}" destId="{A6EEE9B3-D36C-4115-B7F3-E27EE19FA5E5}" srcOrd="8" destOrd="0" presId="urn:microsoft.com/office/officeart/2005/8/layout/StepDownProcess"/>
    <dgm:cxn modelId="{B0E58DDB-1C48-434C-8597-13286846A99C}" type="presParOf" srcId="{A6EEE9B3-D36C-4115-B7F3-E27EE19FA5E5}" destId="{D60D9810-4EFC-4470-B7D4-287F4CEB711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00DCEB-3D30-43C5-983C-5CBAF17200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4B88C-50DB-4B67-806C-886FB121F86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 smtClean="0"/>
            <a:t>Buat</a:t>
          </a:r>
          <a:r>
            <a:rPr lang="en-US" sz="2800" dirty="0" smtClean="0"/>
            <a:t> </a:t>
          </a:r>
          <a:r>
            <a:rPr lang="en-US" sz="2800" dirty="0" err="1" smtClean="0"/>
            <a:t>Sketsa</a:t>
          </a:r>
          <a:r>
            <a:rPr lang="en-US" sz="2800" dirty="0" smtClean="0"/>
            <a:t> </a:t>
          </a:r>
          <a:r>
            <a:rPr lang="en-US" sz="2800" dirty="0" err="1" smtClean="0"/>
            <a:t>Umum</a:t>
          </a:r>
          <a:r>
            <a:rPr lang="en-US" sz="2800" dirty="0" smtClean="0"/>
            <a:t> TKP (</a:t>
          </a:r>
          <a:r>
            <a:rPr lang="en-US" sz="2800" dirty="0" err="1" smtClean="0"/>
            <a:t>tanpa</a:t>
          </a:r>
          <a:r>
            <a:rPr lang="en-US" sz="2800" dirty="0" smtClean="0"/>
            <a:t> </a:t>
          </a:r>
          <a:r>
            <a:rPr lang="en-US" sz="2800" dirty="0" err="1" smtClean="0"/>
            <a:t>skala</a:t>
          </a:r>
          <a:endParaRPr lang="en-US" sz="2800" dirty="0"/>
        </a:p>
      </dgm:t>
    </dgm:pt>
    <dgm:pt modelId="{0C53611F-B3B0-496B-A345-7B688EA860A7}" type="parTrans" cxnId="{4134EAB6-6449-4A9F-BF3D-00071922E507}">
      <dgm:prSet/>
      <dgm:spPr/>
      <dgm:t>
        <a:bodyPr/>
        <a:lstStyle/>
        <a:p>
          <a:endParaRPr lang="en-US"/>
        </a:p>
      </dgm:t>
    </dgm:pt>
    <dgm:pt modelId="{762EB0E0-B2F8-4791-8A40-B8CA621062CE}" type="sibTrans" cxnId="{4134EAB6-6449-4A9F-BF3D-00071922E507}">
      <dgm:prSet/>
      <dgm:spPr/>
      <dgm:t>
        <a:bodyPr/>
        <a:lstStyle/>
        <a:p>
          <a:endParaRPr lang="en-US"/>
        </a:p>
      </dgm:t>
    </dgm:pt>
    <dgm:pt modelId="{7E5C2674-7A69-49F4-BBD6-2FCCC0D2758B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 smtClean="0"/>
            <a:t>Buat</a:t>
          </a:r>
          <a:r>
            <a:rPr lang="en-US" sz="2800" dirty="0" smtClean="0"/>
            <a:t>  </a:t>
          </a:r>
          <a:r>
            <a:rPr lang="en-US" sz="2800" dirty="0" err="1" smtClean="0"/>
            <a:t>Sketsa</a:t>
          </a:r>
          <a:r>
            <a:rPr lang="en-US" sz="2800" dirty="0" smtClean="0"/>
            <a:t>  SJL (</a:t>
          </a:r>
          <a:r>
            <a:rPr lang="en-US" sz="2800" dirty="0" err="1" smtClean="0"/>
            <a:t>koordinasi</a:t>
          </a:r>
          <a:r>
            <a:rPr lang="en-US" sz="2800" dirty="0" smtClean="0"/>
            <a:t> dg </a:t>
          </a:r>
          <a:r>
            <a:rPr lang="en-US" sz="2800" dirty="0" err="1" smtClean="0"/>
            <a:t>petugas</a:t>
          </a:r>
          <a:r>
            <a:rPr lang="en-US" sz="2800" dirty="0" smtClean="0"/>
            <a:t> </a:t>
          </a:r>
          <a:r>
            <a:rPr lang="en-US" sz="2800" dirty="0" err="1" smtClean="0"/>
            <a:t>pengembangan</a:t>
          </a:r>
          <a:r>
            <a:rPr lang="en-US" sz="2800" dirty="0" smtClean="0"/>
            <a:t> SJL)</a:t>
          </a:r>
          <a:endParaRPr lang="en-US" sz="2800" dirty="0"/>
        </a:p>
      </dgm:t>
    </dgm:pt>
    <dgm:pt modelId="{0E078704-22B3-4ED4-B7EE-0B5C3B440797}" type="parTrans" cxnId="{85F13CBA-0E37-425C-9EEC-E68EB2CD3915}">
      <dgm:prSet/>
      <dgm:spPr/>
      <dgm:t>
        <a:bodyPr/>
        <a:lstStyle/>
        <a:p>
          <a:endParaRPr lang="en-US"/>
        </a:p>
      </dgm:t>
    </dgm:pt>
    <dgm:pt modelId="{5DE26A19-085F-4627-A039-FD1FAFB86951}" type="sibTrans" cxnId="{85F13CBA-0E37-425C-9EEC-E68EB2CD3915}">
      <dgm:prSet/>
      <dgm:spPr/>
      <dgm:t>
        <a:bodyPr/>
        <a:lstStyle/>
        <a:p>
          <a:endParaRPr lang="en-US"/>
        </a:p>
      </dgm:t>
    </dgm:pt>
    <dgm:pt modelId="{306501CA-9D18-4BAD-A5C2-5A213FD99D7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 smtClean="0"/>
            <a:t>Buat</a:t>
          </a:r>
          <a:r>
            <a:rPr lang="en-US" sz="2800" dirty="0" smtClean="0"/>
            <a:t> </a:t>
          </a:r>
          <a:r>
            <a:rPr lang="en-US" sz="2800" dirty="0" err="1" smtClean="0"/>
            <a:t>Sketsa</a:t>
          </a:r>
          <a:r>
            <a:rPr lang="en-US" sz="2800" dirty="0" smtClean="0"/>
            <a:t> </a:t>
          </a:r>
          <a:r>
            <a:rPr lang="en-US" sz="2800" dirty="0" err="1" smtClean="0"/>
            <a:t>Khusus</a:t>
          </a:r>
          <a:endParaRPr lang="en-US" sz="2800" dirty="0"/>
        </a:p>
      </dgm:t>
    </dgm:pt>
    <dgm:pt modelId="{C20F9974-8A19-4C14-96B3-559DDA2CE4B0}" type="parTrans" cxnId="{EE5B9BF0-7813-42CD-98DC-334BCC25C4E2}">
      <dgm:prSet/>
      <dgm:spPr/>
      <dgm:t>
        <a:bodyPr/>
        <a:lstStyle/>
        <a:p>
          <a:endParaRPr lang="en-US"/>
        </a:p>
      </dgm:t>
    </dgm:pt>
    <dgm:pt modelId="{9E2AF90D-4EB6-4E41-80C6-C2D598AE1340}" type="sibTrans" cxnId="{EE5B9BF0-7813-42CD-98DC-334BCC25C4E2}">
      <dgm:prSet/>
      <dgm:spPr/>
      <dgm:t>
        <a:bodyPr/>
        <a:lstStyle/>
        <a:p>
          <a:endParaRPr lang="en-US"/>
        </a:p>
      </dgm:t>
    </dgm:pt>
    <dgm:pt modelId="{AB76889A-13FA-4BBB-8582-7578FC2B62B7}" type="pres">
      <dgm:prSet presAssocID="{5800DCEB-3D30-43C5-983C-5CBAF17200A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AA0EDA-CE51-4654-939B-082A83016F34}" type="pres">
      <dgm:prSet presAssocID="{C9B4B88C-50DB-4B67-806C-886FB121F862}" presName="parentLin" presStyleCnt="0"/>
      <dgm:spPr/>
    </dgm:pt>
    <dgm:pt modelId="{C56175FF-5E7C-4960-B9AB-66BA9FF246AB}" type="pres">
      <dgm:prSet presAssocID="{C9B4B88C-50DB-4B67-806C-886FB121F86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7F5B968-B7DC-49F8-9BEB-FF10DFBBB196}" type="pres">
      <dgm:prSet presAssocID="{C9B4B88C-50DB-4B67-806C-886FB121F862}" presName="parentText" presStyleLbl="node1" presStyleIdx="0" presStyleCnt="3" custScaleY="229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246D3-47AE-4DA1-AC98-4300855B3E0D}" type="pres">
      <dgm:prSet presAssocID="{C9B4B88C-50DB-4B67-806C-886FB121F862}" presName="negativeSpace" presStyleCnt="0"/>
      <dgm:spPr/>
    </dgm:pt>
    <dgm:pt modelId="{1762B69E-9E57-49C8-8E38-60399D2EECCA}" type="pres">
      <dgm:prSet presAssocID="{C9B4B88C-50DB-4B67-806C-886FB121F862}" presName="childText" presStyleLbl="conFgAcc1" presStyleIdx="0" presStyleCnt="3">
        <dgm:presLayoutVars>
          <dgm:bulletEnabled val="1"/>
        </dgm:presLayoutVars>
      </dgm:prSet>
      <dgm:spPr/>
    </dgm:pt>
    <dgm:pt modelId="{FF0E32B1-0FCE-4243-97DF-E3122B8458A5}" type="pres">
      <dgm:prSet presAssocID="{762EB0E0-B2F8-4791-8A40-B8CA621062CE}" presName="spaceBetweenRectangles" presStyleCnt="0"/>
      <dgm:spPr/>
    </dgm:pt>
    <dgm:pt modelId="{0221E6F4-5668-4416-9EF6-F7B2CB285AA3}" type="pres">
      <dgm:prSet presAssocID="{306501CA-9D18-4BAD-A5C2-5A213FD99D72}" presName="parentLin" presStyleCnt="0"/>
      <dgm:spPr/>
    </dgm:pt>
    <dgm:pt modelId="{BAEF576C-92E5-46E4-9576-CAC7B01C4007}" type="pres">
      <dgm:prSet presAssocID="{306501CA-9D18-4BAD-A5C2-5A213FD99D7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3B8A3A1-28CF-4C0E-9B3B-18D7A7BC3BA9}" type="pres">
      <dgm:prSet presAssocID="{306501CA-9D18-4BAD-A5C2-5A213FD99D72}" presName="parentText" presStyleLbl="node1" presStyleIdx="1" presStyleCnt="3" custScaleY="2423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9A184-5D7F-4C3B-9D54-9011943EF91A}" type="pres">
      <dgm:prSet presAssocID="{306501CA-9D18-4BAD-A5C2-5A213FD99D72}" presName="negativeSpace" presStyleCnt="0"/>
      <dgm:spPr/>
    </dgm:pt>
    <dgm:pt modelId="{6614F8C0-38D2-4688-8AC3-6740229ADE3D}" type="pres">
      <dgm:prSet presAssocID="{306501CA-9D18-4BAD-A5C2-5A213FD99D72}" presName="childText" presStyleLbl="conFgAcc1" presStyleIdx="1" presStyleCnt="3">
        <dgm:presLayoutVars>
          <dgm:bulletEnabled val="1"/>
        </dgm:presLayoutVars>
      </dgm:prSet>
      <dgm:spPr/>
    </dgm:pt>
    <dgm:pt modelId="{D833DB50-4065-4BF3-8073-BCE1F3908FD4}" type="pres">
      <dgm:prSet presAssocID="{9E2AF90D-4EB6-4E41-80C6-C2D598AE1340}" presName="spaceBetweenRectangles" presStyleCnt="0"/>
      <dgm:spPr/>
    </dgm:pt>
    <dgm:pt modelId="{FAF37CDB-78AF-4646-B872-32593A0AF240}" type="pres">
      <dgm:prSet presAssocID="{7E5C2674-7A69-49F4-BBD6-2FCCC0D2758B}" presName="parentLin" presStyleCnt="0"/>
      <dgm:spPr/>
    </dgm:pt>
    <dgm:pt modelId="{7B4E663A-AFB3-4E68-939F-D73C748D1BE6}" type="pres">
      <dgm:prSet presAssocID="{7E5C2674-7A69-49F4-BBD6-2FCCC0D2758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5285AB1-7E5E-488A-8E75-7A0C017304B3}" type="pres">
      <dgm:prSet presAssocID="{7E5C2674-7A69-49F4-BBD6-2FCCC0D2758B}" presName="parentText" presStyleLbl="node1" presStyleIdx="2" presStyleCnt="3" custScaleY="229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F8CDD-9DB4-41E6-9963-EC418ACA014A}" type="pres">
      <dgm:prSet presAssocID="{7E5C2674-7A69-49F4-BBD6-2FCCC0D2758B}" presName="negativeSpace" presStyleCnt="0"/>
      <dgm:spPr/>
    </dgm:pt>
    <dgm:pt modelId="{E704FC39-7F17-4F15-8222-1A8B5140D25D}" type="pres">
      <dgm:prSet presAssocID="{7E5C2674-7A69-49F4-BBD6-2FCCC0D2758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34EAB6-6449-4A9F-BF3D-00071922E507}" srcId="{5800DCEB-3D30-43C5-983C-5CBAF17200A0}" destId="{C9B4B88C-50DB-4B67-806C-886FB121F862}" srcOrd="0" destOrd="0" parTransId="{0C53611F-B3B0-496B-A345-7B688EA860A7}" sibTransId="{762EB0E0-B2F8-4791-8A40-B8CA621062CE}"/>
    <dgm:cxn modelId="{B2AD3E8C-9271-4423-BA3A-F222131665BE}" type="presOf" srcId="{7E5C2674-7A69-49F4-BBD6-2FCCC0D2758B}" destId="{7B4E663A-AFB3-4E68-939F-D73C748D1BE6}" srcOrd="0" destOrd="0" presId="urn:microsoft.com/office/officeart/2005/8/layout/list1"/>
    <dgm:cxn modelId="{76EC57E9-5320-47E4-BA1F-E0CCCE4A6FFD}" type="presOf" srcId="{306501CA-9D18-4BAD-A5C2-5A213FD99D72}" destId="{BAEF576C-92E5-46E4-9576-CAC7B01C4007}" srcOrd="0" destOrd="0" presId="urn:microsoft.com/office/officeart/2005/8/layout/list1"/>
    <dgm:cxn modelId="{85F13CBA-0E37-425C-9EEC-E68EB2CD3915}" srcId="{5800DCEB-3D30-43C5-983C-5CBAF17200A0}" destId="{7E5C2674-7A69-49F4-BBD6-2FCCC0D2758B}" srcOrd="2" destOrd="0" parTransId="{0E078704-22B3-4ED4-B7EE-0B5C3B440797}" sibTransId="{5DE26A19-085F-4627-A039-FD1FAFB86951}"/>
    <dgm:cxn modelId="{4E02BF89-F9BD-4B82-859F-68D134673E86}" type="presOf" srcId="{C9B4B88C-50DB-4B67-806C-886FB121F862}" destId="{D7F5B968-B7DC-49F8-9BEB-FF10DFBBB196}" srcOrd="1" destOrd="0" presId="urn:microsoft.com/office/officeart/2005/8/layout/list1"/>
    <dgm:cxn modelId="{20F0EA91-CD71-41D6-A005-FC1F083EB024}" type="presOf" srcId="{306501CA-9D18-4BAD-A5C2-5A213FD99D72}" destId="{A3B8A3A1-28CF-4C0E-9B3B-18D7A7BC3BA9}" srcOrd="1" destOrd="0" presId="urn:microsoft.com/office/officeart/2005/8/layout/list1"/>
    <dgm:cxn modelId="{EE5B9BF0-7813-42CD-98DC-334BCC25C4E2}" srcId="{5800DCEB-3D30-43C5-983C-5CBAF17200A0}" destId="{306501CA-9D18-4BAD-A5C2-5A213FD99D72}" srcOrd="1" destOrd="0" parTransId="{C20F9974-8A19-4C14-96B3-559DDA2CE4B0}" sibTransId="{9E2AF90D-4EB6-4E41-80C6-C2D598AE1340}"/>
    <dgm:cxn modelId="{16ED6A09-29B4-4222-97E0-2CEE573F3348}" type="presOf" srcId="{5800DCEB-3D30-43C5-983C-5CBAF17200A0}" destId="{AB76889A-13FA-4BBB-8582-7578FC2B62B7}" srcOrd="0" destOrd="0" presId="urn:microsoft.com/office/officeart/2005/8/layout/list1"/>
    <dgm:cxn modelId="{E25E9501-6C12-4E56-9330-AE06999F62ED}" type="presOf" srcId="{7E5C2674-7A69-49F4-BBD6-2FCCC0D2758B}" destId="{F5285AB1-7E5E-488A-8E75-7A0C017304B3}" srcOrd="1" destOrd="0" presId="urn:microsoft.com/office/officeart/2005/8/layout/list1"/>
    <dgm:cxn modelId="{A330789E-8AB9-4102-B292-AF6FBB5B0C79}" type="presOf" srcId="{C9B4B88C-50DB-4B67-806C-886FB121F862}" destId="{C56175FF-5E7C-4960-B9AB-66BA9FF246AB}" srcOrd="0" destOrd="0" presId="urn:microsoft.com/office/officeart/2005/8/layout/list1"/>
    <dgm:cxn modelId="{DCE0E82A-171A-4743-8AFB-5DD68FF65973}" type="presParOf" srcId="{AB76889A-13FA-4BBB-8582-7578FC2B62B7}" destId="{F5AA0EDA-CE51-4654-939B-082A83016F34}" srcOrd="0" destOrd="0" presId="urn:microsoft.com/office/officeart/2005/8/layout/list1"/>
    <dgm:cxn modelId="{B86BC050-BDBF-4B5E-ABA1-9570FC686200}" type="presParOf" srcId="{F5AA0EDA-CE51-4654-939B-082A83016F34}" destId="{C56175FF-5E7C-4960-B9AB-66BA9FF246AB}" srcOrd="0" destOrd="0" presId="urn:microsoft.com/office/officeart/2005/8/layout/list1"/>
    <dgm:cxn modelId="{69A89035-5986-405E-B214-F962D845D663}" type="presParOf" srcId="{F5AA0EDA-CE51-4654-939B-082A83016F34}" destId="{D7F5B968-B7DC-49F8-9BEB-FF10DFBBB196}" srcOrd="1" destOrd="0" presId="urn:microsoft.com/office/officeart/2005/8/layout/list1"/>
    <dgm:cxn modelId="{BD0BF8C6-1FFF-4D2D-9E69-6E11746844D5}" type="presParOf" srcId="{AB76889A-13FA-4BBB-8582-7578FC2B62B7}" destId="{D1B246D3-47AE-4DA1-AC98-4300855B3E0D}" srcOrd="1" destOrd="0" presId="urn:microsoft.com/office/officeart/2005/8/layout/list1"/>
    <dgm:cxn modelId="{BD9F7A66-7DBF-4B97-A9B6-79C5A3F13154}" type="presParOf" srcId="{AB76889A-13FA-4BBB-8582-7578FC2B62B7}" destId="{1762B69E-9E57-49C8-8E38-60399D2EECCA}" srcOrd="2" destOrd="0" presId="urn:microsoft.com/office/officeart/2005/8/layout/list1"/>
    <dgm:cxn modelId="{470CEC3F-6888-4A8B-88B5-2A1C109B8891}" type="presParOf" srcId="{AB76889A-13FA-4BBB-8582-7578FC2B62B7}" destId="{FF0E32B1-0FCE-4243-97DF-E3122B8458A5}" srcOrd="3" destOrd="0" presId="urn:microsoft.com/office/officeart/2005/8/layout/list1"/>
    <dgm:cxn modelId="{E4DE4161-8E03-410E-AEB8-B3D5E894FECB}" type="presParOf" srcId="{AB76889A-13FA-4BBB-8582-7578FC2B62B7}" destId="{0221E6F4-5668-4416-9EF6-F7B2CB285AA3}" srcOrd="4" destOrd="0" presId="urn:microsoft.com/office/officeart/2005/8/layout/list1"/>
    <dgm:cxn modelId="{F27EBE7D-717A-4A76-8CBF-A3F843DAF41A}" type="presParOf" srcId="{0221E6F4-5668-4416-9EF6-F7B2CB285AA3}" destId="{BAEF576C-92E5-46E4-9576-CAC7B01C4007}" srcOrd="0" destOrd="0" presId="urn:microsoft.com/office/officeart/2005/8/layout/list1"/>
    <dgm:cxn modelId="{10751433-E060-4EDC-B6E9-C13C04C6D95B}" type="presParOf" srcId="{0221E6F4-5668-4416-9EF6-F7B2CB285AA3}" destId="{A3B8A3A1-28CF-4C0E-9B3B-18D7A7BC3BA9}" srcOrd="1" destOrd="0" presId="urn:microsoft.com/office/officeart/2005/8/layout/list1"/>
    <dgm:cxn modelId="{6D6AB821-B08A-43D7-9551-D79FBE24A1D3}" type="presParOf" srcId="{AB76889A-13FA-4BBB-8582-7578FC2B62B7}" destId="{0CB9A184-5D7F-4C3B-9D54-9011943EF91A}" srcOrd="5" destOrd="0" presId="urn:microsoft.com/office/officeart/2005/8/layout/list1"/>
    <dgm:cxn modelId="{6CD7E53D-D311-48E7-AA5F-1BAE5FC7E6E0}" type="presParOf" srcId="{AB76889A-13FA-4BBB-8582-7578FC2B62B7}" destId="{6614F8C0-38D2-4688-8AC3-6740229ADE3D}" srcOrd="6" destOrd="0" presId="urn:microsoft.com/office/officeart/2005/8/layout/list1"/>
    <dgm:cxn modelId="{91D04395-9456-4A28-B2CA-BC1D096A8A42}" type="presParOf" srcId="{AB76889A-13FA-4BBB-8582-7578FC2B62B7}" destId="{D833DB50-4065-4BF3-8073-BCE1F3908FD4}" srcOrd="7" destOrd="0" presId="urn:microsoft.com/office/officeart/2005/8/layout/list1"/>
    <dgm:cxn modelId="{F8E65D9B-24C6-40EA-A3D1-AFC82FB6F5F8}" type="presParOf" srcId="{AB76889A-13FA-4BBB-8582-7578FC2B62B7}" destId="{FAF37CDB-78AF-4646-B872-32593A0AF240}" srcOrd="8" destOrd="0" presId="urn:microsoft.com/office/officeart/2005/8/layout/list1"/>
    <dgm:cxn modelId="{62F04CCE-EF97-4297-80C8-F8213C8926A2}" type="presParOf" srcId="{FAF37CDB-78AF-4646-B872-32593A0AF240}" destId="{7B4E663A-AFB3-4E68-939F-D73C748D1BE6}" srcOrd="0" destOrd="0" presId="urn:microsoft.com/office/officeart/2005/8/layout/list1"/>
    <dgm:cxn modelId="{2B8030A5-AEC0-44DB-9C24-4059CB145B37}" type="presParOf" srcId="{FAF37CDB-78AF-4646-B872-32593A0AF240}" destId="{F5285AB1-7E5E-488A-8E75-7A0C017304B3}" srcOrd="1" destOrd="0" presId="urn:microsoft.com/office/officeart/2005/8/layout/list1"/>
    <dgm:cxn modelId="{F9DE5C90-C085-4CF2-8025-AAA872661B52}" type="presParOf" srcId="{AB76889A-13FA-4BBB-8582-7578FC2B62B7}" destId="{6FAF8CDD-9DB4-41E6-9963-EC418ACA014A}" srcOrd="9" destOrd="0" presId="urn:microsoft.com/office/officeart/2005/8/layout/list1"/>
    <dgm:cxn modelId="{C7907BE0-3963-46E5-A7A8-9F0A62126B38}" type="presParOf" srcId="{AB76889A-13FA-4BBB-8582-7578FC2B62B7}" destId="{E704FC39-7F17-4F15-8222-1A8B5140D25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00DCEB-3D30-43C5-983C-5CBAF17200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4B88C-50DB-4B67-806C-886FB121F86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 smtClean="0"/>
            <a:t>Buat</a:t>
          </a:r>
          <a:r>
            <a:rPr lang="en-US" sz="2800" dirty="0" smtClean="0"/>
            <a:t> </a:t>
          </a:r>
          <a:r>
            <a:rPr lang="en-US" sz="2800" dirty="0" err="1" smtClean="0"/>
            <a:t>catatan</a:t>
          </a:r>
          <a:r>
            <a:rPr lang="en-US" sz="2800" dirty="0" smtClean="0"/>
            <a:t> </a:t>
          </a:r>
          <a:r>
            <a:rPr lang="en-US" sz="2800" dirty="0" err="1" smtClean="0"/>
            <a:t>semua</a:t>
          </a:r>
          <a:r>
            <a:rPr lang="en-US" sz="2800" dirty="0" smtClean="0"/>
            <a:t> </a:t>
          </a:r>
          <a:r>
            <a:rPr lang="en-US" sz="2800" dirty="0" err="1" smtClean="0"/>
            <a:t>kegiatan</a:t>
          </a:r>
          <a:r>
            <a:rPr lang="en-US" sz="2800" dirty="0" smtClean="0"/>
            <a:t> yang </a:t>
          </a:r>
          <a:r>
            <a:rPr lang="en-US" sz="2800" dirty="0" err="1" smtClean="0"/>
            <a:t>dilakukan</a:t>
          </a:r>
          <a:r>
            <a:rPr lang="en-US" sz="2800" dirty="0" smtClean="0"/>
            <a:t> </a:t>
          </a:r>
          <a:r>
            <a:rPr lang="en-US" sz="2800" dirty="0" err="1" smtClean="0"/>
            <a:t>Anggota</a:t>
          </a:r>
          <a:r>
            <a:rPr lang="en-US" sz="2800" dirty="0" smtClean="0"/>
            <a:t> </a:t>
          </a:r>
          <a:r>
            <a:rPr lang="en-US" sz="2800" dirty="0" err="1" smtClean="0"/>
            <a:t>Olah</a:t>
          </a:r>
          <a:r>
            <a:rPr lang="en-US" sz="2800" dirty="0" smtClean="0"/>
            <a:t> TKP</a:t>
          </a:r>
          <a:endParaRPr lang="en-US" sz="2800" dirty="0"/>
        </a:p>
      </dgm:t>
    </dgm:pt>
    <dgm:pt modelId="{0C53611F-B3B0-496B-A345-7B688EA860A7}" type="parTrans" cxnId="{4134EAB6-6449-4A9F-BF3D-00071922E507}">
      <dgm:prSet/>
      <dgm:spPr/>
      <dgm:t>
        <a:bodyPr/>
        <a:lstStyle/>
        <a:p>
          <a:endParaRPr lang="en-US"/>
        </a:p>
      </dgm:t>
    </dgm:pt>
    <dgm:pt modelId="{762EB0E0-B2F8-4791-8A40-B8CA621062CE}" type="sibTrans" cxnId="{4134EAB6-6449-4A9F-BF3D-00071922E507}">
      <dgm:prSet/>
      <dgm:spPr/>
      <dgm:t>
        <a:bodyPr/>
        <a:lstStyle/>
        <a:p>
          <a:endParaRPr lang="en-US"/>
        </a:p>
      </dgm:t>
    </dgm:pt>
    <dgm:pt modelId="{AB76889A-13FA-4BBB-8582-7578FC2B62B7}" type="pres">
      <dgm:prSet presAssocID="{5800DCEB-3D30-43C5-983C-5CBAF17200A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AA0EDA-CE51-4654-939B-082A83016F34}" type="pres">
      <dgm:prSet presAssocID="{C9B4B88C-50DB-4B67-806C-886FB121F862}" presName="parentLin" presStyleCnt="0"/>
      <dgm:spPr/>
    </dgm:pt>
    <dgm:pt modelId="{C56175FF-5E7C-4960-B9AB-66BA9FF246AB}" type="pres">
      <dgm:prSet presAssocID="{C9B4B88C-50DB-4B67-806C-886FB121F862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7F5B968-B7DC-49F8-9BEB-FF10DFBBB196}" type="pres">
      <dgm:prSet presAssocID="{C9B4B88C-50DB-4B67-806C-886FB121F862}" presName="parentText" presStyleLbl="node1" presStyleIdx="0" presStyleCnt="1" custScaleY="229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246D3-47AE-4DA1-AC98-4300855B3E0D}" type="pres">
      <dgm:prSet presAssocID="{C9B4B88C-50DB-4B67-806C-886FB121F862}" presName="negativeSpace" presStyleCnt="0"/>
      <dgm:spPr/>
    </dgm:pt>
    <dgm:pt modelId="{1762B69E-9E57-49C8-8E38-60399D2EECCA}" type="pres">
      <dgm:prSet presAssocID="{C9B4B88C-50DB-4B67-806C-886FB121F86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7FF0821-768B-4029-9463-70D98708FAC4}" type="presOf" srcId="{C9B4B88C-50DB-4B67-806C-886FB121F862}" destId="{D7F5B968-B7DC-49F8-9BEB-FF10DFBBB196}" srcOrd="1" destOrd="0" presId="urn:microsoft.com/office/officeart/2005/8/layout/list1"/>
    <dgm:cxn modelId="{4134EAB6-6449-4A9F-BF3D-00071922E507}" srcId="{5800DCEB-3D30-43C5-983C-5CBAF17200A0}" destId="{C9B4B88C-50DB-4B67-806C-886FB121F862}" srcOrd="0" destOrd="0" parTransId="{0C53611F-B3B0-496B-A345-7B688EA860A7}" sibTransId="{762EB0E0-B2F8-4791-8A40-B8CA621062CE}"/>
    <dgm:cxn modelId="{983D82A6-63E8-422C-9187-E47E04C47FC9}" type="presOf" srcId="{C9B4B88C-50DB-4B67-806C-886FB121F862}" destId="{C56175FF-5E7C-4960-B9AB-66BA9FF246AB}" srcOrd="0" destOrd="0" presId="urn:microsoft.com/office/officeart/2005/8/layout/list1"/>
    <dgm:cxn modelId="{E90DA263-063A-451B-9B07-E7D160BC7DF5}" type="presOf" srcId="{5800DCEB-3D30-43C5-983C-5CBAF17200A0}" destId="{AB76889A-13FA-4BBB-8582-7578FC2B62B7}" srcOrd="0" destOrd="0" presId="urn:microsoft.com/office/officeart/2005/8/layout/list1"/>
    <dgm:cxn modelId="{E1D3CC85-FCC9-4042-A0D2-528CA4CA0BCA}" type="presParOf" srcId="{AB76889A-13FA-4BBB-8582-7578FC2B62B7}" destId="{F5AA0EDA-CE51-4654-939B-082A83016F34}" srcOrd="0" destOrd="0" presId="urn:microsoft.com/office/officeart/2005/8/layout/list1"/>
    <dgm:cxn modelId="{145902E7-9AAB-4028-9586-ED4E4F9371A2}" type="presParOf" srcId="{F5AA0EDA-CE51-4654-939B-082A83016F34}" destId="{C56175FF-5E7C-4960-B9AB-66BA9FF246AB}" srcOrd="0" destOrd="0" presId="urn:microsoft.com/office/officeart/2005/8/layout/list1"/>
    <dgm:cxn modelId="{76FA6034-EA22-4882-9204-9AC104138F2E}" type="presParOf" srcId="{F5AA0EDA-CE51-4654-939B-082A83016F34}" destId="{D7F5B968-B7DC-49F8-9BEB-FF10DFBBB196}" srcOrd="1" destOrd="0" presId="urn:microsoft.com/office/officeart/2005/8/layout/list1"/>
    <dgm:cxn modelId="{50CD862C-EBB0-4E64-B423-9DF9B5CA098A}" type="presParOf" srcId="{AB76889A-13FA-4BBB-8582-7578FC2B62B7}" destId="{D1B246D3-47AE-4DA1-AC98-4300855B3E0D}" srcOrd="1" destOrd="0" presId="urn:microsoft.com/office/officeart/2005/8/layout/list1"/>
    <dgm:cxn modelId="{E81B5FDA-B07D-4CFB-B43B-C9A78F33E373}" type="presParOf" srcId="{AB76889A-13FA-4BBB-8582-7578FC2B62B7}" destId="{1762B69E-9E57-49C8-8E38-60399D2EECC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00DCEB-3D30-43C5-983C-5CBAF17200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4B88C-50DB-4B67-806C-886FB121F86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 smtClean="0"/>
            <a:t>Buat</a:t>
          </a:r>
          <a:r>
            <a:rPr lang="en-US" sz="2800" dirty="0" smtClean="0"/>
            <a:t> </a:t>
          </a:r>
          <a:r>
            <a:rPr lang="en-US" sz="2800" dirty="0" err="1" smtClean="0"/>
            <a:t>gambar</a:t>
          </a:r>
          <a:r>
            <a:rPr lang="en-US" sz="2800" dirty="0" smtClean="0"/>
            <a:t>/</a:t>
          </a:r>
          <a:r>
            <a:rPr lang="en-US" sz="2800" dirty="0" err="1" smtClean="0"/>
            <a:t>lukisan</a:t>
          </a:r>
          <a:r>
            <a:rPr lang="en-US" sz="2800" dirty="0" smtClean="0"/>
            <a:t> </a:t>
          </a:r>
          <a:r>
            <a:rPr lang="en-US" sz="2800" dirty="0" err="1" smtClean="0"/>
            <a:t>sketsa</a:t>
          </a:r>
          <a:r>
            <a:rPr lang="en-US" sz="2800" dirty="0" smtClean="0"/>
            <a:t> </a:t>
          </a:r>
          <a:r>
            <a:rPr lang="en-US" sz="2800" dirty="0" err="1" smtClean="0"/>
            <a:t>wajah</a:t>
          </a:r>
          <a:endParaRPr lang="en-US" sz="2800" dirty="0"/>
        </a:p>
      </dgm:t>
    </dgm:pt>
    <dgm:pt modelId="{0C53611F-B3B0-496B-A345-7B688EA860A7}" type="parTrans" cxnId="{4134EAB6-6449-4A9F-BF3D-00071922E507}">
      <dgm:prSet/>
      <dgm:spPr/>
      <dgm:t>
        <a:bodyPr/>
        <a:lstStyle/>
        <a:p>
          <a:endParaRPr lang="en-US"/>
        </a:p>
      </dgm:t>
    </dgm:pt>
    <dgm:pt modelId="{762EB0E0-B2F8-4791-8A40-B8CA621062CE}" type="sibTrans" cxnId="{4134EAB6-6449-4A9F-BF3D-00071922E507}">
      <dgm:prSet/>
      <dgm:spPr/>
      <dgm:t>
        <a:bodyPr/>
        <a:lstStyle/>
        <a:p>
          <a:endParaRPr lang="en-US"/>
        </a:p>
      </dgm:t>
    </dgm:pt>
    <dgm:pt modelId="{FF90A6B6-DA82-45EE-9FE1-3912366594D9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 smtClean="0"/>
            <a:t>Buat</a:t>
          </a:r>
          <a:r>
            <a:rPr lang="en-US" sz="2800" dirty="0" smtClean="0"/>
            <a:t> </a:t>
          </a:r>
          <a:r>
            <a:rPr lang="en-US" sz="2800" dirty="0" err="1" smtClean="0"/>
            <a:t>Berita</a:t>
          </a:r>
          <a:r>
            <a:rPr lang="en-US" sz="2800" dirty="0" smtClean="0"/>
            <a:t> </a:t>
          </a:r>
          <a:r>
            <a:rPr lang="en-US" sz="2800" dirty="0" err="1" smtClean="0"/>
            <a:t>Acara</a:t>
          </a:r>
          <a:r>
            <a:rPr lang="en-US" sz="2800" dirty="0" smtClean="0"/>
            <a:t> </a:t>
          </a:r>
          <a:r>
            <a:rPr lang="en-US" sz="2800" dirty="0" err="1" smtClean="0"/>
            <a:t>Identifikasi</a:t>
          </a:r>
          <a:r>
            <a:rPr lang="en-US" sz="2800" dirty="0" smtClean="0"/>
            <a:t> </a:t>
          </a:r>
          <a:r>
            <a:rPr lang="en-US" sz="2800" dirty="0" err="1" smtClean="0"/>
            <a:t>Wajah</a:t>
          </a:r>
          <a:endParaRPr lang="en-US" sz="2800" dirty="0" smtClean="0"/>
        </a:p>
        <a:p>
          <a:endParaRPr lang="en-US" sz="2800" dirty="0"/>
        </a:p>
      </dgm:t>
    </dgm:pt>
    <dgm:pt modelId="{437E8FAE-3D06-4871-9F0B-A10BFDF74413}" type="parTrans" cxnId="{BA14DDC6-6CF5-41E1-B5F1-6CEE43ECCA4D}">
      <dgm:prSet/>
      <dgm:spPr/>
    </dgm:pt>
    <dgm:pt modelId="{2C620F14-7827-4CCC-8B7E-CCFC327D51E4}" type="sibTrans" cxnId="{BA14DDC6-6CF5-41E1-B5F1-6CEE43ECCA4D}">
      <dgm:prSet/>
      <dgm:spPr/>
    </dgm:pt>
    <dgm:pt modelId="{AB76889A-13FA-4BBB-8582-7578FC2B62B7}" type="pres">
      <dgm:prSet presAssocID="{5800DCEB-3D30-43C5-983C-5CBAF17200A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AA0EDA-CE51-4654-939B-082A83016F34}" type="pres">
      <dgm:prSet presAssocID="{C9B4B88C-50DB-4B67-806C-886FB121F862}" presName="parentLin" presStyleCnt="0"/>
      <dgm:spPr/>
    </dgm:pt>
    <dgm:pt modelId="{C56175FF-5E7C-4960-B9AB-66BA9FF246AB}" type="pres">
      <dgm:prSet presAssocID="{C9B4B88C-50DB-4B67-806C-886FB121F86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7F5B968-B7DC-49F8-9BEB-FF10DFBBB196}" type="pres">
      <dgm:prSet presAssocID="{C9B4B88C-50DB-4B67-806C-886FB121F862}" presName="parentText" presStyleLbl="node1" presStyleIdx="0" presStyleCnt="2" custScaleY="229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246D3-47AE-4DA1-AC98-4300855B3E0D}" type="pres">
      <dgm:prSet presAssocID="{C9B4B88C-50DB-4B67-806C-886FB121F862}" presName="negativeSpace" presStyleCnt="0"/>
      <dgm:spPr/>
    </dgm:pt>
    <dgm:pt modelId="{1762B69E-9E57-49C8-8E38-60399D2EECCA}" type="pres">
      <dgm:prSet presAssocID="{C9B4B88C-50DB-4B67-806C-886FB121F862}" presName="childText" presStyleLbl="conFgAcc1" presStyleIdx="0" presStyleCnt="2">
        <dgm:presLayoutVars>
          <dgm:bulletEnabled val="1"/>
        </dgm:presLayoutVars>
      </dgm:prSet>
      <dgm:spPr/>
    </dgm:pt>
    <dgm:pt modelId="{FF0E32B1-0FCE-4243-97DF-E3122B8458A5}" type="pres">
      <dgm:prSet presAssocID="{762EB0E0-B2F8-4791-8A40-B8CA621062CE}" presName="spaceBetweenRectangles" presStyleCnt="0"/>
      <dgm:spPr/>
    </dgm:pt>
    <dgm:pt modelId="{15668C87-1BFC-4217-879E-F7F7A2AC524D}" type="pres">
      <dgm:prSet presAssocID="{FF90A6B6-DA82-45EE-9FE1-3912366594D9}" presName="parentLin" presStyleCnt="0"/>
      <dgm:spPr/>
    </dgm:pt>
    <dgm:pt modelId="{40D174D4-EE62-49CE-87FE-6DA83418D9F4}" type="pres">
      <dgm:prSet presAssocID="{FF90A6B6-DA82-45EE-9FE1-3912366594D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CEC4A51-FA3D-4A7D-BED1-76A2EBD26129}" type="pres">
      <dgm:prSet presAssocID="{FF90A6B6-DA82-45EE-9FE1-3912366594D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2A7FA-26AC-42B8-8B36-7986931708A6}" type="pres">
      <dgm:prSet presAssocID="{FF90A6B6-DA82-45EE-9FE1-3912366594D9}" presName="negativeSpace" presStyleCnt="0"/>
      <dgm:spPr/>
    </dgm:pt>
    <dgm:pt modelId="{8A2DF4E5-4E74-48F2-ACEC-F0786AF94740}" type="pres">
      <dgm:prSet presAssocID="{FF90A6B6-DA82-45EE-9FE1-3912366594D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34EAB6-6449-4A9F-BF3D-00071922E507}" srcId="{5800DCEB-3D30-43C5-983C-5CBAF17200A0}" destId="{C9B4B88C-50DB-4B67-806C-886FB121F862}" srcOrd="0" destOrd="0" parTransId="{0C53611F-B3B0-496B-A345-7B688EA860A7}" sibTransId="{762EB0E0-B2F8-4791-8A40-B8CA621062CE}"/>
    <dgm:cxn modelId="{5F2693E2-AC03-46B7-83EC-EFFA56B2C2B1}" type="presOf" srcId="{FF90A6B6-DA82-45EE-9FE1-3912366594D9}" destId="{CCEC4A51-FA3D-4A7D-BED1-76A2EBD26129}" srcOrd="1" destOrd="0" presId="urn:microsoft.com/office/officeart/2005/8/layout/list1"/>
    <dgm:cxn modelId="{4F203A20-6357-4F80-A0BA-E8B73D382655}" type="presOf" srcId="{C9B4B88C-50DB-4B67-806C-886FB121F862}" destId="{C56175FF-5E7C-4960-B9AB-66BA9FF246AB}" srcOrd="0" destOrd="0" presId="urn:microsoft.com/office/officeart/2005/8/layout/list1"/>
    <dgm:cxn modelId="{E19C41CF-E88C-4D57-B720-F90BA0E1F0A6}" type="presOf" srcId="{5800DCEB-3D30-43C5-983C-5CBAF17200A0}" destId="{AB76889A-13FA-4BBB-8582-7578FC2B62B7}" srcOrd="0" destOrd="0" presId="urn:microsoft.com/office/officeart/2005/8/layout/list1"/>
    <dgm:cxn modelId="{CAB06B4B-3635-412C-AFF4-3A5F2C8AF32A}" type="presOf" srcId="{FF90A6B6-DA82-45EE-9FE1-3912366594D9}" destId="{40D174D4-EE62-49CE-87FE-6DA83418D9F4}" srcOrd="0" destOrd="0" presId="urn:microsoft.com/office/officeart/2005/8/layout/list1"/>
    <dgm:cxn modelId="{BA14DDC6-6CF5-41E1-B5F1-6CEE43ECCA4D}" srcId="{5800DCEB-3D30-43C5-983C-5CBAF17200A0}" destId="{FF90A6B6-DA82-45EE-9FE1-3912366594D9}" srcOrd="1" destOrd="0" parTransId="{437E8FAE-3D06-4871-9F0B-A10BFDF74413}" sibTransId="{2C620F14-7827-4CCC-8B7E-CCFC327D51E4}"/>
    <dgm:cxn modelId="{DDA72988-FD12-4395-925F-E5A150E245A2}" type="presOf" srcId="{C9B4B88C-50DB-4B67-806C-886FB121F862}" destId="{D7F5B968-B7DC-49F8-9BEB-FF10DFBBB196}" srcOrd="1" destOrd="0" presId="urn:microsoft.com/office/officeart/2005/8/layout/list1"/>
    <dgm:cxn modelId="{98E01320-3CD7-468F-BD05-826A7300DDC7}" type="presParOf" srcId="{AB76889A-13FA-4BBB-8582-7578FC2B62B7}" destId="{F5AA0EDA-CE51-4654-939B-082A83016F34}" srcOrd="0" destOrd="0" presId="urn:microsoft.com/office/officeart/2005/8/layout/list1"/>
    <dgm:cxn modelId="{6263A2FB-B018-459D-8E25-BADEC01B1C6D}" type="presParOf" srcId="{F5AA0EDA-CE51-4654-939B-082A83016F34}" destId="{C56175FF-5E7C-4960-B9AB-66BA9FF246AB}" srcOrd="0" destOrd="0" presId="urn:microsoft.com/office/officeart/2005/8/layout/list1"/>
    <dgm:cxn modelId="{1FE1018F-BB78-4C87-A0FF-80118F188444}" type="presParOf" srcId="{F5AA0EDA-CE51-4654-939B-082A83016F34}" destId="{D7F5B968-B7DC-49F8-9BEB-FF10DFBBB196}" srcOrd="1" destOrd="0" presId="urn:microsoft.com/office/officeart/2005/8/layout/list1"/>
    <dgm:cxn modelId="{4A8B4B5E-52C5-4D84-A926-8F1D85424317}" type="presParOf" srcId="{AB76889A-13FA-4BBB-8582-7578FC2B62B7}" destId="{D1B246D3-47AE-4DA1-AC98-4300855B3E0D}" srcOrd="1" destOrd="0" presId="urn:microsoft.com/office/officeart/2005/8/layout/list1"/>
    <dgm:cxn modelId="{3A53CB73-C7C5-4C73-9A06-4C2579D5ED61}" type="presParOf" srcId="{AB76889A-13FA-4BBB-8582-7578FC2B62B7}" destId="{1762B69E-9E57-49C8-8E38-60399D2EECCA}" srcOrd="2" destOrd="0" presId="urn:microsoft.com/office/officeart/2005/8/layout/list1"/>
    <dgm:cxn modelId="{D8992735-DEE4-4B77-B7EA-CFA4FD6B5876}" type="presParOf" srcId="{AB76889A-13FA-4BBB-8582-7578FC2B62B7}" destId="{FF0E32B1-0FCE-4243-97DF-E3122B8458A5}" srcOrd="3" destOrd="0" presId="urn:microsoft.com/office/officeart/2005/8/layout/list1"/>
    <dgm:cxn modelId="{191BD04A-EA56-4279-8C06-9A084085A455}" type="presParOf" srcId="{AB76889A-13FA-4BBB-8582-7578FC2B62B7}" destId="{15668C87-1BFC-4217-879E-F7F7A2AC524D}" srcOrd="4" destOrd="0" presId="urn:microsoft.com/office/officeart/2005/8/layout/list1"/>
    <dgm:cxn modelId="{666295C2-8F36-4480-BAF6-4D3BA34002E2}" type="presParOf" srcId="{15668C87-1BFC-4217-879E-F7F7A2AC524D}" destId="{40D174D4-EE62-49CE-87FE-6DA83418D9F4}" srcOrd="0" destOrd="0" presId="urn:microsoft.com/office/officeart/2005/8/layout/list1"/>
    <dgm:cxn modelId="{78B5A44B-11CF-400C-BE60-EF4D42E3D225}" type="presParOf" srcId="{15668C87-1BFC-4217-879E-F7F7A2AC524D}" destId="{CCEC4A51-FA3D-4A7D-BED1-76A2EBD26129}" srcOrd="1" destOrd="0" presId="urn:microsoft.com/office/officeart/2005/8/layout/list1"/>
    <dgm:cxn modelId="{620640BF-7E4F-4423-B690-069C07968ADB}" type="presParOf" srcId="{AB76889A-13FA-4BBB-8582-7578FC2B62B7}" destId="{9ED2A7FA-26AC-42B8-8B36-7986931708A6}" srcOrd="5" destOrd="0" presId="urn:microsoft.com/office/officeart/2005/8/layout/list1"/>
    <dgm:cxn modelId="{CCB3DBD4-DF6A-4670-8BE4-55F6B83D5AF9}" type="presParOf" srcId="{AB76889A-13FA-4BBB-8582-7578FC2B62B7}" destId="{8A2DF4E5-4E74-48F2-ACEC-F0786AF9474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00DCEB-3D30-43C5-983C-5CBAF17200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4B88C-50DB-4B67-806C-886FB121F86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 smtClean="0"/>
            <a:t>Kumpulkan</a:t>
          </a:r>
          <a:r>
            <a:rPr lang="en-US" sz="2800" dirty="0" smtClean="0"/>
            <a:t> </a:t>
          </a:r>
          <a:r>
            <a:rPr lang="en-US" sz="2800" dirty="0" err="1" smtClean="0"/>
            <a:t>dan</a:t>
          </a:r>
          <a:r>
            <a:rPr lang="en-US" sz="2800" dirty="0" smtClean="0"/>
            <a:t> </a:t>
          </a:r>
          <a:r>
            <a:rPr lang="en-US" sz="2800" dirty="0" err="1" smtClean="0"/>
            <a:t>segel</a:t>
          </a:r>
          <a:r>
            <a:rPr lang="en-US" sz="2800" dirty="0" smtClean="0"/>
            <a:t> BB</a:t>
          </a:r>
          <a:endParaRPr lang="en-US" sz="2800" dirty="0"/>
        </a:p>
      </dgm:t>
    </dgm:pt>
    <dgm:pt modelId="{0C53611F-B3B0-496B-A345-7B688EA860A7}" type="parTrans" cxnId="{4134EAB6-6449-4A9F-BF3D-00071922E507}">
      <dgm:prSet/>
      <dgm:spPr/>
      <dgm:t>
        <a:bodyPr/>
        <a:lstStyle/>
        <a:p>
          <a:endParaRPr lang="en-US"/>
        </a:p>
      </dgm:t>
    </dgm:pt>
    <dgm:pt modelId="{762EB0E0-B2F8-4791-8A40-B8CA621062CE}" type="sibTrans" cxnId="{4134EAB6-6449-4A9F-BF3D-00071922E507}">
      <dgm:prSet/>
      <dgm:spPr/>
      <dgm:t>
        <a:bodyPr/>
        <a:lstStyle/>
        <a:p>
          <a:endParaRPr lang="en-US"/>
        </a:p>
      </dgm:t>
    </dgm:pt>
    <dgm:pt modelId="{FF90A6B6-DA82-45EE-9FE1-3912366594D9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 smtClean="0"/>
            <a:t>Buat</a:t>
          </a:r>
          <a:r>
            <a:rPr lang="en-US" sz="2800" dirty="0" smtClean="0"/>
            <a:t> BA </a:t>
          </a:r>
          <a:r>
            <a:rPr lang="en-US" sz="2800" dirty="0" err="1" smtClean="0"/>
            <a:t>Pengumpulan</a:t>
          </a:r>
          <a:r>
            <a:rPr lang="en-US" sz="2800" dirty="0" smtClean="0"/>
            <a:t> </a:t>
          </a:r>
          <a:r>
            <a:rPr lang="en-US" sz="2800" dirty="0" err="1" smtClean="0"/>
            <a:t>dan</a:t>
          </a:r>
          <a:r>
            <a:rPr lang="en-US" sz="2800" dirty="0" smtClean="0"/>
            <a:t> </a:t>
          </a:r>
          <a:r>
            <a:rPr lang="en-US" sz="2800" dirty="0" err="1" smtClean="0"/>
            <a:t>Penyegelan</a:t>
          </a:r>
          <a:r>
            <a:rPr lang="en-US" sz="2800" dirty="0" smtClean="0"/>
            <a:t> BB</a:t>
          </a:r>
          <a:endParaRPr lang="en-US" sz="2800" dirty="0"/>
        </a:p>
      </dgm:t>
    </dgm:pt>
    <dgm:pt modelId="{437E8FAE-3D06-4871-9F0B-A10BFDF74413}" type="parTrans" cxnId="{BA14DDC6-6CF5-41E1-B5F1-6CEE43ECCA4D}">
      <dgm:prSet/>
      <dgm:spPr/>
      <dgm:t>
        <a:bodyPr/>
        <a:lstStyle/>
        <a:p>
          <a:endParaRPr lang="en-US"/>
        </a:p>
      </dgm:t>
    </dgm:pt>
    <dgm:pt modelId="{2C620F14-7827-4CCC-8B7E-CCFC327D51E4}" type="sibTrans" cxnId="{BA14DDC6-6CF5-41E1-B5F1-6CEE43ECCA4D}">
      <dgm:prSet/>
      <dgm:spPr/>
      <dgm:t>
        <a:bodyPr/>
        <a:lstStyle/>
        <a:p>
          <a:endParaRPr lang="en-US"/>
        </a:p>
      </dgm:t>
    </dgm:pt>
    <dgm:pt modelId="{AE67B5BE-85F5-44D7-A828-B39B6614309D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 smtClean="0"/>
            <a:t>Potret</a:t>
          </a:r>
          <a:r>
            <a:rPr lang="en-US" sz="2800" dirty="0" smtClean="0"/>
            <a:t> </a:t>
          </a:r>
          <a:r>
            <a:rPr lang="en-US" sz="2800" dirty="0" err="1" smtClean="0"/>
            <a:t>Pengumnpulan</a:t>
          </a:r>
          <a:r>
            <a:rPr lang="en-US" sz="2800" dirty="0" smtClean="0"/>
            <a:t> BB (</a:t>
          </a:r>
          <a:r>
            <a:rPr lang="en-US" sz="2800" dirty="0" err="1" smtClean="0"/>
            <a:t>berikan</a:t>
          </a:r>
          <a:r>
            <a:rPr lang="en-US" sz="2800" dirty="0" smtClean="0"/>
            <a:t> </a:t>
          </a:r>
          <a:r>
            <a:rPr lang="en-US" sz="2800" dirty="0" err="1" smtClean="0"/>
            <a:t>nomor</a:t>
          </a:r>
          <a:r>
            <a:rPr lang="en-US" sz="2800" dirty="0" smtClean="0"/>
            <a:t> </a:t>
          </a:r>
          <a:r>
            <a:rPr lang="en-US" sz="2800" dirty="0" err="1" smtClean="0"/>
            <a:t>berurutan</a:t>
          </a:r>
          <a:r>
            <a:rPr lang="en-US" sz="2800" dirty="0" smtClean="0"/>
            <a:t>)</a:t>
          </a:r>
          <a:endParaRPr lang="en-US" sz="2800" dirty="0"/>
        </a:p>
      </dgm:t>
    </dgm:pt>
    <dgm:pt modelId="{DFB264B3-26B0-48EC-AE50-82D167303505}" type="parTrans" cxnId="{149AA516-5A85-41B5-8752-03EE83D36A27}">
      <dgm:prSet/>
      <dgm:spPr/>
      <dgm:t>
        <a:bodyPr/>
        <a:lstStyle/>
        <a:p>
          <a:endParaRPr lang="en-US"/>
        </a:p>
      </dgm:t>
    </dgm:pt>
    <dgm:pt modelId="{1B070EAB-73D7-4B7F-96B3-1D4B427200DC}" type="sibTrans" cxnId="{149AA516-5A85-41B5-8752-03EE83D36A27}">
      <dgm:prSet/>
      <dgm:spPr/>
      <dgm:t>
        <a:bodyPr/>
        <a:lstStyle/>
        <a:p>
          <a:endParaRPr lang="en-US"/>
        </a:p>
      </dgm:t>
    </dgm:pt>
    <dgm:pt modelId="{AB76889A-13FA-4BBB-8582-7578FC2B62B7}" type="pres">
      <dgm:prSet presAssocID="{5800DCEB-3D30-43C5-983C-5CBAF17200A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AA0EDA-CE51-4654-939B-082A83016F34}" type="pres">
      <dgm:prSet presAssocID="{C9B4B88C-50DB-4B67-806C-886FB121F862}" presName="parentLin" presStyleCnt="0"/>
      <dgm:spPr/>
    </dgm:pt>
    <dgm:pt modelId="{C56175FF-5E7C-4960-B9AB-66BA9FF246AB}" type="pres">
      <dgm:prSet presAssocID="{C9B4B88C-50DB-4B67-806C-886FB121F86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7F5B968-B7DC-49F8-9BEB-FF10DFBBB196}" type="pres">
      <dgm:prSet presAssocID="{C9B4B88C-50DB-4B67-806C-886FB121F862}" presName="parentText" presStyleLbl="node1" presStyleIdx="0" presStyleCnt="3" custScaleY="229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246D3-47AE-4DA1-AC98-4300855B3E0D}" type="pres">
      <dgm:prSet presAssocID="{C9B4B88C-50DB-4B67-806C-886FB121F862}" presName="negativeSpace" presStyleCnt="0"/>
      <dgm:spPr/>
    </dgm:pt>
    <dgm:pt modelId="{1762B69E-9E57-49C8-8E38-60399D2EECCA}" type="pres">
      <dgm:prSet presAssocID="{C9B4B88C-50DB-4B67-806C-886FB121F862}" presName="childText" presStyleLbl="conFgAcc1" presStyleIdx="0" presStyleCnt="3">
        <dgm:presLayoutVars>
          <dgm:bulletEnabled val="1"/>
        </dgm:presLayoutVars>
      </dgm:prSet>
      <dgm:spPr/>
    </dgm:pt>
    <dgm:pt modelId="{FF0E32B1-0FCE-4243-97DF-E3122B8458A5}" type="pres">
      <dgm:prSet presAssocID="{762EB0E0-B2F8-4791-8A40-B8CA621062CE}" presName="spaceBetweenRectangles" presStyleCnt="0"/>
      <dgm:spPr/>
    </dgm:pt>
    <dgm:pt modelId="{15668C87-1BFC-4217-879E-F7F7A2AC524D}" type="pres">
      <dgm:prSet presAssocID="{FF90A6B6-DA82-45EE-9FE1-3912366594D9}" presName="parentLin" presStyleCnt="0"/>
      <dgm:spPr/>
    </dgm:pt>
    <dgm:pt modelId="{40D174D4-EE62-49CE-87FE-6DA83418D9F4}" type="pres">
      <dgm:prSet presAssocID="{FF90A6B6-DA82-45EE-9FE1-3912366594D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CEC4A51-FA3D-4A7D-BED1-76A2EBD26129}" type="pres">
      <dgm:prSet presAssocID="{FF90A6B6-DA82-45EE-9FE1-3912366594D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2A7FA-26AC-42B8-8B36-7986931708A6}" type="pres">
      <dgm:prSet presAssocID="{FF90A6B6-DA82-45EE-9FE1-3912366594D9}" presName="negativeSpace" presStyleCnt="0"/>
      <dgm:spPr/>
    </dgm:pt>
    <dgm:pt modelId="{8A2DF4E5-4E74-48F2-ACEC-F0786AF94740}" type="pres">
      <dgm:prSet presAssocID="{FF90A6B6-DA82-45EE-9FE1-3912366594D9}" presName="childText" presStyleLbl="conFgAcc1" presStyleIdx="1" presStyleCnt="3">
        <dgm:presLayoutVars>
          <dgm:bulletEnabled val="1"/>
        </dgm:presLayoutVars>
      </dgm:prSet>
      <dgm:spPr/>
    </dgm:pt>
    <dgm:pt modelId="{3F51528D-D4FD-4A81-A30A-68659050F6AF}" type="pres">
      <dgm:prSet presAssocID="{2C620F14-7827-4CCC-8B7E-CCFC327D51E4}" presName="spaceBetweenRectangles" presStyleCnt="0"/>
      <dgm:spPr/>
    </dgm:pt>
    <dgm:pt modelId="{00FE6DB2-9528-4635-AE43-CBF95921B068}" type="pres">
      <dgm:prSet presAssocID="{AE67B5BE-85F5-44D7-A828-B39B6614309D}" presName="parentLin" presStyleCnt="0"/>
      <dgm:spPr/>
    </dgm:pt>
    <dgm:pt modelId="{2DCAA0C5-7699-4BF1-A892-04F7B2FBE846}" type="pres">
      <dgm:prSet presAssocID="{AE67B5BE-85F5-44D7-A828-B39B6614309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E42350C-25F7-4F74-B31D-ACDC0227E3F3}" type="pres">
      <dgm:prSet presAssocID="{AE67B5BE-85F5-44D7-A828-B39B6614309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17B90-BAA9-4E7A-BB48-FDAE66BA4CC6}" type="pres">
      <dgm:prSet presAssocID="{AE67B5BE-85F5-44D7-A828-B39B6614309D}" presName="negativeSpace" presStyleCnt="0"/>
      <dgm:spPr/>
    </dgm:pt>
    <dgm:pt modelId="{0C4DBF08-25BD-4C65-A77A-FD811EDEF684}" type="pres">
      <dgm:prSet presAssocID="{AE67B5BE-85F5-44D7-A828-B39B6614309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A989216-C7A6-40A8-9671-B02D667E363E}" type="presOf" srcId="{FF90A6B6-DA82-45EE-9FE1-3912366594D9}" destId="{CCEC4A51-FA3D-4A7D-BED1-76A2EBD26129}" srcOrd="1" destOrd="0" presId="urn:microsoft.com/office/officeart/2005/8/layout/list1"/>
    <dgm:cxn modelId="{4B2CC7B2-49B7-4751-AF81-F20009360CDA}" type="presOf" srcId="{5800DCEB-3D30-43C5-983C-5CBAF17200A0}" destId="{AB76889A-13FA-4BBB-8582-7578FC2B62B7}" srcOrd="0" destOrd="0" presId="urn:microsoft.com/office/officeart/2005/8/layout/list1"/>
    <dgm:cxn modelId="{4134EAB6-6449-4A9F-BF3D-00071922E507}" srcId="{5800DCEB-3D30-43C5-983C-5CBAF17200A0}" destId="{C9B4B88C-50DB-4B67-806C-886FB121F862}" srcOrd="0" destOrd="0" parTransId="{0C53611F-B3B0-496B-A345-7B688EA860A7}" sibTransId="{762EB0E0-B2F8-4791-8A40-B8CA621062CE}"/>
    <dgm:cxn modelId="{8ABB9C4E-AE0C-4F48-9ECB-A22F159C4843}" type="presOf" srcId="{C9B4B88C-50DB-4B67-806C-886FB121F862}" destId="{C56175FF-5E7C-4960-B9AB-66BA9FF246AB}" srcOrd="0" destOrd="0" presId="urn:microsoft.com/office/officeart/2005/8/layout/list1"/>
    <dgm:cxn modelId="{149AA516-5A85-41B5-8752-03EE83D36A27}" srcId="{5800DCEB-3D30-43C5-983C-5CBAF17200A0}" destId="{AE67B5BE-85F5-44D7-A828-B39B6614309D}" srcOrd="2" destOrd="0" parTransId="{DFB264B3-26B0-48EC-AE50-82D167303505}" sibTransId="{1B070EAB-73D7-4B7F-96B3-1D4B427200DC}"/>
    <dgm:cxn modelId="{14D6DBEE-299A-4B7D-9FC0-8ADB0A5937A5}" type="presOf" srcId="{C9B4B88C-50DB-4B67-806C-886FB121F862}" destId="{D7F5B968-B7DC-49F8-9BEB-FF10DFBBB196}" srcOrd="1" destOrd="0" presId="urn:microsoft.com/office/officeart/2005/8/layout/list1"/>
    <dgm:cxn modelId="{BA14DDC6-6CF5-41E1-B5F1-6CEE43ECCA4D}" srcId="{5800DCEB-3D30-43C5-983C-5CBAF17200A0}" destId="{FF90A6B6-DA82-45EE-9FE1-3912366594D9}" srcOrd="1" destOrd="0" parTransId="{437E8FAE-3D06-4871-9F0B-A10BFDF74413}" sibTransId="{2C620F14-7827-4CCC-8B7E-CCFC327D51E4}"/>
    <dgm:cxn modelId="{521A8BFD-40A3-455A-A1FD-4C84032C5E9F}" type="presOf" srcId="{FF90A6B6-DA82-45EE-9FE1-3912366594D9}" destId="{40D174D4-EE62-49CE-87FE-6DA83418D9F4}" srcOrd="0" destOrd="0" presId="urn:microsoft.com/office/officeart/2005/8/layout/list1"/>
    <dgm:cxn modelId="{CB650FFD-8017-40C2-8820-1E5AA25A3892}" type="presOf" srcId="{AE67B5BE-85F5-44D7-A828-B39B6614309D}" destId="{2DCAA0C5-7699-4BF1-A892-04F7B2FBE846}" srcOrd="0" destOrd="0" presId="urn:microsoft.com/office/officeart/2005/8/layout/list1"/>
    <dgm:cxn modelId="{7CD4C510-7B7D-4D96-B0BD-AE7336B72BBC}" type="presOf" srcId="{AE67B5BE-85F5-44D7-A828-B39B6614309D}" destId="{EE42350C-25F7-4F74-B31D-ACDC0227E3F3}" srcOrd="1" destOrd="0" presId="urn:microsoft.com/office/officeart/2005/8/layout/list1"/>
    <dgm:cxn modelId="{D1C8F1EA-669C-4883-ADCE-DC5E47D38D1A}" type="presParOf" srcId="{AB76889A-13FA-4BBB-8582-7578FC2B62B7}" destId="{F5AA0EDA-CE51-4654-939B-082A83016F34}" srcOrd="0" destOrd="0" presId="urn:microsoft.com/office/officeart/2005/8/layout/list1"/>
    <dgm:cxn modelId="{C1AC09A2-0448-4B10-B157-B69DA59FCD84}" type="presParOf" srcId="{F5AA0EDA-CE51-4654-939B-082A83016F34}" destId="{C56175FF-5E7C-4960-B9AB-66BA9FF246AB}" srcOrd="0" destOrd="0" presId="urn:microsoft.com/office/officeart/2005/8/layout/list1"/>
    <dgm:cxn modelId="{B8CF7F8F-06BA-43FD-9435-A15D31FCAEFC}" type="presParOf" srcId="{F5AA0EDA-CE51-4654-939B-082A83016F34}" destId="{D7F5B968-B7DC-49F8-9BEB-FF10DFBBB196}" srcOrd="1" destOrd="0" presId="urn:microsoft.com/office/officeart/2005/8/layout/list1"/>
    <dgm:cxn modelId="{164B0770-5768-4154-8B80-7167D76487BE}" type="presParOf" srcId="{AB76889A-13FA-4BBB-8582-7578FC2B62B7}" destId="{D1B246D3-47AE-4DA1-AC98-4300855B3E0D}" srcOrd="1" destOrd="0" presId="urn:microsoft.com/office/officeart/2005/8/layout/list1"/>
    <dgm:cxn modelId="{3DAA4DB6-5978-4985-A927-E605B9352AAD}" type="presParOf" srcId="{AB76889A-13FA-4BBB-8582-7578FC2B62B7}" destId="{1762B69E-9E57-49C8-8E38-60399D2EECCA}" srcOrd="2" destOrd="0" presId="urn:microsoft.com/office/officeart/2005/8/layout/list1"/>
    <dgm:cxn modelId="{0DBFE7E5-ADF2-43A3-9F92-36479BD11F3A}" type="presParOf" srcId="{AB76889A-13FA-4BBB-8582-7578FC2B62B7}" destId="{FF0E32B1-0FCE-4243-97DF-E3122B8458A5}" srcOrd="3" destOrd="0" presId="urn:microsoft.com/office/officeart/2005/8/layout/list1"/>
    <dgm:cxn modelId="{FD4CE5D5-79C7-4AE5-BF64-0752B1716EC6}" type="presParOf" srcId="{AB76889A-13FA-4BBB-8582-7578FC2B62B7}" destId="{15668C87-1BFC-4217-879E-F7F7A2AC524D}" srcOrd="4" destOrd="0" presId="urn:microsoft.com/office/officeart/2005/8/layout/list1"/>
    <dgm:cxn modelId="{88A5D1DD-9D96-41E5-A38F-44EE8C35A8D3}" type="presParOf" srcId="{15668C87-1BFC-4217-879E-F7F7A2AC524D}" destId="{40D174D4-EE62-49CE-87FE-6DA83418D9F4}" srcOrd="0" destOrd="0" presId="urn:microsoft.com/office/officeart/2005/8/layout/list1"/>
    <dgm:cxn modelId="{F408339E-1A31-4E8E-A76B-636D94C0C0EA}" type="presParOf" srcId="{15668C87-1BFC-4217-879E-F7F7A2AC524D}" destId="{CCEC4A51-FA3D-4A7D-BED1-76A2EBD26129}" srcOrd="1" destOrd="0" presId="urn:microsoft.com/office/officeart/2005/8/layout/list1"/>
    <dgm:cxn modelId="{BE38236F-9451-4271-AAF0-68FB7C2118EF}" type="presParOf" srcId="{AB76889A-13FA-4BBB-8582-7578FC2B62B7}" destId="{9ED2A7FA-26AC-42B8-8B36-7986931708A6}" srcOrd="5" destOrd="0" presId="urn:microsoft.com/office/officeart/2005/8/layout/list1"/>
    <dgm:cxn modelId="{32C6AE47-EAE4-41A2-B4A9-CDFFA33B2123}" type="presParOf" srcId="{AB76889A-13FA-4BBB-8582-7578FC2B62B7}" destId="{8A2DF4E5-4E74-48F2-ACEC-F0786AF94740}" srcOrd="6" destOrd="0" presId="urn:microsoft.com/office/officeart/2005/8/layout/list1"/>
    <dgm:cxn modelId="{F6CE293D-D29F-4361-BFCA-35928DBE86ED}" type="presParOf" srcId="{AB76889A-13FA-4BBB-8582-7578FC2B62B7}" destId="{3F51528D-D4FD-4A81-A30A-68659050F6AF}" srcOrd="7" destOrd="0" presId="urn:microsoft.com/office/officeart/2005/8/layout/list1"/>
    <dgm:cxn modelId="{3EFBA182-CD6B-43E3-AF30-84E6A20CFFED}" type="presParOf" srcId="{AB76889A-13FA-4BBB-8582-7578FC2B62B7}" destId="{00FE6DB2-9528-4635-AE43-CBF95921B068}" srcOrd="8" destOrd="0" presId="urn:microsoft.com/office/officeart/2005/8/layout/list1"/>
    <dgm:cxn modelId="{1E551CB1-61C1-4607-9CC1-DA1FB2A6DB8F}" type="presParOf" srcId="{00FE6DB2-9528-4635-AE43-CBF95921B068}" destId="{2DCAA0C5-7699-4BF1-A892-04F7B2FBE846}" srcOrd="0" destOrd="0" presId="urn:microsoft.com/office/officeart/2005/8/layout/list1"/>
    <dgm:cxn modelId="{3E495A15-CB52-462D-9819-577E5DF01077}" type="presParOf" srcId="{00FE6DB2-9528-4635-AE43-CBF95921B068}" destId="{EE42350C-25F7-4F74-B31D-ACDC0227E3F3}" srcOrd="1" destOrd="0" presId="urn:microsoft.com/office/officeart/2005/8/layout/list1"/>
    <dgm:cxn modelId="{BD095F94-3E65-4EAA-A46F-17EED3B5FCDD}" type="presParOf" srcId="{AB76889A-13FA-4BBB-8582-7578FC2B62B7}" destId="{25017B90-BAA9-4E7A-BB48-FDAE66BA4CC6}" srcOrd="9" destOrd="0" presId="urn:microsoft.com/office/officeart/2005/8/layout/list1"/>
    <dgm:cxn modelId="{2DCACA18-A3BA-4810-B644-574105546A75}" type="presParOf" srcId="{AB76889A-13FA-4BBB-8582-7578FC2B62B7}" destId="{0C4DBF08-25BD-4C65-A77A-FD811EDEF68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00DCEB-3D30-43C5-983C-5CBAF17200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4B88C-50DB-4B67-806C-886FB121F86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err="1" smtClean="0"/>
            <a:t>Buat</a:t>
          </a:r>
          <a:r>
            <a:rPr lang="en-US" sz="2400" dirty="0" smtClean="0"/>
            <a:t> </a:t>
          </a:r>
          <a:r>
            <a:rPr lang="en-US" sz="2400" dirty="0" err="1" smtClean="0"/>
            <a:t>Laporan</a:t>
          </a:r>
          <a:r>
            <a:rPr lang="en-US" sz="2400" dirty="0" smtClean="0"/>
            <a:t> </a:t>
          </a:r>
          <a:r>
            <a:rPr lang="en-US" sz="2400" dirty="0" err="1" smtClean="0"/>
            <a:t>Pelaksanaan</a:t>
          </a:r>
          <a:r>
            <a:rPr lang="en-US" sz="2400" dirty="0" smtClean="0"/>
            <a:t> </a:t>
          </a:r>
          <a:r>
            <a:rPr lang="en-US" sz="2400" dirty="0" err="1" smtClean="0"/>
            <a:t>dan</a:t>
          </a:r>
          <a:r>
            <a:rPr lang="en-US" sz="2400" dirty="0" smtClean="0"/>
            <a:t> </a:t>
          </a:r>
          <a:r>
            <a:rPr lang="en-US" sz="2400" dirty="0" err="1" smtClean="0"/>
            <a:t>Hasil</a:t>
          </a:r>
          <a:r>
            <a:rPr lang="en-US" sz="2400" dirty="0" smtClean="0"/>
            <a:t> </a:t>
          </a:r>
          <a:r>
            <a:rPr lang="en-US" sz="2400" dirty="0" err="1" smtClean="0"/>
            <a:t>kegiatan</a:t>
          </a:r>
          <a:r>
            <a:rPr lang="en-US" sz="2400" dirty="0" smtClean="0"/>
            <a:t> </a:t>
          </a:r>
          <a:r>
            <a:rPr lang="en-US" sz="2400" dirty="0" err="1" smtClean="0"/>
            <a:t>Olah</a:t>
          </a:r>
          <a:r>
            <a:rPr lang="en-US" sz="2400" dirty="0" smtClean="0"/>
            <a:t> TKP, </a:t>
          </a:r>
          <a:r>
            <a:rPr lang="en-US" sz="2400" dirty="0" err="1" smtClean="0"/>
            <a:t>dilampiri</a:t>
          </a:r>
          <a:endParaRPr lang="en-US" sz="2400" dirty="0" smtClean="0"/>
        </a:p>
        <a:p>
          <a:r>
            <a:rPr lang="en-US" sz="2400" dirty="0" smtClean="0"/>
            <a:t>BA </a:t>
          </a:r>
          <a:r>
            <a:rPr lang="en-US" sz="2400" dirty="0" err="1" smtClean="0"/>
            <a:t>Olah</a:t>
          </a:r>
          <a:r>
            <a:rPr lang="en-US" sz="2400" dirty="0" smtClean="0"/>
            <a:t> TKP ; BA </a:t>
          </a:r>
          <a:r>
            <a:rPr lang="en-US" sz="2400" dirty="0" err="1" smtClean="0"/>
            <a:t>Pemotretan</a:t>
          </a:r>
          <a:r>
            <a:rPr lang="en-US" sz="2400" dirty="0" smtClean="0"/>
            <a:t> ; </a:t>
          </a:r>
          <a:r>
            <a:rPr lang="en-US" sz="2400" dirty="0" err="1" smtClean="0"/>
            <a:t>Sketsa</a:t>
          </a:r>
          <a:r>
            <a:rPr lang="en-US" sz="2400" dirty="0" smtClean="0"/>
            <a:t> TKP ;  BA </a:t>
          </a:r>
          <a:r>
            <a:rPr lang="en-US" sz="2400" dirty="0" err="1" smtClean="0"/>
            <a:t>Ribangkat</a:t>
          </a:r>
          <a:r>
            <a:rPr lang="en-US" sz="2400" dirty="0" smtClean="0"/>
            <a:t> SJL ; </a:t>
          </a:r>
        </a:p>
        <a:p>
          <a:r>
            <a:rPr lang="en-US" sz="2400" dirty="0" smtClean="0"/>
            <a:t>BA </a:t>
          </a:r>
          <a:r>
            <a:rPr lang="en-US" sz="2400" dirty="0" err="1" smtClean="0"/>
            <a:t>Riksa</a:t>
          </a:r>
          <a:r>
            <a:rPr lang="en-US" sz="2400" dirty="0" smtClean="0"/>
            <a:t> Banding  &amp; </a:t>
          </a:r>
          <a:r>
            <a:rPr lang="en-US" sz="2400" dirty="0" err="1" smtClean="0"/>
            <a:t>Persamaan</a:t>
          </a:r>
          <a:r>
            <a:rPr lang="en-US" sz="2400" dirty="0" smtClean="0"/>
            <a:t> SJ ; </a:t>
          </a:r>
          <a:r>
            <a:rPr lang="en-US" sz="2400" dirty="0" err="1" smtClean="0"/>
            <a:t>Sketsa</a:t>
          </a:r>
          <a:r>
            <a:rPr lang="en-US" sz="2400" dirty="0" smtClean="0"/>
            <a:t>  SJL ; BA </a:t>
          </a:r>
          <a:r>
            <a:rPr lang="en-US" sz="2400" dirty="0" err="1" smtClean="0"/>
            <a:t>Pul</a:t>
          </a:r>
          <a:r>
            <a:rPr lang="en-US" sz="2400" dirty="0" smtClean="0"/>
            <a:t> BB ; BA </a:t>
          </a:r>
          <a:r>
            <a:rPr lang="en-US" sz="2400" dirty="0" err="1" smtClean="0"/>
            <a:t>Serap</a:t>
          </a:r>
          <a:r>
            <a:rPr lang="en-US" sz="2400" dirty="0" smtClean="0"/>
            <a:t> </a:t>
          </a:r>
        </a:p>
        <a:p>
          <a:r>
            <a:rPr lang="en-US" sz="2400" dirty="0" smtClean="0"/>
            <a:t>SJ ; BA </a:t>
          </a:r>
          <a:r>
            <a:rPr lang="en-US" sz="2400" dirty="0" err="1" smtClean="0"/>
            <a:t>Identifikasi</a:t>
          </a:r>
          <a:r>
            <a:rPr lang="en-US" sz="2400" dirty="0" smtClean="0"/>
            <a:t> </a:t>
          </a:r>
          <a:r>
            <a:rPr lang="en-US" sz="2400" dirty="0" err="1" smtClean="0"/>
            <a:t>Wajah</a:t>
          </a:r>
          <a:r>
            <a:rPr lang="en-US" sz="2400" dirty="0" smtClean="0"/>
            <a:t> +</a:t>
          </a:r>
          <a:r>
            <a:rPr lang="en-US" sz="2400" dirty="0" err="1" smtClean="0"/>
            <a:t>Lukisan</a:t>
          </a:r>
          <a:r>
            <a:rPr lang="en-US" sz="2400" dirty="0" smtClean="0"/>
            <a:t> </a:t>
          </a:r>
          <a:r>
            <a:rPr lang="en-US" sz="2400" dirty="0" err="1" smtClean="0"/>
            <a:t>wajahnya</a:t>
          </a:r>
          <a:endParaRPr lang="en-US" sz="2400" dirty="0"/>
        </a:p>
      </dgm:t>
    </dgm:pt>
    <dgm:pt modelId="{0C53611F-B3B0-496B-A345-7B688EA860A7}" type="parTrans" cxnId="{4134EAB6-6449-4A9F-BF3D-00071922E507}">
      <dgm:prSet/>
      <dgm:spPr/>
      <dgm:t>
        <a:bodyPr/>
        <a:lstStyle/>
        <a:p>
          <a:endParaRPr lang="en-US"/>
        </a:p>
      </dgm:t>
    </dgm:pt>
    <dgm:pt modelId="{762EB0E0-B2F8-4791-8A40-B8CA621062CE}" type="sibTrans" cxnId="{4134EAB6-6449-4A9F-BF3D-00071922E507}">
      <dgm:prSet/>
      <dgm:spPr/>
      <dgm:t>
        <a:bodyPr/>
        <a:lstStyle/>
        <a:p>
          <a:endParaRPr lang="en-US"/>
        </a:p>
      </dgm:t>
    </dgm:pt>
    <dgm:pt modelId="{AE67B5BE-85F5-44D7-A828-B39B6614309D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err="1" smtClean="0"/>
            <a:t>Jilid</a:t>
          </a:r>
          <a:r>
            <a:rPr lang="en-US" sz="2400" dirty="0" smtClean="0"/>
            <a:t> </a:t>
          </a:r>
          <a:r>
            <a:rPr lang="en-US" sz="2400" dirty="0" err="1" smtClean="0"/>
            <a:t>dalam</a:t>
          </a:r>
          <a:r>
            <a:rPr lang="en-US" sz="2400" dirty="0" smtClean="0"/>
            <a:t> 1 </a:t>
          </a:r>
          <a:r>
            <a:rPr lang="en-US" sz="2400" dirty="0" err="1" smtClean="0"/>
            <a:t>bendel</a:t>
          </a:r>
          <a:endParaRPr lang="en-US" sz="2400" dirty="0"/>
        </a:p>
      </dgm:t>
    </dgm:pt>
    <dgm:pt modelId="{DFB264B3-26B0-48EC-AE50-82D167303505}" type="parTrans" cxnId="{149AA516-5A85-41B5-8752-03EE83D36A27}">
      <dgm:prSet/>
      <dgm:spPr/>
      <dgm:t>
        <a:bodyPr/>
        <a:lstStyle/>
        <a:p>
          <a:endParaRPr lang="en-US"/>
        </a:p>
      </dgm:t>
    </dgm:pt>
    <dgm:pt modelId="{1B070EAB-73D7-4B7F-96B3-1D4B427200DC}" type="sibTrans" cxnId="{149AA516-5A85-41B5-8752-03EE83D36A27}">
      <dgm:prSet/>
      <dgm:spPr/>
      <dgm:t>
        <a:bodyPr/>
        <a:lstStyle/>
        <a:p>
          <a:endParaRPr lang="en-US"/>
        </a:p>
      </dgm:t>
    </dgm:pt>
    <dgm:pt modelId="{AB76889A-13FA-4BBB-8582-7578FC2B62B7}" type="pres">
      <dgm:prSet presAssocID="{5800DCEB-3D30-43C5-983C-5CBAF17200A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AA0EDA-CE51-4654-939B-082A83016F34}" type="pres">
      <dgm:prSet presAssocID="{C9B4B88C-50DB-4B67-806C-886FB121F862}" presName="parentLin" presStyleCnt="0"/>
      <dgm:spPr/>
    </dgm:pt>
    <dgm:pt modelId="{C56175FF-5E7C-4960-B9AB-66BA9FF246AB}" type="pres">
      <dgm:prSet presAssocID="{C9B4B88C-50DB-4B67-806C-886FB121F86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7F5B968-B7DC-49F8-9BEB-FF10DFBBB196}" type="pres">
      <dgm:prSet presAssocID="{C9B4B88C-50DB-4B67-806C-886FB121F862}" presName="parentText" presStyleLbl="node1" presStyleIdx="0" presStyleCnt="2" custScaleX="137166" custScaleY="229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246D3-47AE-4DA1-AC98-4300855B3E0D}" type="pres">
      <dgm:prSet presAssocID="{C9B4B88C-50DB-4B67-806C-886FB121F862}" presName="negativeSpace" presStyleCnt="0"/>
      <dgm:spPr/>
    </dgm:pt>
    <dgm:pt modelId="{1762B69E-9E57-49C8-8E38-60399D2EECCA}" type="pres">
      <dgm:prSet presAssocID="{C9B4B88C-50DB-4B67-806C-886FB121F862}" presName="childText" presStyleLbl="conFgAcc1" presStyleIdx="0" presStyleCnt="2">
        <dgm:presLayoutVars>
          <dgm:bulletEnabled val="1"/>
        </dgm:presLayoutVars>
      </dgm:prSet>
      <dgm:spPr/>
    </dgm:pt>
    <dgm:pt modelId="{FF0E32B1-0FCE-4243-97DF-E3122B8458A5}" type="pres">
      <dgm:prSet presAssocID="{762EB0E0-B2F8-4791-8A40-B8CA621062CE}" presName="spaceBetweenRectangles" presStyleCnt="0"/>
      <dgm:spPr/>
    </dgm:pt>
    <dgm:pt modelId="{00FE6DB2-9528-4635-AE43-CBF95921B068}" type="pres">
      <dgm:prSet presAssocID="{AE67B5BE-85F5-44D7-A828-B39B6614309D}" presName="parentLin" presStyleCnt="0"/>
      <dgm:spPr/>
    </dgm:pt>
    <dgm:pt modelId="{2DCAA0C5-7699-4BF1-A892-04F7B2FBE846}" type="pres">
      <dgm:prSet presAssocID="{AE67B5BE-85F5-44D7-A828-B39B6614309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E42350C-25F7-4F74-B31D-ACDC0227E3F3}" type="pres">
      <dgm:prSet presAssocID="{AE67B5BE-85F5-44D7-A828-B39B6614309D}" presName="parentText" presStyleLbl="node1" presStyleIdx="1" presStyleCnt="2" custScaleX="1371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17B90-BAA9-4E7A-BB48-FDAE66BA4CC6}" type="pres">
      <dgm:prSet presAssocID="{AE67B5BE-85F5-44D7-A828-B39B6614309D}" presName="negativeSpace" presStyleCnt="0"/>
      <dgm:spPr/>
    </dgm:pt>
    <dgm:pt modelId="{0C4DBF08-25BD-4C65-A77A-FD811EDEF684}" type="pres">
      <dgm:prSet presAssocID="{AE67B5BE-85F5-44D7-A828-B39B6614309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34EAB6-6449-4A9F-BF3D-00071922E507}" srcId="{5800DCEB-3D30-43C5-983C-5CBAF17200A0}" destId="{C9B4B88C-50DB-4B67-806C-886FB121F862}" srcOrd="0" destOrd="0" parTransId="{0C53611F-B3B0-496B-A345-7B688EA860A7}" sibTransId="{762EB0E0-B2F8-4791-8A40-B8CA621062CE}"/>
    <dgm:cxn modelId="{580101EF-A85F-48FB-B753-C3C4A7F86B98}" type="presOf" srcId="{C9B4B88C-50DB-4B67-806C-886FB121F862}" destId="{D7F5B968-B7DC-49F8-9BEB-FF10DFBBB196}" srcOrd="1" destOrd="0" presId="urn:microsoft.com/office/officeart/2005/8/layout/list1"/>
    <dgm:cxn modelId="{149AA516-5A85-41B5-8752-03EE83D36A27}" srcId="{5800DCEB-3D30-43C5-983C-5CBAF17200A0}" destId="{AE67B5BE-85F5-44D7-A828-B39B6614309D}" srcOrd="1" destOrd="0" parTransId="{DFB264B3-26B0-48EC-AE50-82D167303505}" sibTransId="{1B070EAB-73D7-4B7F-96B3-1D4B427200DC}"/>
    <dgm:cxn modelId="{23A4EE4E-9757-41F6-A3FA-572A81A1CA45}" type="presOf" srcId="{AE67B5BE-85F5-44D7-A828-B39B6614309D}" destId="{2DCAA0C5-7699-4BF1-A892-04F7B2FBE846}" srcOrd="0" destOrd="0" presId="urn:microsoft.com/office/officeart/2005/8/layout/list1"/>
    <dgm:cxn modelId="{9447149B-0C2B-4374-82F5-A419E11FD841}" type="presOf" srcId="{5800DCEB-3D30-43C5-983C-5CBAF17200A0}" destId="{AB76889A-13FA-4BBB-8582-7578FC2B62B7}" srcOrd="0" destOrd="0" presId="urn:microsoft.com/office/officeart/2005/8/layout/list1"/>
    <dgm:cxn modelId="{A0611E61-AE38-4C17-AFD7-FCA34EF18DE2}" type="presOf" srcId="{AE67B5BE-85F5-44D7-A828-B39B6614309D}" destId="{EE42350C-25F7-4F74-B31D-ACDC0227E3F3}" srcOrd="1" destOrd="0" presId="urn:microsoft.com/office/officeart/2005/8/layout/list1"/>
    <dgm:cxn modelId="{617BE267-E9C9-4788-905F-D7227BC43860}" type="presOf" srcId="{C9B4B88C-50DB-4B67-806C-886FB121F862}" destId="{C56175FF-5E7C-4960-B9AB-66BA9FF246AB}" srcOrd="0" destOrd="0" presId="urn:microsoft.com/office/officeart/2005/8/layout/list1"/>
    <dgm:cxn modelId="{45FCBA67-3790-45DD-B7E5-06687465AE0F}" type="presParOf" srcId="{AB76889A-13FA-4BBB-8582-7578FC2B62B7}" destId="{F5AA0EDA-CE51-4654-939B-082A83016F34}" srcOrd="0" destOrd="0" presId="urn:microsoft.com/office/officeart/2005/8/layout/list1"/>
    <dgm:cxn modelId="{5520E897-A75A-45E8-A404-457DE7A1DEEB}" type="presParOf" srcId="{F5AA0EDA-CE51-4654-939B-082A83016F34}" destId="{C56175FF-5E7C-4960-B9AB-66BA9FF246AB}" srcOrd="0" destOrd="0" presId="urn:microsoft.com/office/officeart/2005/8/layout/list1"/>
    <dgm:cxn modelId="{737CB064-4E93-4E8A-B099-A7D6C3160B67}" type="presParOf" srcId="{F5AA0EDA-CE51-4654-939B-082A83016F34}" destId="{D7F5B968-B7DC-49F8-9BEB-FF10DFBBB196}" srcOrd="1" destOrd="0" presId="urn:microsoft.com/office/officeart/2005/8/layout/list1"/>
    <dgm:cxn modelId="{D9AF11EC-5C1F-4AC3-8AC5-EA204DBD1A39}" type="presParOf" srcId="{AB76889A-13FA-4BBB-8582-7578FC2B62B7}" destId="{D1B246D3-47AE-4DA1-AC98-4300855B3E0D}" srcOrd="1" destOrd="0" presId="urn:microsoft.com/office/officeart/2005/8/layout/list1"/>
    <dgm:cxn modelId="{F831190C-0B34-497B-A6FF-B5E017E61169}" type="presParOf" srcId="{AB76889A-13FA-4BBB-8582-7578FC2B62B7}" destId="{1762B69E-9E57-49C8-8E38-60399D2EECCA}" srcOrd="2" destOrd="0" presId="urn:microsoft.com/office/officeart/2005/8/layout/list1"/>
    <dgm:cxn modelId="{752F02E7-59BA-474E-81FF-EA00541BBA71}" type="presParOf" srcId="{AB76889A-13FA-4BBB-8582-7578FC2B62B7}" destId="{FF0E32B1-0FCE-4243-97DF-E3122B8458A5}" srcOrd="3" destOrd="0" presId="urn:microsoft.com/office/officeart/2005/8/layout/list1"/>
    <dgm:cxn modelId="{B1E9C672-1F4C-46C9-9B8C-E51E6702902E}" type="presParOf" srcId="{AB76889A-13FA-4BBB-8582-7578FC2B62B7}" destId="{00FE6DB2-9528-4635-AE43-CBF95921B068}" srcOrd="4" destOrd="0" presId="urn:microsoft.com/office/officeart/2005/8/layout/list1"/>
    <dgm:cxn modelId="{05144C56-1D2D-4CA7-B864-9D266238E8B7}" type="presParOf" srcId="{00FE6DB2-9528-4635-AE43-CBF95921B068}" destId="{2DCAA0C5-7699-4BF1-A892-04F7B2FBE846}" srcOrd="0" destOrd="0" presId="urn:microsoft.com/office/officeart/2005/8/layout/list1"/>
    <dgm:cxn modelId="{B90486E1-7987-4972-99F3-5DA7CCAE3145}" type="presParOf" srcId="{00FE6DB2-9528-4635-AE43-CBF95921B068}" destId="{EE42350C-25F7-4F74-B31D-ACDC0227E3F3}" srcOrd="1" destOrd="0" presId="urn:microsoft.com/office/officeart/2005/8/layout/list1"/>
    <dgm:cxn modelId="{692AEF96-E69B-4EE7-8F37-0E28EA172655}" type="presParOf" srcId="{AB76889A-13FA-4BBB-8582-7578FC2B62B7}" destId="{25017B90-BAA9-4E7A-BB48-FDAE66BA4CC6}" srcOrd="5" destOrd="0" presId="urn:microsoft.com/office/officeart/2005/8/layout/list1"/>
    <dgm:cxn modelId="{4EF5842C-A569-492F-9AAD-6510AE23CB5C}" type="presParOf" srcId="{AB76889A-13FA-4BBB-8582-7578FC2B62B7}" destId="{0C4DBF08-25BD-4C65-A77A-FD811EDEF68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C8374-0E1F-4566-814B-6F49B950075A}">
      <dsp:nvSpPr>
        <dsp:cNvPr id="0" name=""/>
        <dsp:cNvSpPr/>
      </dsp:nvSpPr>
      <dsp:spPr>
        <a:xfrm>
          <a:off x="4254" y="840710"/>
          <a:ext cx="1582628" cy="1582628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KETUA TIM</a:t>
          </a:r>
          <a:endParaRPr lang="en-US" sz="2000" kern="1200" dirty="0"/>
        </a:p>
      </dsp:txBody>
      <dsp:txXfrm>
        <a:off x="236025" y="1072481"/>
        <a:ext cx="1119086" cy="1119086"/>
      </dsp:txXfrm>
    </dsp:sp>
    <dsp:sp modelId="{D775BA5E-5669-4CF4-A3C1-79C7AB9C4882}">
      <dsp:nvSpPr>
        <dsp:cNvPr id="0" name=""/>
        <dsp:cNvSpPr/>
      </dsp:nvSpPr>
      <dsp:spPr>
        <a:xfrm rot="10800000">
          <a:off x="518608" y="2627696"/>
          <a:ext cx="553920" cy="433236"/>
        </a:xfrm>
        <a:prstGeom prst="triangl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E9074B4C-E1D6-48D1-9C30-FAD682B904DE}">
      <dsp:nvSpPr>
        <dsp:cNvPr id="0" name=""/>
        <dsp:cNvSpPr/>
      </dsp:nvSpPr>
      <dsp:spPr>
        <a:xfrm>
          <a:off x="267762" y="3240767"/>
          <a:ext cx="1055613" cy="1055613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FOTOGRAFER  </a:t>
          </a:r>
          <a:endParaRPr lang="en-US" sz="1200" kern="1200" dirty="0"/>
        </a:p>
      </dsp:txBody>
      <dsp:txXfrm>
        <a:off x="422353" y="3395358"/>
        <a:ext cx="746431" cy="746431"/>
      </dsp:txXfrm>
    </dsp:sp>
    <dsp:sp modelId="{41F7A520-BC27-46CE-970F-A23FD636CF6A}">
      <dsp:nvSpPr>
        <dsp:cNvPr id="0" name=""/>
        <dsp:cNvSpPr/>
      </dsp:nvSpPr>
      <dsp:spPr>
        <a:xfrm rot="5400000">
          <a:off x="1717841" y="3551956"/>
          <a:ext cx="553920" cy="433236"/>
        </a:xfrm>
        <a:prstGeom prst="triangl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AFB9B8EC-7566-4498-927A-BB1D90DB7E4B}">
      <dsp:nvSpPr>
        <dsp:cNvPr id="0" name=""/>
        <dsp:cNvSpPr/>
      </dsp:nvSpPr>
      <dsp:spPr>
        <a:xfrm>
          <a:off x="2641705" y="3240767"/>
          <a:ext cx="1055613" cy="1055613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PENCARI SJL</a:t>
          </a:r>
          <a:endParaRPr lang="en-US" sz="1200" kern="1200" dirty="0"/>
        </a:p>
      </dsp:txBody>
      <dsp:txXfrm>
        <a:off x="2796296" y="3395358"/>
        <a:ext cx="746431" cy="746431"/>
      </dsp:txXfrm>
    </dsp:sp>
    <dsp:sp modelId="{35090930-0077-4D30-BD16-BF0CCB8A284B}">
      <dsp:nvSpPr>
        <dsp:cNvPr id="0" name=""/>
        <dsp:cNvSpPr/>
      </dsp:nvSpPr>
      <dsp:spPr>
        <a:xfrm>
          <a:off x="2892552" y="2471420"/>
          <a:ext cx="553920" cy="433236"/>
        </a:xfrm>
        <a:prstGeom prst="triangl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C3907CD4-1E2D-4815-B2A2-4DEFF468B83B}">
      <dsp:nvSpPr>
        <dsp:cNvPr id="0" name=""/>
        <dsp:cNvSpPr/>
      </dsp:nvSpPr>
      <dsp:spPr>
        <a:xfrm>
          <a:off x="2641705" y="1104218"/>
          <a:ext cx="1055613" cy="1055613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PEMBUAT SKETSA  TKP</a:t>
          </a:r>
          <a:endParaRPr lang="en-US" sz="1200" kern="1200" dirty="0"/>
        </a:p>
      </dsp:txBody>
      <dsp:txXfrm>
        <a:off x="2796296" y="1258809"/>
        <a:ext cx="746431" cy="746431"/>
      </dsp:txXfrm>
    </dsp:sp>
    <dsp:sp modelId="{973A2AFF-3864-49DD-94BC-02A45BE1BEA6}">
      <dsp:nvSpPr>
        <dsp:cNvPr id="0" name=""/>
        <dsp:cNvSpPr/>
      </dsp:nvSpPr>
      <dsp:spPr>
        <a:xfrm rot="5400000">
          <a:off x="4091785" y="1415407"/>
          <a:ext cx="553920" cy="433236"/>
        </a:xfrm>
        <a:prstGeom prst="triangl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1C94BF17-B7F8-4B14-A7B3-E248FEC27E74}">
      <dsp:nvSpPr>
        <dsp:cNvPr id="0" name=""/>
        <dsp:cNvSpPr/>
      </dsp:nvSpPr>
      <dsp:spPr>
        <a:xfrm>
          <a:off x="5015648" y="1104218"/>
          <a:ext cx="1055613" cy="1055613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PENCATAT</a:t>
          </a:r>
          <a:endParaRPr lang="en-US" sz="1200" kern="1200" dirty="0"/>
        </a:p>
      </dsp:txBody>
      <dsp:txXfrm>
        <a:off x="5170239" y="1258809"/>
        <a:ext cx="746431" cy="746431"/>
      </dsp:txXfrm>
    </dsp:sp>
    <dsp:sp modelId="{4DDC4552-FD6E-47E1-9C98-E9DB718E970A}">
      <dsp:nvSpPr>
        <dsp:cNvPr id="0" name=""/>
        <dsp:cNvSpPr/>
      </dsp:nvSpPr>
      <dsp:spPr>
        <a:xfrm rot="10800000">
          <a:off x="5266495" y="2495943"/>
          <a:ext cx="553920" cy="433236"/>
        </a:xfrm>
        <a:prstGeom prst="triangl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502BBF77-821A-440C-B977-A5949C653D69}">
      <dsp:nvSpPr>
        <dsp:cNvPr id="0" name=""/>
        <dsp:cNvSpPr/>
      </dsp:nvSpPr>
      <dsp:spPr>
        <a:xfrm>
          <a:off x="5015648" y="3240767"/>
          <a:ext cx="1055613" cy="1055613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PEMBUAT SKETSA WAJAH</a:t>
          </a:r>
          <a:endParaRPr lang="en-US" sz="1200" kern="1200" dirty="0"/>
        </a:p>
      </dsp:txBody>
      <dsp:txXfrm>
        <a:off x="5170239" y="3395358"/>
        <a:ext cx="746431" cy="746431"/>
      </dsp:txXfrm>
    </dsp:sp>
    <dsp:sp modelId="{37E52721-8801-4A56-AE0C-F5207AB2E48B}">
      <dsp:nvSpPr>
        <dsp:cNvPr id="0" name=""/>
        <dsp:cNvSpPr/>
      </dsp:nvSpPr>
      <dsp:spPr>
        <a:xfrm rot="5400000">
          <a:off x="6465728" y="3551956"/>
          <a:ext cx="553920" cy="433236"/>
        </a:xfrm>
        <a:prstGeom prst="triangl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362FFBE1-A407-45CF-801B-5A21EA3E6952}">
      <dsp:nvSpPr>
        <dsp:cNvPr id="0" name=""/>
        <dsp:cNvSpPr/>
      </dsp:nvSpPr>
      <dsp:spPr>
        <a:xfrm>
          <a:off x="7389592" y="3240767"/>
          <a:ext cx="1055613" cy="1055613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ADMINDIK</a:t>
          </a:r>
          <a:endParaRPr lang="en-US" sz="1200" kern="1200" dirty="0"/>
        </a:p>
      </dsp:txBody>
      <dsp:txXfrm>
        <a:off x="7544183" y="3395358"/>
        <a:ext cx="746431" cy="746431"/>
      </dsp:txXfrm>
    </dsp:sp>
    <dsp:sp modelId="{FBE41A43-DDAB-49B3-A853-29D47FE4720F}">
      <dsp:nvSpPr>
        <dsp:cNvPr id="0" name=""/>
        <dsp:cNvSpPr/>
      </dsp:nvSpPr>
      <dsp:spPr>
        <a:xfrm>
          <a:off x="7640439" y="2603174"/>
          <a:ext cx="553920" cy="433236"/>
        </a:xfrm>
        <a:prstGeom prst="triangl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1EE711B3-AB2F-4503-A548-6DC24E5D727C}">
      <dsp:nvSpPr>
        <dsp:cNvPr id="0" name=""/>
        <dsp:cNvSpPr/>
      </dsp:nvSpPr>
      <dsp:spPr>
        <a:xfrm>
          <a:off x="7126084" y="840710"/>
          <a:ext cx="1582628" cy="1582628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PERLENGKAPAN TKP &amp; LOGISTIK</a:t>
          </a:r>
          <a:endParaRPr lang="en-US" sz="2000" kern="1200" dirty="0"/>
        </a:p>
      </dsp:txBody>
      <dsp:txXfrm>
        <a:off x="7357855" y="1072481"/>
        <a:ext cx="1119086" cy="11190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C320-1121-4951-BFE4-EB42D9254D31}">
      <dsp:nvSpPr>
        <dsp:cNvPr id="0" name=""/>
        <dsp:cNvSpPr/>
      </dsp:nvSpPr>
      <dsp:spPr>
        <a:xfrm>
          <a:off x="3312366" y="1800203"/>
          <a:ext cx="2160242" cy="1857293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>
              <a:latin typeface="Arial Black" pitchFamily="34" charset="0"/>
            </a:rPr>
            <a:t>Laporan Pelaksanaan &amp; Hasil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>
              <a:latin typeface="Arial Black" pitchFamily="34" charset="0"/>
            </a:rPr>
            <a:t>Kegiatan Olah TKP, dilampiri </a:t>
          </a:r>
          <a:endParaRPr lang="en-US" sz="1600" kern="1200" dirty="0"/>
        </a:p>
      </dsp:txBody>
      <dsp:txXfrm>
        <a:off x="3628726" y="2072197"/>
        <a:ext cx="1527522" cy="1313305"/>
      </dsp:txXfrm>
    </dsp:sp>
    <dsp:sp modelId="{3A6B3608-3FBF-47DD-9536-4441898B9FF2}">
      <dsp:nvSpPr>
        <dsp:cNvPr id="0" name=""/>
        <dsp:cNvSpPr/>
      </dsp:nvSpPr>
      <dsp:spPr>
        <a:xfrm rot="16200000">
          <a:off x="4248680" y="1642530"/>
          <a:ext cx="287614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287614" y="138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85297" y="1649205"/>
        <a:ext cx="14380" cy="14380"/>
      </dsp:txXfrm>
    </dsp:sp>
    <dsp:sp modelId="{84A220EC-1657-40B7-866E-6D0945903584}">
      <dsp:nvSpPr>
        <dsp:cNvPr id="0" name=""/>
        <dsp:cNvSpPr/>
      </dsp:nvSpPr>
      <dsp:spPr>
        <a:xfrm>
          <a:off x="3459977" y="-116559"/>
          <a:ext cx="1865021" cy="1629148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 Black" pitchFamily="34" charset="0"/>
            </a:rPr>
            <a:t>B.A. </a:t>
          </a:r>
          <a:r>
            <a:rPr lang="id-ID" sz="1200" kern="1200" dirty="0" smtClean="0">
              <a:latin typeface="Arial Black" pitchFamily="34" charset="0"/>
            </a:rPr>
            <a:t>OLAH TKP</a:t>
          </a:r>
          <a:endParaRPr lang="en-US" sz="1200" kern="1200" dirty="0"/>
        </a:p>
      </dsp:txBody>
      <dsp:txXfrm>
        <a:off x="3733103" y="122024"/>
        <a:ext cx="1318769" cy="1151982"/>
      </dsp:txXfrm>
    </dsp:sp>
    <dsp:sp modelId="{434249E0-4B9A-4433-BB79-074A9498E0E7}">
      <dsp:nvSpPr>
        <dsp:cNvPr id="0" name=""/>
        <dsp:cNvSpPr/>
      </dsp:nvSpPr>
      <dsp:spPr>
        <a:xfrm rot="19493105">
          <a:off x="5217745" y="2092837"/>
          <a:ext cx="118956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118956" y="138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74249" y="2103729"/>
        <a:ext cx="5947" cy="5947"/>
      </dsp:txXfrm>
    </dsp:sp>
    <dsp:sp modelId="{7034BEC9-9F2F-4F19-B271-28AA339F5686}">
      <dsp:nvSpPr>
        <dsp:cNvPr id="0" name=""/>
        <dsp:cNvSpPr/>
      </dsp:nvSpPr>
      <dsp:spPr>
        <a:xfrm>
          <a:off x="5119755" y="747118"/>
          <a:ext cx="1865021" cy="1629148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 Black" pitchFamily="34" charset="0"/>
            </a:rPr>
            <a:t>B.A. PEMOTRETAN</a:t>
          </a:r>
          <a:endParaRPr lang="en-US" sz="1200" kern="1200" dirty="0"/>
        </a:p>
      </dsp:txBody>
      <dsp:txXfrm>
        <a:off x="5392881" y="985701"/>
        <a:ext cx="1318769" cy="1151982"/>
      </dsp:txXfrm>
    </dsp:sp>
    <dsp:sp modelId="{447457C9-44D0-4775-84FB-8FD184152779}">
      <dsp:nvSpPr>
        <dsp:cNvPr id="0" name=""/>
        <dsp:cNvSpPr/>
      </dsp:nvSpPr>
      <dsp:spPr>
        <a:xfrm rot="771429">
          <a:off x="5436014" y="2957111"/>
          <a:ext cx="34604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34604" y="138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52451" y="2970112"/>
        <a:ext cx="1730" cy="1730"/>
      </dsp:txXfrm>
    </dsp:sp>
    <dsp:sp modelId="{92A1346A-88A5-4E4B-ABFF-6D8765563C91}">
      <dsp:nvSpPr>
        <dsp:cNvPr id="0" name=""/>
        <dsp:cNvSpPr/>
      </dsp:nvSpPr>
      <dsp:spPr>
        <a:xfrm>
          <a:off x="5439895" y="2366179"/>
          <a:ext cx="1865021" cy="1629148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 Black" pitchFamily="34" charset="0"/>
            </a:rPr>
            <a:t>B.A. PENCARIAN-PENGEMBANGAN-</a:t>
          </a:r>
          <a:endParaRPr lang="id-ID" sz="1200" kern="1200" dirty="0" smtClean="0">
            <a:latin typeface="Arial Black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 Black" pitchFamily="34" charset="0"/>
            </a:rPr>
            <a:t>PANGANGKATAN SIDIK JARI LATENT</a:t>
          </a:r>
          <a:endParaRPr lang="en-US" sz="1200" kern="1200" dirty="0"/>
        </a:p>
      </dsp:txBody>
      <dsp:txXfrm>
        <a:off x="5713021" y="2604762"/>
        <a:ext cx="1318769" cy="1151982"/>
      </dsp:txXfrm>
    </dsp:sp>
    <dsp:sp modelId="{F4AB5303-BB7A-4D27-A85B-14B703942EC1}">
      <dsp:nvSpPr>
        <dsp:cNvPr id="0" name=""/>
        <dsp:cNvSpPr/>
      </dsp:nvSpPr>
      <dsp:spPr>
        <a:xfrm rot="3857143">
          <a:off x="4736294" y="3683427"/>
          <a:ext cx="245142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245142" y="138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52737" y="3691164"/>
        <a:ext cx="12257" cy="12257"/>
      </dsp:txXfrm>
    </dsp:sp>
    <dsp:sp modelId="{D0BAE640-33C8-4BC0-9E1C-C38785934093}">
      <dsp:nvSpPr>
        <dsp:cNvPr id="0" name=""/>
        <dsp:cNvSpPr/>
      </dsp:nvSpPr>
      <dsp:spPr>
        <a:xfrm>
          <a:off x="4341123" y="3743995"/>
          <a:ext cx="1865021" cy="1629148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>
              <a:latin typeface="Arial Black" pitchFamily="34" charset="0"/>
            </a:rPr>
            <a:t>B.A. PENGUMPULAN BARANG BUKTI</a:t>
          </a:r>
          <a:endParaRPr lang="en-US" sz="1200" kern="1200" dirty="0"/>
        </a:p>
      </dsp:txBody>
      <dsp:txXfrm>
        <a:off x="4614249" y="3982578"/>
        <a:ext cx="1318769" cy="1151982"/>
      </dsp:txXfrm>
    </dsp:sp>
    <dsp:sp modelId="{1E35C1F7-91C8-467F-8B1E-0335C3367E59}">
      <dsp:nvSpPr>
        <dsp:cNvPr id="0" name=""/>
        <dsp:cNvSpPr/>
      </dsp:nvSpPr>
      <dsp:spPr>
        <a:xfrm rot="7238268">
          <a:off x="3657852" y="3681866"/>
          <a:ext cx="323922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323922" y="138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811715" y="3687634"/>
        <a:ext cx="16196" cy="16196"/>
      </dsp:txXfrm>
    </dsp:sp>
    <dsp:sp modelId="{F7D99D08-8277-4EA7-B90D-152C6B89678E}">
      <dsp:nvSpPr>
        <dsp:cNvPr id="0" name=""/>
        <dsp:cNvSpPr/>
      </dsp:nvSpPr>
      <dsp:spPr>
        <a:xfrm>
          <a:off x="2376258" y="3743988"/>
          <a:ext cx="1865021" cy="1629148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 Black" pitchFamily="34" charset="0"/>
            </a:rPr>
            <a:t>B.A. PENGAMBILAN SIDIK JARI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 Black" pitchFamily="34" charset="0"/>
            </a:rPr>
            <a:t>a/n SAKSI </a:t>
          </a:r>
          <a:r>
            <a:rPr lang="en-US" sz="1200" kern="1200" dirty="0" err="1" smtClean="0">
              <a:latin typeface="Arial Black" pitchFamily="34" charset="0"/>
            </a:rPr>
            <a:t>maupun</a:t>
          </a:r>
          <a:r>
            <a:rPr lang="en-US" sz="1200" kern="1200" dirty="0" smtClean="0">
              <a:latin typeface="Arial Black" pitchFamily="34" charset="0"/>
            </a:rPr>
            <a:t>  a/n  TSK</a:t>
          </a:r>
          <a:endParaRPr lang="en-US" sz="1200" kern="1200" dirty="0"/>
        </a:p>
      </dsp:txBody>
      <dsp:txXfrm>
        <a:off x="2649384" y="3982571"/>
        <a:ext cx="1318769" cy="1151982"/>
      </dsp:txXfrm>
    </dsp:sp>
    <dsp:sp modelId="{73FE3963-B25A-4945-BFBB-791E66B2117E}">
      <dsp:nvSpPr>
        <dsp:cNvPr id="0" name=""/>
        <dsp:cNvSpPr/>
      </dsp:nvSpPr>
      <dsp:spPr>
        <a:xfrm rot="10144317">
          <a:off x="3282699" y="2923812"/>
          <a:ext cx="56426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56426" y="138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309502" y="2936267"/>
        <a:ext cx="2821" cy="2821"/>
      </dsp:txXfrm>
    </dsp:sp>
    <dsp:sp modelId="{6A9CB39F-7735-4CFA-B30C-EC9C3F20F63C}">
      <dsp:nvSpPr>
        <dsp:cNvPr id="0" name=""/>
        <dsp:cNvSpPr/>
      </dsp:nvSpPr>
      <dsp:spPr>
        <a:xfrm>
          <a:off x="1440166" y="2304255"/>
          <a:ext cx="1865021" cy="1629148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 Black" pitchFamily="34" charset="0"/>
            </a:rPr>
            <a:t>B.A. PEMERIKSAAN PERBANDINGAN </a:t>
          </a:r>
          <a:endParaRPr lang="id-ID" sz="1200" kern="1200" dirty="0" smtClean="0">
            <a:latin typeface="Arial Black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 Black" pitchFamily="34" charset="0"/>
            </a:rPr>
            <a:t>PERSAMAAN SIDIK JARI</a:t>
          </a:r>
          <a:endParaRPr lang="en-US" sz="1200" kern="1200" dirty="0"/>
        </a:p>
      </dsp:txBody>
      <dsp:txXfrm>
        <a:off x="1713292" y="2542838"/>
        <a:ext cx="1318769" cy="1151982"/>
      </dsp:txXfrm>
    </dsp:sp>
    <dsp:sp modelId="{B28C4D0C-3FCA-4BCA-83F2-9C8FCA1A82D6}">
      <dsp:nvSpPr>
        <dsp:cNvPr id="0" name=""/>
        <dsp:cNvSpPr/>
      </dsp:nvSpPr>
      <dsp:spPr>
        <a:xfrm rot="13040352">
          <a:off x="3415810" y="2041616"/>
          <a:ext cx="188019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188019" y="138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505119" y="2050781"/>
        <a:ext cx="9400" cy="9400"/>
      </dsp:txXfrm>
    </dsp:sp>
    <dsp:sp modelId="{0D340032-4BEE-4259-9208-68593CD1E419}">
      <dsp:nvSpPr>
        <dsp:cNvPr id="0" name=""/>
        <dsp:cNvSpPr/>
      </dsp:nvSpPr>
      <dsp:spPr>
        <a:xfrm>
          <a:off x="1800198" y="648068"/>
          <a:ext cx="1865021" cy="1629148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>
              <a:latin typeface="Arial Black" pitchFamily="34" charset="0"/>
            </a:rPr>
            <a:t>B.A. IDENTIFIKASI WAJAH </a:t>
          </a:r>
          <a:endParaRPr lang="en-US" sz="1200" kern="1200" dirty="0"/>
        </a:p>
      </dsp:txBody>
      <dsp:txXfrm>
        <a:off x="2073324" y="886651"/>
        <a:ext cx="1318769" cy="11519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60005-3746-4470-97EE-C5CF8ACEE889}">
      <dsp:nvSpPr>
        <dsp:cNvPr id="0" name=""/>
        <dsp:cNvSpPr/>
      </dsp:nvSpPr>
      <dsp:spPr>
        <a:xfrm>
          <a:off x="3096906" y="689"/>
          <a:ext cx="2447146" cy="1590645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cap="none" spc="0" dirty="0" err="1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rPr>
            <a:t>Metode</a:t>
          </a:r>
          <a:r>
            <a:rPr lang="en-US" sz="2900" b="1" kern="1200" cap="none" spc="0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rPr>
            <a:t> Triangulation</a:t>
          </a:r>
          <a:endParaRPr lang="en-US" sz="2900" kern="1200" dirty="0"/>
        </a:p>
      </dsp:txBody>
      <dsp:txXfrm>
        <a:off x="3174555" y="78338"/>
        <a:ext cx="2291848" cy="1435347"/>
      </dsp:txXfrm>
    </dsp:sp>
    <dsp:sp modelId="{2709F03D-8D60-45E6-A88C-D3ABDB9F1EC8}">
      <dsp:nvSpPr>
        <dsp:cNvPr id="0" name=""/>
        <dsp:cNvSpPr/>
      </dsp:nvSpPr>
      <dsp:spPr>
        <a:xfrm>
          <a:off x="2201363" y="796012"/>
          <a:ext cx="4238233" cy="4238233"/>
        </a:xfrm>
        <a:custGeom>
          <a:avLst/>
          <a:gdLst/>
          <a:ahLst/>
          <a:cxnLst/>
          <a:rect l="0" t="0" r="0" b="0"/>
          <a:pathLst>
            <a:path>
              <a:moveTo>
                <a:pt x="3360420" y="401612"/>
              </a:moveTo>
              <a:arcTo wR="2119116" hR="2119116" stAng="18351421" swAng="3642997"/>
            </a:path>
          </a:pathLst>
        </a:custGeom>
        <a:noFill/>
        <a:ln w="38100" cap="flat" cmpd="sng" algn="ctr">
          <a:solidFill>
            <a:schemeClr val="accent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D990261C-BA8A-4DC7-B9EA-E2CD8A967B9F}">
      <dsp:nvSpPr>
        <dsp:cNvPr id="0" name=""/>
        <dsp:cNvSpPr/>
      </dsp:nvSpPr>
      <dsp:spPr>
        <a:xfrm>
          <a:off x="4932115" y="3179364"/>
          <a:ext cx="2447146" cy="1590645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err="1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rPr>
            <a:t>Metode</a:t>
          </a:r>
          <a:r>
            <a:rPr lang="en-US" sz="2900" b="1" kern="1200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rPr>
            <a:t> Baseline</a:t>
          </a:r>
          <a:endParaRPr lang="en-US" sz="2900" kern="1200" dirty="0"/>
        </a:p>
      </dsp:txBody>
      <dsp:txXfrm>
        <a:off x="5009764" y="3257013"/>
        <a:ext cx="2291848" cy="1435347"/>
      </dsp:txXfrm>
    </dsp:sp>
    <dsp:sp modelId="{645E128A-3D9C-4B34-A13E-E05D6758E64D}">
      <dsp:nvSpPr>
        <dsp:cNvPr id="0" name=""/>
        <dsp:cNvSpPr/>
      </dsp:nvSpPr>
      <dsp:spPr>
        <a:xfrm>
          <a:off x="2201363" y="796012"/>
          <a:ext cx="4238233" cy="4238233"/>
        </a:xfrm>
        <a:custGeom>
          <a:avLst/>
          <a:gdLst/>
          <a:ahLst/>
          <a:cxnLst/>
          <a:rect l="0" t="0" r="0" b="0"/>
          <a:pathLst>
            <a:path>
              <a:moveTo>
                <a:pt x="3125860" y="3983821"/>
              </a:moveTo>
              <a:arcTo wR="2119116" hR="2119116" stAng="3698139" swAng="3403723"/>
            </a:path>
          </a:pathLst>
        </a:custGeom>
        <a:noFill/>
        <a:ln w="38100" cap="flat" cmpd="sng" algn="ctr">
          <a:solidFill>
            <a:schemeClr val="accent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7FB9AD20-4A6B-4238-B1FD-F804A7A46940}">
      <dsp:nvSpPr>
        <dsp:cNvPr id="0" name=""/>
        <dsp:cNvSpPr/>
      </dsp:nvSpPr>
      <dsp:spPr>
        <a:xfrm>
          <a:off x="1261697" y="3179364"/>
          <a:ext cx="2447146" cy="1590645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cap="none" spc="0" dirty="0" err="1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rPr>
            <a:t>Metode</a:t>
          </a:r>
          <a:r>
            <a:rPr lang="en-US" sz="2900" b="1" kern="1200" cap="none" spc="0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rPr>
            <a:t> Azimuth Wheel</a:t>
          </a:r>
          <a:endParaRPr lang="en-US" sz="2900" kern="1200" dirty="0"/>
        </a:p>
      </dsp:txBody>
      <dsp:txXfrm>
        <a:off x="1339346" y="3257013"/>
        <a:ext cx="2291848" cy="1435347"/>
      </dsp:txXfrm>
    </dsp:sp>
    <dsp:sp modelId="{2160C203-DB35-4C85-A4F5-B4F893F3F276}">
      <dsp:nvSpPr>
        <dsp:cNvPr id="0" name=""/>
        <dsp:cNvSpPr/>
      </dsp:nvSpPr>
      <dsp:spPr>
        <a:xfrm>
          <a:off x="2201363" y="796012"/>
          <a:ext cx="4238233" cy="4238233"/>
        </a:xfrm>
        <a:custGeom>
          <a:avLst/>
          <a:gdLst/>
          <a:ahLst/>
          <a:cxnLst/>
          <a:rect l="0" t="0" r="0" b="0"/>
          <a:pathLst>
            <a:path>
              <a:moveTo>
                <a:pt x="13932" y="2361713"/>
              </a:moveTo>
              <a:arcTo wR="2119116" hR="2119116" stAng="10405581" swAng="3642997"/>
            </a:path>
          </a:pathLst>
        </a:custGeom>
        <a:noFill/>
        <a:ln w="38100" cap="flat" cmpd="sng" algn="ctr">
          <a:solidFill>
            <a:schemeClr val="accent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5DCFD-BEB3-4519-800F-804589444E94}">
      <dsp:nvSpPr>
        <dsp:cNvPr id="0" name=""/>
        <dsp:cNvSpPr/>
      </dsp:nvSpPr>
      <dsp:spPr>
        <a:xfrm>
          <a:off x="780383" y="0"/>
          <a:ext cx="5328591" cy="5328591"/>
        </a:xfrm>
        <a:prstGeom prst="triangl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</dsp:sp>
    <dsp:sp modelId="{70DCBFFB-7008-4CCF-9B82-AEBEB0C7AA35}">
      <dsp:nvSpPr>
        <dsp:cNvPr id="0" name=""/>
        <dsp:cNvSpPr/>
      </dsp:nvSpPr>
      <dsp:spPr>
        <a:xfrm>
          <a:off x="2348350" y="535721"/>
          <a:ext cx="5656241" cy="1261377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Cari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setidaknya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dua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titik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rujukan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tetap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,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benda</a:t>
          </a:r>
          <a:endParaRPr lang="en-US" sz="2000" b="1" kern="1200" cap="none" spc="0" dirty="0" smtClean="0">
            <a:ln w="10541" cmpd="sng">
              <a:solidFill>
                <a:schemeClr val="accent1">
                  <a:shade val="88000"/>
                  <a:satMod val="110000"/>
                </a:schemeClr>
              </a:solidFill>
              <a:prstDash val="solid"/>
            </a:ln>
            <a:gradFill>
              <a:gsLst>
                <a:gs pos="0">
                  <a:schemeClr val="accent1">
                    <a:tint val="40000"/>
                    <a:satMod val="250000"/>
                  </a:schemeClr>
                </a:gs>
                <a:gs pos="9000">
                  <a:schemeClr val="accent1">
                    <a:tint val="52000"/>
                    <a:satMod val="300000"/>
                  </a:schemeClr>
                </a:gs>
                <a:gs pos="50000">
                  <a:schemeClr val="accent1">
                    <a:shade val="20000"/>
                    <a:satMod val="300000"/>
                  </a:schemeClr>
                </a:gs>
                <a:gs pos="79000">
                  <a:schemeClr val="accent1">
                    <a:tint val="52000"/>
                    <a:satMod val="300000"/>
                  </a:schemeClr>
                </a:gs>
                <a:gs pos="100000">
                  <a:schemeClr val="accent1">
                    <a:tint val="40000"/>
                    <a:satMod val="250000"/>
                  </a:schemeClr>
                </a:gs>
              </a:gsLst>
              <a:lin ang="5400000"/>
            </a:gradFill>
            <a:effectLst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Tidak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bergerak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(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pojok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gedung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,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pohon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besar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,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Pagar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.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Tiang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listrik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dll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)</a:t>
          </a:r>
          <a:endParaRPr lang="en-US" sz="2000" b="1" kern="1200" cap="none" spc="0" dirty="0">
            <a:ln w="10541" cmpd="sng">
              <a:solidFill>
                <a:schemeClr val="accent1">
                  <a:shade val="88000"/>
                  <a:satMod val="110000"/>
                </a:schemeClr>
              </a:solidFill>
              <a:prstDash val="solid"/>
            </a:ln>
            <a:gradFill>
              <a:gsLst>
                <a:gs pos="0">
                  <a:schemeClr val="accent1">
                    <a:tint val="40000"/>
                    <a:satMod val="250000"/>
                  </a:schemeClr>
                </a:gs>
                <a:gs pos="9000">
                  <a:schemeClr val="accent1">
                    <a:tint val="52000"/>
                    <a:satMod val="300000"/>
                  </a:schemeClr>
                </a:gs>
                <a:gs pos="50000">
                  <a:schemeClr val="accent1">
                    <a:shade val="20000"/>
                    <a:satMod val="300000"/>
                  </a:schemeClr>
                </a:gs>
                <a:gs pos="79000">
                  <a:schemeClr val="accent1">
                    <a:tint val="52000"/>
                    <a:satMod val="300000"/>
                  </a:schemeClr>
                </a:gs>
                <a:gs pos="100000">
                  <a:schemeClr val="accent1">
                    <a:tint val="40000"/>
                    <a:satMod val="250000"/>
                  </a:schemeClr>
                </a:gs>
              </a:gsLst>
              <a:lin ang="5400000"/>
            </a:gradFill>
            <a:effectLst/>
          </a:endParaRPr>
        </a:p>
      </dsp:txBody>
      <dsp:txXfrm>
        <a:off x="2409925" y="597296"/>
        <a:ext cx="5533091" cy="1138227"/>
      </dsp:txXfrm>
    </dsp:sp>
    <dsp:sp modelId="{FFCDECB1-76A7-432D-846A-E8250C452173}">
      <dsp:nvSpPr>
        <dsp:cNvPr id="0" name=""/>
        <dsp:cNvSpPr/>
      </dsp:nvSpPr>
      <dsp:spPr>
        <a:xfrm>
          <a:off x="2348350" y="1954771"/>
          <a:ext cx="5656241" cy="1261377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Secara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akurat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ukur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jarak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dr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titik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rujukan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ke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BB</a:t>
          </a:r>
          <a:endParaRPr lang="en-US" sz="2000" b="1" kern="1200" cap="none" spc="0" dirty="0">
            <a:ln w="10541" cmpd="sng">
              <a:solidFill>
                <a:schemeClr val="accent1">
                  <a:shade val="88000"/>
                  <a:satMod val="110000"/>
                </a:schemeClr>
              </a:solidFill>
              <a:prstDash val="solid"/>
            </a:ln>
            <a:gradFill>
              <a:gsLst>
                <a:gs pos="0">
                  <a:schemeClr val="accent1">
                    <a:tint val="40000"/>
                    <a:satMod val="250000"/>
                  </a:schemeClr>
                </a:gs>
                <a:gs pos="9000">
                  <a:schemeClr val="accent1">
                    <a:tint val="52000"/>
                    <a:satMod val="300000"/>
                  </a:schemeClr>
                </a:gs>
                <a:gs pos="50000">
                  <a:schemeClr val="accent1">
                    <a:shade val="20000"/>
                    <a:satMod val="300000"/>
                  </a:schemeClr>
                </a:gs>
                <a:gs pos="79000">
                  <a:schemeClr val="accent1">
                    <a:tint val="52000"/>
                    <a:satMod val="300000"/>
                  </a:schemeClr>
                </a:gs>
                <a:gs pos="100000">
                  <a:schemeClr val="accent1">
                    <a:tint val="40000"/>
                    <a:satMod val="250000"/>
                  </a:schemeClr>
                </a:gs>
              </a:gsLst>
              <a:lin ang="5400000"/>
            </a:gradFill>
            <a:effectLst/>
          </a:endParaRPr>
        </a:p>
      </dsp:txBody>
      <dsp:txXfrm>
        <a:off x="2409925" y="2016346"/>
        <a:ext cx="5533091" cy="1138227"/>
      </dsp:txXfrm>
    </dsp:sp>
    <dsp:sp modelId="{BC5594B8-69F1-4E0A-B4EB-1CFDB5DDF597}">
      <dsp:nvSpPr>
        <dsp:cNvPr id="0" name=""/>
        <dsp:cNvSpPr/>
      </dsp:nvSpPr>
      <dsp:spPr>
        <a:xfrm>
          <a:off x="2348350" y="3373820"/>
          <a:ext cx="5656241" cy="1261377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Beri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label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pada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titik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</a:t>
          </a:r>
          <a:r>
            <a:rPr lang="en-US" sz="2000" b="1" kern="1200" cap="none" spc="0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tersebut</a:t>
          </a:r>
          <a:r>
            <a:rPr lang="en-US" sz="2000" b="1" kern="12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 ( A,B,C … )</a:t>
          </a:r>
          <a:endParaRPr lang="en-US" sz="2000" b="1" kern="1200" cap="none" spc="0" dirty="0">
            <a:ln w="10541" cmpd="sng">
              <a:solidFill>
                <a:schemeClr val="accent1">
                  <a:shade val="88000"/>
                  <a:satMod val="110000"/>
                </a:schemeClr>
              </a:solidFill>
              <a:prstDash val="solid"/>
            </a:ln>
            <a:gradFill>
              <a:gsLst>
                <a:gs pos="0">
                  <a:schemeClr val="accent1">
                    <a:tint val="40000"/>
                    <a:satMod val="250000"/>
                  </a:schemeClr>
                </a:gs>
                <a:gs pos="9000">
                  <a:schemeClr val="accent1">
                    <a:tint val="52000"/>
                    <a:satMod val="300000"/>
                  </a:schemeClr>
                </a:gs>
                <a:gs pos="50000">
                  <a:schemeClr val="accent1">
                    <a:shade val="20000"/>
                    <a:satMod val="300000"/>
                  </a:schemeClr>
                </a:gs>
                <a:gs pos="79000">
                  <a:schemeClr val="accent1">
                    <a:tint val="52000"/>
                    <a:satMod val="300000"/>
                  </a:schemeClr>
                </a:gs>
                <a:gs pos="100000">
                  <a:schemeClr val="accent1">
                    <a:tint val="40000"/>
                    <a:satMod val="250000"/>
                  </a:schemeClr>
                </a:gs>
              </a:gsLst>
              <a:lin ang="5400000"/>
            </a:gradFill>
            <a:effectLst/>
          </a:endParaRPr>
        </a:p>
      </dsp:txBody>
      <dsp:txXfrm>
        <a:off x="2409925" y="3435395"/>
        <a:ext cx="5533091" cy="113822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BBEE9-4C06-4666-817A-1D540FF291FE}">
      <dsp:nvSpPr>
        <dsp:cNvPr id="0" name=""/>
        <dsp:cNvSpPr/>
      </dsp:nvSpPr>
      <dsp:spPr>
        <a:xfrm>
          <a:off x="8280" y="216024"/>
          <a:ext cx="2673296" cy="11435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Tarik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meteran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sepanjang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barang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bukti</a:t>
          </a:r>
          <a:r>
            <a:rPr lang="en-US" sz="1600" kern="1200" dirty="0" smtClean="0"/>
            <a:t> ( </a:t>
          </a:r>
          <a:r>
            <a:rPr lang="en-US" sz="1600" kern="1200" dirty="0" err="1" smtClean="0"/>
            <a:t>sumbu</a:t>
          </a:r>
          <a:r>
            <a:rPr lang="en-US" sz="1600" kern="1200" dirty="0" smtClean="0"/>
            <a:t> X )</a:t>
          </a:r>
          <a:endParaRPr lang="en-US" sz="1600" kern="1200" dirty="0"/>
        </a:p>
      </dsp:txBody>
      <dsp:txXfrm>
        <a:off x="41774" y="249518"/>
        <a:ext cx="2606308" cy="1076588"/>
      </dsp:txXfrm>
    </dsp:sp>
    <dsp:sp modelId="{5E31AC4C-A666-40BC-A63C-138CD7156EDC}">
      <dsp:nvSpPr>
        <dsp:cNvPr id="0" name=""/>
        <dsp:cNvSpPr/>
      </dsp:nvSpPr>
      <dsp:spPr>
        <a:xfrm rot="5400000">
          <a:off x="1164515" y="1237308"/>
          <a:ext cx="360827" cy="478496"/>
        </a:xfrm>
        <a:prstGeom prst="rightArrow">
          <a:avLst>
            <a:gd name="adj1" fmla="val 66700"/>
            <a:gd name="adj2" fmla="val 5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E4B77E8C-8EC0-43EB-BD3F-B8D72690E6AB}">
      <dsp:nvSpPr>
        <dsp:cNvPr id="0" name=""/>
        <dsp:cNvSpPr/>
      </dsp:nvSpPr>
      <dsp:spPr>
        <a:xfrm>
          <a:off x="8280" y="1593514"/>
          <a:ext cx="2673296" cy="6683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Tempatkan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meteran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pada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lokasi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yg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terbaik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pada</a:t>
          </a:r>
          <a:r>
            <a:rPr lang="en-US" sz="1900" kern="1200" dirty="0" smtClean="0"/>
            <a:t> TKP</a:t>
          </a:r>
          <a:endParaRPr lang="en-US" sz="1900" kern="1200" dirty="0"/>
        </a:p>
      </dsp:txBody>
      <dsp:txXfrm>
        <a:off x="27855" y="1613089"/>
        <a:ext cx="2634146" cy="629174"/>
      </dsp:txXfrm>
    </dsp:sp>
    <dsp:sp modelId="{9E3A399D-FA40-4E2D-9682-BD99658E2F11}">
      <dsp:nvSpPr>
        <dsp:cNvPr id="0" name=""/>
        <dsp:cNvSpPr/>
      </dsp:nvSpPr>
      <dsp:spPr>
        <a:xfrm rot="5400000">
          <a:off x="1164515" y="2139546"/>
          <a:ext cx="360827" cy="478496"/>
        </a:xfrm>
        <a:prstGeom prst="rightArrow">
          <a:avLst>
            <a:gd name="adj1" fmla="val 66700"/>
            <a:gd name="adj2" fmla="val 5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6DAC5622-C06A-456C-893A-3AC9CB326861}">
      <dsp:nvSpPr>
        <dsp:cNvPr id="0" name=""/>
        <dsp:cNvSpPr/>
      </dsp:nvSpPr>
      <dsp:spPr>
        <a:xfrm>
          <a:off x="8280" y="2495751"/>
          <a:ext cx="2673296" cy="6683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Tetapkan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posisi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menggunakan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meteran</a:t>
          </a:r>
          <a:endParaRPr lang="en-US" sz="1900" kern="1200" dirty="0"/>
        </a:p>
      </dsp:txBody>
      <dsp:txXfrm>
        <a:off x="27855" y="2515326"/>
        <a:ext cx="2634146" cy="629174"/>
      </dsp:txXfrm>
    </dsp:sp>
    <dsp:sp modelId="{5AD5511C-DC4B-488C-A37B-D47522D2E15F}">
      <dsp:nvSpPr>
        <dsp:cNvPr id="0" name=""/>
        <dsp:cNvSpPr/>
      </dsp:nvSpPr>
      <dsp:spPr>
        <a:xfrm rot="5400000">
          <a:off x="1164515" y="3041784"/>
          <a:ext cx="360827" cy="478496"/>
        </a:xfrm>
        <a:prstGeom prst="rightArrow">
          <a:avLst>
            <a:gd name="adj1" fmla="val 66700"/>
            <a:gd name="adj2" fmla="val 5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E5FACB38-9182-4741-862D-514132411471}">
      <dsp:nvSpPr>
        <dsp:cNvPr id="0" name=""/>
        <dsp:cNvSpPr/>
      </dsp:nvSpPr>
      <dsp:spPr>
        <a:xfrm>
          <a:off x="8280" y="3397989"/>
          <a:ext cx="2673296" cy="6683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Gambar</a:t>
          </a:r>
          <a:r>
            <a:rPr lang="en-US" sz="1900" kern="1200" dirty="0" smtClean="0"/>
            <a:t> baseline ( </a:t>
          </a:r>
          <a:r>
            <a:rPr lang="en-US" sz="1900" kern="1200" dirty="0" err="1" smtClean="0"/>
            <a:t>garis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dasar</a:t>
          </a:r>
          <a:r>
            <a:rPr lang="en-US" sz="1900" kern="1200" dirty="0" smtClean="0"/>
            <a:t> ) </a:t>
          </a:r>
          <a:r>
            <a:rPr lang="en-US" sz="1900" kern="1200" dirty="0" err="1" smtClean="0"/>
            <a:t>pada</a:t>
          </a:r>
          <a:r>
            <a:rPr lang="en-US" sz="1900" kern="1200" dirty="0" smtClean="0"/>
            <a:t> diagram</a:t>
          </a:r>
          <a:endParaRPr lang="en-US" sz="1900" kern="1200" dirty="0"/>
        </a:p>
      </dsp:txBody>
      <dsp:txXfrm>
        <a:off x="27855" y="3417564"/>
        <a:ext cx="2634146" cy="629174"/>
      </dsp:txXfrm>
    </dsp:sp>
    <dsp:sp modelId="{6C72EAA0-3348-489C-904B-368FDC3EA7ED}">
      <dsp:nvSpPr>
        <dsp:cNvPr id="0" name=""/>
        <dsp:cNvSpPr/>
      </dsp:nvSpPr>
      <dsp:spPr>
        <a:xfrm rot="5400000">
          <a:off x="1164515" y="3944022"/>
          <a:ext cx="360827" cy="478496"/>
        </a:xfrm>
        <a:prstGeom prst="rightArrow">
          <a:avLst>
            <a:gd name="adj1" fmla="val 66700"/>
            <a:gd name="adj2" fmla="val 5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5BAE06AA-68A0-4B99-BCCF-8396C0982615}">
      <dsp:nvSpPr>
        <dsp:cNvPr id="0" name=""/>
        <dsp:cNvSpPr/>
      </dsp:nvSpPr>
      <dsp:spPr>
        <a:xfrm>
          <a:off x="8280" y="4300227"/>
          <a:ext cx="2673296" cy="6683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Tentukan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titik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nol</a:t>
          </a:r>
          <a:endParaRPr lang="en-US" sz="1900" kern="1200" dirty="0"/>
        </a:p>
      </dsp:txBody>
      <dsp:txXfrm>
        <a:off x="27855" y="4319802"/>
        <a:ext cx="2634146" cy="629174"/>
      </dsp:txXfrm>
    </dsp:sp>
    <dsp:sp modelId="{7796A635-3056-4946-8509-F8264A496D28}">
      <dsp:nvSpPr>
        <dsp:cNvPr id="0" name=""/>
        <dsp:cNvSpPr/>
      </dsp:nvSpPr>
      <dsp:spPr>
        <a:xfrm>
          <a:off x="3055839" y="216024"/>
          <a:ext cx="2673296" cy="11435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Gunakan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meteran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keduaa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ukur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terhadap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alat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bukti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dari</a:t>
          </a:r>
          <a:r>
            <a:rPr lang="en-US" sz="1600" kern="1200" dirty="0" smtClean="0"/>
            <a:t> baseline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 </a:t>
          </a:r>
          <a:r>
            <a:rPr lang="en-US" sz="1600" kern="1200" dirty="0" err="1" smtClean="0"/>
            <a:t>Sumbu</a:t>
          </a:r>
          <a:r>
            <a:rPr lang="en-US" sz="1600" kern="1200" dirty="0" smtClean="0"/>
            <a:t>  Y )</a:t>
          </a:r>
          <a:endParaRPr lang="en-US" sz="1600" kern="1200" dirty="0"/>
        </a:p>
      </dsp:txBody>
      <dsp:txXfrm>
        <a:off x="3089333" y="249518"/>
        <a:ext cx="2606308" cy="1076588"/>
      </dsp:txXfrm>
    </dsp:sp>
    <dsp:sp modelId="{2BB13A64-CF2D-4F89-8D84-9E99813F27FE}">
      <dsp:nvSpPr>
        <dsp:cNvPr id="0" name=""/>
        <dsp:cNvSpPr/>
      </dsp:nvSpPr>
      <dsp:spPr>
        <a:xfrm>
          <a:off x="6103398" y="216024"/>
          <a:ext cx="2673296" cy="11435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Gunakan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busur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derajat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mendapatkan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sudut</a:t>
          </a:r>
          <a:r>
            <a:rPr lang="en-US" sz="1600" kern="1200" dirty="0" smtClean="0"/>
            <a:t> 90 </a:t>
          </a:r>
          <a:r>
            <a:rPr lang="en-US" sz="1600" kern="1200" dirty="0" err="1" smtClean="0"/>
            <a:t>derajat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6136892" y="249518"/>
        <a:ext cx="2606308" cy="107658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07D70-6BE3-4C79-8C42-4336EA051889}">
      <dsp:nvSpPr>
        <dsp:cNvPr id="0" name=""/>
        <dsp:cNvSpPr/>
      </dsp:nvSpPr>
      <dsp:spPr>
        <a:xfrm>
          <a:off x="0" y="1573000"/>
          <a:ext cx="871296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DAB2B-7B1E-4875-AA5B-97FF27DB83ED}">
      <dsp:nvSpPr>
        <dsp:cNvPr id="0" name=""/>
        <dsp:cNvSpPr/>
      </dsp:nvSpPr>
      <dsp:spPr>
        <a:xfrm>
          <a:off x="435222" y="168010"/>
          <a:ext cx="6093121" cy="153783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0531" tIns="0" rIns="2305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Azhimuth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merupakan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sudut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searah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jarum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jam,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dari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utara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ke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alat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bukti</a:t>
          </a:r>
          <a:endParaRPr lang="en-US" sz="2400" kern="1200" dirty="0"/>
        </a:p>
      </dsp:txBody>
      <dsp:txXfrm>
        <a:off x="510293" y="243081"/>
        <a:ext cx="5942979" cy="1387688"/>
      </dsp:txXfrm>
    </dsp:sp>
    <dsp:sp modelId="{D533ED74-58D9-48E6-9739-6DF988E49617}">
      <dsp:nvSpPr>
        <dsp:cNvPr id="0" name=""/>
        <dsp:cNvSpPr/>
      </dsp:nvSpPr>
      <dsp:spPr>
        <a:xfrm>
          <a:off x="0" y="3253391"/>
          <a:ext cx="871296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FC0CF-EF39-4DD3-9477-24D3F8DBF829}">
      <dsp:nvSpPr>
        <dsp:cNvPr id="0" name=""/>
        <dsp:cNvSpPr/>
      </dsp:nvSpPr>
      <dsp:spPr>
        <a:xfrm>
          <a:off x="435222" y="1848400"/>
          <a:ext cx="6093121" cy="153783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0531" tIns="0" rIns="2305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Azhimuth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bersudut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 0 – 360 </a:t>
          </a: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derajat</a:t>
          </a:r>
          <a:endParaRPr lang="en-US" sz="2400" kern="1200" dirty="0"/>
        </a:p>
      </dsp:txBody>
      <dsp:txXfrm>
        <a:off x="510293" y="1923471"/>
        <a:ext cx="5942979" cy="1387688"/>
      </dsp:txXfrm>
    </dsp:sp>
    <dsp:sp modelId="{7F87E9B4-C4B1-49A2-816F-36797BE2E267}">
      <dsp:nvSpPr>
        <dsp:cNvPr id="0" name=""/>
        <dsp:cNvSpPr/>
      </dsp:nvSpPr>
      <dsp:spPr>
        <a:xfrm>
          <a:off x="0" y="4933781"/>
          <a:ext cx="871296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70F04-90A3-468C-85D1-9EBEFD974853}">
      <dsp:nvSpPr>
        <dsp:cNvPr id="0" name=""/>
        <dsp:cNvSpPr/>
      </dsp:nvSpPr>
      <dsp:spPr>
        <a:xfrm>
          <a:off x="435222" y="3528791"/>
          <a:ext cx="6093121" cy="153783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0531" tIns="0" rIns="2305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Suatu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obyek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diukur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berdasarkan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sudut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dalam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derajat</a:t>
          </a: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,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Dan </a:t>
          </a:r>
          <a:r>
            <a:rPr lang="en-US" sz="24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Jarak</a:t>
          </a:r>
          <a:r>
            <a:rPr lang="en-US" sz="24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dari</a:t>
          </a:r>
          <a:r>
            <a:rPr lang="en-US" sz="24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titik</a:t>
          </a:r>
          <a:r>
            <a:rPr lang="en-US" sz="24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nol</a:t>
          </a:r>
          <a:r>
            <a:rPr lang="en-US" sz="24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sampai</a:t>
          </a:r>
          <a:r>
            <a:rPr lang="en-US" sz="24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kealat</a:t>
          </a:r>
          <a:r>
            <a:rPr lang="en-US" sz="24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4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bukti</a:t>
          </a:r>
          <a:endParaRPr lang="en-US" sz="2400" kern="1200" dirty="0"/>
        </a:p>
      </dsp:txBody>
      <dsp:txXfrm>
        <a:off x="510293" y="3603862"/>
        <a:ext cx="5942979" cy="138768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099D6-4819-44C1-B5F7-4AFF54F980D9}">
      <dsp:nvSpPr>
        <dsp:cNvPr id="0" name=""/>
        <dsp:cNvSpPr/>
      </dsp:nvSpPr>
      <dsp:spPr>
        <a:xfrm>
          <a:off x="371" y="1008110"/>
          <a:ext cx="2612258" cy="15490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Posisikan</a:t>
          </a:r>
          <a:r>
            <a:rPr lang="en-US" sz="22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alat</a:t>
          </a:r>
          <a:r>
            <a:rPr lang="en-US" sz="22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ditengah-tengah</a:t>
          </a:r>
          <a:r>
            <a:rPr lang="en-US" sz="22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pada</a:t>
          </a:r>
          <a:r>
            <a:rPr lang="en-US" sz="22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lapangan</a:t>
          </a:r>
          <a:endParaRPr lang="en-US" sz="2200" b="1" kern="1200" cap="none" spc="50" dirty="0" smtClean="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Tempat</a:t>
          </a:r>
          <a:r>
            <a:rPr lang="en-US" sz="22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alat</a:t>
          </a:r>
          <a:r>
            <a:rPr lang="en-US" sz="22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bukti</a:t>
          </a:r>
          <a:endParaRPr lang="en-US" sz="2200" kern="1200" dirty="0"/>
        </a:p>
      </dsp:txBody>
      <dsp:txXfrm>
        <a:off x="45742" y="1053481"/>
        <a:ext cx="2521516" cy="1458353"/>
      </dsp:txXfrm>
    </dsp:sp>
    <dsp:sp modelId="{C30FE17A-89C2-4CF2-9DD4-684966F516BB}">
      <dsp:nvSpPr>
        <dsp:cNvPr id="0" name=""/>
        <dsp:cNvSpPr/>
      </dsp:nvSpPr>
      <dsp:spPr>
        <a:xfrm rot="5400000">
          <a:off x="1192255" y="2578192"/>
          <a:ext cx="228490" cy="452762"/>
        </a:xfrm>
        <a:prstGeom prst="rightArrow">
          <a:avLst>
            <a:gd name="adj1" fmla="val 667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6314061B-9A28-47C4-BD7E-5B9B2FAB5D6C}">
      <dsp:nvSpPr>
        <dsp:cNvPr id="0" name=""/>
        <dsp:cNvSpPr/>
      </dsp:nvSpPr>
      <dsp:spPr>
        <a:xfrm>
          <a:off x="371" y="3051940"/>
          <a:ext cx="2612258" cy="6530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Tahan</a:t>
          </a:r>
          <a:r>
            <a:rPr lang="en-US" sz="20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0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menggunakan</a:t>
          </a:r>
          <a:r>
            <a:rPr lang="en-US" sz="20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000" b="1" kern="1200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paku</a:t>
          </a:r>
          <a:endParaRPr lang="en-US" sz="2000" kern="1200" dirty="0"/>
        </a:p>
      </dsp:txBody>
      <dsp:txXfrm>
        <a:off x="19499" y="3071068"/>
        <a:ext cx="2574002" cy="614808"/>
      </dsp:txXfrm>
    </dsp:sp>
    <dsp:sp modelId="{5CCCC0EE-A5C2-4C19-9AD7-CFE69AE2B907}">
      <dsp:nvSpPr>
        <dsp:cNvPr id="0" name=""/>
        <dsp:cNvSpPr/>
      </dsp:nvSpPr>
      <dsp:spPr>
        <a:xfrm>
          <a:off x="2978346" y="1008110"/>
          <a:ext cx="2612258" cy="15490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Arahkan</a:t>
          </a:r>
          <a:r>
            <a:rPr lang="en-US" sz="22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angka</a:t>
          </a:r>
          <a:r>
            <a:rPr lang="en-US" sz="22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0 </a:t>
          </a: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ke</a:t>
          </a:r>
          <a:r>
            <a:rPr lang="en-US" sz="22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utara</a:t>
          </a:r>
          <a:endParaRPr lang="en-US" sz="2200" kern="1200" dirty="0"/>
        </a:p>
      </dsp:txBody>
      <dsp:txXfrm>
        <a:off x="3023717" y="1053481"/>
        <a:ext cx="2521516" cy="1458353"/>
      </dsp:txXfrm>
    </dsp:sp>
    <dsp:sp modelId="{4335E8D8-366C-47AF-8E77-5DCB9D525BCA}">
      <dsp:nvSpPr>
        <dsp:cNvPr id="0" name=""/>
        <dsp:cNvSpPr/>
      </dsp:nvSpPr>
      <dsp:spPr>
        <a:xfrm>
          <a:off x="5956321" y="1008110"/>
          <a:ext cx="2612258" cy="15490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Tandai</a:t>
          </a:r>
          <a:r>
            <a:rPr lang="en-US" sz="22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lokasi</a:t>
          </a:r>
          <a:r>
            <a:rPr lang="en-US" sz="22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tepat</a:t>
          </a:r>
          <a:r>
            <a:rPr lang="en-US" sz="22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pada</a:t>
          </a:r>
          <a:r>
            <a:rPr lang="en-US" sz="22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jarum</a:t>
          </a:r>
          <a:r>
            <a:rPr lang="en-US" sz="22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2200" b="1" kern="1200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dengan</a:t>
          </a:r>
          <a:endParaRPr lang="en-US" sz="2200" kern="1200" dirty="0"/>
        </a:p>
      </dsp:txBody>
      <dsp:txXfrm>
        <a:off x="6001692" y="1053481"/>
        <a:ext cx="2521516" cy="1458353"/>
      </dsp:txXfrm>
    </dsp:sp>
    <dsp:sp modelId="{5CDF5B98-739C-4CD7-A616-884E8EECC49A}">
      <dsp:nvSpPr>
        <dsp:cNvPr id="0" name=""/>
        <dsp:cNvSpPr/>
      </dsp:nvSpPr>
      <dsp:spPr>
        <a:xfrm rot="5400000">
          <a:off x="7148206" y="2578192"/>
          <a:ext cx="228490" cy="452762"/>
        </a:xfrm>
        <a:prstGeom prst="rightArrow">
          <a:avLst>
            <a:gd name="adj1" fmla="val 667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5040E9F6-28A4-4DEB-89E5-9BC0428E5601}">
      <dsp:nvSpPr>
        <dsp:cNvPr id="0" name=""/>
        <dsp:cNvSpPr/>
      </dsp:nvSpPr>
      <dsp:spPr>
        <a:xfrm>
          <a:off x="5956321" y="3051940"/>
          <a:ext cx="2612258" cy="6530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Triangulation</a:t>
          </a:r>
          <a:endParaRPr lang="en-US" sz="2000" kern="1200" dirty="0"/>
        </a:p>
      </dsp:txBody>
      <dsp:txXfrm>
        <a:off x="5975449" y="3071068"/>
        <a:ext cx="2574002" cy="614808"/>
      </dsp:txXfrm>
    </dsp:sp>
    <dsp:sp modelId="{B2739FA4-7B62-40B6-95B1-DCBB16FE88BD}">
      <dsp:nvSpPr>
        <dsp:cNvPr id="0" name=""/>
        <dsp:cNvSpPr/>
      </dsp:nvSpPr>
      <dsp:spPr>
        <a:xfrm rot="5400000">
          <a:off x="7209668" y="3592910"/>
          <a:ext cx="105565" cy="452762"/>
        </a:xfrm>
        <a:prstGeom prst="rightArrow">
          <a:avLst>
            <a:gd name="adj1" fmla="val 667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81A05D8F-4F33-43EF-A307-67297FDAE2A8}">
      <dsp:nvSpPr>
        <dsp:cNvPr id="0" name=""/>
        <dsp:cNvSpPr/>
      </dsp:nvSpPr>
      <dsp:spPr>
        <a:xfrm>
          <a:off x="5956321" y="3933577"/>
          <a:ext cx="2612258" cy="6530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GPS </a:t>
          </a:r>
          <a:endParaRPr lang="en-US" sz="2000" kern="1200" dirty="0"/>
        </a:p>
      </dsp:txBody>
      <dsp:txXfrm>
        <a:off x="5975449" y="3952705"/>
        <a:ext cx="2574002" cy="61480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30A08-F529-4A1E-B75F-76A10EF86F38}">
      <dsp:nvSpPr>
        <dsp:cNvPr id="0" name=""/>
        <dsp:cNvSpPr/>
      </dsp:nvSpPr>
      <dsp:spPr>
        <a:xfrm>
          <a:off x="2747309" y="-67783"/>
          <a:ext cx="3937524" cy="374531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</dsp:sp>
    <dsp:sp modelId="{9831375D-8026-4606-B475-B141122433F4}">
      <dsp:nvSpPr>
        <dsp:cNvPr id="0" name=""/>
        <dsp:cNvSpPr/>
      </dsp:nvSpPr>
      <dsp:spPr>
        <a:xfrm>
          <a:off x="3744406" y="1080117"/>
          <a:ext cx="2008180" cy="1003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Ketika</a:t>
          </a:r>
          <a:r>
            <a:rPr lang="en-US" sz="16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melakukan</a:t>
          </a:r>
          <a:r>
            <a:rPr lang="en-US" sz="16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pengukuran</a:t>
          </a:r>
          <a:r>
            <a:rPr lang="en-US" sz="16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derajat</a:t>
          </a:r>
          <a:r>
            <a:rPr lang="en-US" sz="16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Pada</a:t>
          </a:r>
          <a:r>
            <a:rPr lang="en-US" sz="1600" b="1" kern="12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azimuth wheel, </a:t>
          </a:r>
          <a:r>
            <a:rPr lang="en-US" sz="1600" b="1" kern="1200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selalu</a:t>
          </a:r>
          <a:r>
            <a:rPr lang="en-US" sz="1600" b="1" kern="12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kern="1200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gunakan</a:t>
          </a:r>
          <a:r>
            <a:rPr lang="en-US" sz="1600" b="1" kern="12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kern="1200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sisi</a:t>
          </a:r>
          <a:endParaRPr lang="en-US" sz="1600" b="1" kern="1200" spc="50" dirty="0" smtClean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Meteran</a:t>
          </a:r>
          <a:r>
            <a:rPr lang="en-US" sz="16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yang </a:t>
          </a:r>
          <a:r>
            <a:rPr lang="en-US" sz="16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sama</a:t>
          </a:r>
          <a:endParaRPr lang="en-US" sz="1600" kern="1200" dirty="0"/>
        </a:p>
      </dsp:txBody>
      <dsp:txXfrm>
        <a:off x="3744406" y="1080117"/>
        <a:ext cx="2008180" cy="1003971"/>
      </dsp:txXfrm>
    </dsp:sp>
    <dsp:sp modelId="{25CFA66D-49DB-49C8-93F5-E1B0A4B87554}">
      <dsp:nvSpPr>
        <dsp:cNvPr id="0" name=""/>
        <dsp:cNvSpPr/>
      </dsp:nvSpPr>
      <dsp:spPr>
        <a:xfrm>
          <a:off x="2028133" y="2249603"/>
          <a:ext cx="3382633" cy="3218780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E6CB9240-5517-4EA7-9D82-48C02103D617}">
      <dsp:nvSpPr>
        <dsp:cNvPr id="0" name=""/>
        <dsp:cNvSpPr/>
      </dsp:nvSpPr>
      <dsp:spPr>
        <a:xfrm>
          <a:off x="2707241" y="3380500"/>
          <a:ext cx="2008180" cy="1003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Jangan</a:t>
          </a:r>
          <a:r>
            <a:rPr lang="en-US" sz="16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menggambar</a:t>
          </a:r>
          <a:r>
            <a:rPr lang="en-US" sz="16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garis</a:t>
          </a:r>
          <a:r>
            <a:rPr lang="en-US" sz="16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ukur</a:t>
          </a:r>
          <a:r>
            <a:rPr lang="en-US" sz="16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pada</a:t>
          </a:r>
          <a:endParaRPr lang="en-US" sz="1600" b="1" kern="1200" cap="none" spc="50" dirty="0" smtClean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Diagram </a:t>
          </a:r>
          <a:r>
            <a:rPr lang="en-US" sz="16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kecuali</a:t>
          </a:r>
          <a:r>
            <a:rPr lang="en-US" sz="16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</a:t>
          </a:r>
          <a:r>
            <a:rPr lang="en-US" sz="1600" b="1" kern="1200" cap="none" spc="50" dirty="0" err="1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pada</a:t>
          </a:r>
          <a:r>
            <a:rPr lang="en-US" sz="16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 baseline</a:t>
          </a:r>
          <a:endParaRPr lang="en-US" sz="1600" kern="1200" dirty="0"/>
        </a:p>
      </dsp:txBody>
      <dsp:txXfrm>
        <a:off x="2707241" y="3380500"/>
        <a:ext cx="2008180" cy="1003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2B69E-9E57-49C8-8E38-60399D2EECCA}">
      <dsp:nvSpPr>
        <dsp:cNvPr id="0" name=""/>
        <dsp:cNvSpPr/>
      </dsp:nvSpPr>
      <dsp:spPr>
        <a:xfrm>
          <a:off x="0" y="887176"/>
          <a:ext cx="885698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5B968-B7DC-49F8-9BEB-FF10DFBBB196}">
      <dsp:nvSpPr>
        <dsp:cNvPr id="0" name=""/>
        <dsp:cNvSpPr/>
      </dsp:nvSpPr>
      <dsp:spPr>
        <a:xfrm>
          <a:off x="442849" y="41562"/>
          <a:ext cx="6199888" cy="1081773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MELAKSANAKAN APP</a:t>
          </a:r>
          <a:endParaRPr lang="en-US" sz="2800" kern="1200" dirty="0"/>
        </a:p>
      </dsp:txBody>
      <dsp:txXfrm>
        <a:off x="495657" y="94370"/>
        <a:ext cx="6094272" cy="976157"/>
      </dsp:txXfrm>
    </dsp:sp>
    <dsp:sp modelId="{6614F8C0-38D2-4688-8AC3-6740229ADE3D}">
      <dsp:nvSpPr>
        <dsp:cNvPr id="0" name=""/>
        <dsp:cNvSpPr/>
      </dsp:nvSpPr>
      <dsp:spPr>
        <a:xfrm>
          <a:off x="0" y="2285411"/>
          <a:ext cx="885698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8A3A1-28CF-4C0E-9B3B-18D7A7BC3BA9}">
      <dsp:nvSpPr>
        <dsp:cNvPr id="0" name=""/>
        <dsp:cNvSpPr/>
      </dsp:nvSpPr>
      <dsp:spPr>
        <a:xfrm>
          <a:off x="442849" y="1376776"/>
          <a:ext cx="6199888" cy="114479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BUAT JALAN SETAPAK</a:t>
          </a:r>
          <a:endParaRPr lang="en-US" sz="2800" kern="1200" dirty="0"/>
        </a:p>
      </dsp:txBody>
      <dsp:txXfrm>
        <a:off x="498733" y="1432660"/>
        <a:ext cx="6088120" cy="1033027"/>
      </dsp:txXfrm>
    </dsp:sp>
    <dsp:sp modelId="{E704FC39-7F17-4F15-8222-1A8B5140D25D}">
      <dsp:nvSpPr>
        <dsp:cNvPr id="0" name=""/>
        <dsp:cNvSpPr/>
      </dsp:nvSpPr>
      <dsp:spPr>
        <a:xfrm>
          <a:off x="0" y="3620624"/>
          <a:ext cx="885698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85AB1-7E5E-488A-8E75-7A0C017304B3}">
      <dsp:nvSpPr>
        <dsp:cNvPr id="0" name=""/>
        <dsp:cNvSpPr/>
      </dsp:nvSpPr>
      <dsp:spPr>
        <a:xfrm>
          <a:off x="442849" y="2775011"/>
          <a:ext cx="6199888" cy="1081773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MELAKUKAN OBSERVASI TKP</a:t>
          </a:r>
          <a:endParaRPr lang="en-US" sz="2800" kern="1200" dirty="0"/>
        </a:p>
      </dsp:txBody>
      <dsp:txXfrm>
        <a:off x="495657" y="2827819"/>
        <a:ext cx="6094272" cy="976157"/>
      </dsp:txXfrm>
    </dsp:sp>
    <dsp:sp modelId="{91A3270C-EF24-45CF-9AB0-5ABCE090CCA3}">
      <dsp:nvSpPr>
        <dsp:cNvPr id="0" name=""/>
        <dsp:cNvSpPr/>
      </dsp:nvSpPr>
      <dsp:spPr>
        <a:xfrm>
          <a:off x="0" y="4955838"/>
          <a:ext cx="885698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19DB1-6C89-4DBE-8154-DC945F34D94B}">
      <dsp:nvSpPr>
        <dsp:cNvPr id="0" name=""/>
        <dsp:cNvSpPr/>
      </dsp:nvSpPr>
      <dsp:spPr>
        <a:xfrm>
          <a:off x="442849" y="4110224"/>
          <a:ext cx="6199888" cy="1081773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MENYAMPAIKAN HASIL OBSERVASI TKP KEPADA ANGGOTA</a:t>
          </a:r>
          <a:endParaRPr lang="en-US" sz="2800" kern="1200" dirty="0"/>
        </a:p>
      </dsp:txBody>
      <dsp:txXfrm>
        <a:off x="495657" y="4163032"/>
        <a:ext cx="6094272" cy="976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73BEB-1887-44FA-895A-EF9494681AD5}">
      <dsp:nvSpPr>
        <dsp:cNvPr id="0" name=""/>
        <dsp:cNvSpPr/>
      </dsp:nvSpPr>
      <dsp:spPr>
        <a:xfrm>
          <a:off x="6432" y="0"/>
          <a:ext cx="1187129" cy="244827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Potret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sikon</a:t>
          </a:r>
          <a:r>
            <a:rPr lang="en-US" sz="1800" kern="1200" dirty="0" smtClean="0"/>
            <a:t> TKP </a:t>
          </a:r>
          <a:r>
            <a:rPr lang="en-US" sz="1800" kern="1200" dirty="0" err="1" smtClean="0"/>
            <a:t>secara</a:t>
          </a:r>
          <a:r>
            <a:rPr lang="en-US" sz="1800" kern="1200" dirty="0" smtClean="0"/>
            <a:t> outdoor (</a:t>
          </a:r>
          <a:r>
            <a:rPr lang="en-US" sz="1800" kern="1200" dirty="0" err="1" smtClean="0"/>
            <a:t>dari</a:t>
          </a:r>
          <a:r>
            <a:rPr lang="en-US" sz="1800" kern="1200" dirty="0" smtClean="0"/>
            <a:t> 4 </a:t>
          </a:r>
          <a:r>
            <a:rPr lang="en-US" sz="1800" kern="1200" dirty="0" err="1" smtClean="0"/>
            <a:t>penjuru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mata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angin</a:t>
          </a:r>
          <a:r>
            <a:rPr lang="en-US" sz="1800" kern="1200" dirty="0" smtClean="0"/>
            <a:t> (</a:t>
          </a:r>
          <a:r>
            <a:rPr lang="en-US" sz="1800" kern="1200" dirty="0" err="1" smtClean="0"/>
            <a:t>jika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bisa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6432" y="0"/>
        <a:ext cx="1187129" cy="734481"/>
      </dsp:txXfrm>
    </dsp:sp>
    <dsp:sp modelId="{3CBB36BF-6CD6-4664-B38F-BB249260A430}">
      <dsp:nvSpPr>
        <dsp:cNvPr id="0" name=""/>
        <dsp:cNvSpPr/>
      </dsp:nvSpPr>
      <dsp:spPr>
        <a:xfrm>
          <a:off x="1282597" y="0"/>
          <a:ext cx="1187129" cy="244827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Potret</a:t>
          </a:r>
          <a:r>
            <a:rPr lang="en-US" sz="1800" kern="1200" dirty="0" smtClean="0"/>
            <a:t> TKP </a:t>
          </a:r>
          <a:r>
            <a:rPr lang="en-US" sz="1800" kern="1200" dirty="0" err="1" smtClean="0"/>
            <a:t>dari</a:t>
          </a:r>
          <a:r>
            <a:rPr lang="en-US" sz="1800" kern="1200" dirty="0" smtClean="0"/>
            <a:t> 4 </a:t>
          </a:r>
          <a:r>
            <a:rPr lang="en-US" sz="1800" kern="1200" dirty="0" err="1" smtClean="0"/>
            <a:t>penjuru</a:t>
          </a:r>
          <a:r>
            <a:rPr lang="en-US" sz="1800" kern="1200" dirty="0" smtClean="0"/>
            <a:t> (</a:t>
          </a:r>
          <a:r>
            <a:rPr lang="en-US" sz="1800" kern="1200" dirty="0" err="1" smtClean="0"/>
            <a:t>sebelum</a:t>
          </a:r>
          <a:r>
            <a:rPr lang="en-US" sz="1800" kern="1200" dirty="0" smtClean="0"/>
            <a:t> ADA NOMOR BB)</a:t>
          </a:r>
          <a:endParaRPr lang="en-US" sz="1800" kern="1200" dirty="0"/>
        </a:p>
      </dsp:txBody>
      <dsp:txXfrm>
        <a:off x="1282597" y="0"/>
        <a:ext cx="1187129" cy="734481"/>
      </dsp:txXfrm>
    </dsp:sp>
    <dsp:sp modelId="{6D4464CE-A5A4-4704-9CC2-17670970DA93}">
      <dsp:nvSpPr>
        <dsp:cNvPr id="0" name=""/>
        <dsp:cNvSpPr/>
      </dsp:nvSpPr>
      <dsp:spPr>
        <a:xfrm>
          <a:off x="2558762" y="0"/>
          <a:ext cx="1187129" cy="244827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Potret</a:t>
          </a:r>
          <a:r>
            <a:rPr lang="en-US" sz="1800" kern="1200" dirty="0" smtClean="0"/>
            <a:t> TKP </a:t>
          </a:r>
          <a:r>
            <a:rPr lang="en-US" sz="1800" kern="1200" dirty="0" err="1" smtClean="0"/>
            <a:t>dari</a:t>
          </a:r>
          <a:r>
            <a:rPr lang="en-US" sz="1800" kern="1200" dirty="0" smtClean="0"/>
            <a:t> 4 </a:t>
          </a:r>
          <a:r>
            <a:rPr lang="en-US" sz="1800" kern="1200" dirty="0" err="1" smtClean="0"/>
            <a:t>penjuru</a:t>
          </a:r>
          <a:r>
            <a:rPr lang="en-US" sz="1800" kern="1200" dirty="0" smtClean="0"/>
            <a:t>  (</a:t>
          </a:r>
          <a:r>
            <a:rPr lang="en-US" sz="1800" kern="1200" dirty="0" err="1" smtClean="0"/>
            <a:t>setelah</a:t>
          </a:r>
          <a:r>
            <a:rPr lang="en-US" sz="1800" kern="1200" dirty="0" smtClean="0"/>
            <a:t> ADA NOMOR BB)</a:t>
          </a:r>
          <a:endParaRPr lang="en-US" sz="1800" kern="1200" dirty="0"/>
        </a:p>
      </dsp:txBody>
      <dsp:txXfrm>
        <a:off x="2558762" y="0"/>
        <a:ext cx="1187129" cy="734481"/>
      </dsp:txXfrm>
    </dsp:sp>
    <dsp:sp modelId="{A050AA10-32D3-4AF6-93FD-7E5D6A0F36C0}">
      <dsp:nvSpPr>
        <dsp:cNvPr id="0" name=""/>
        <dsp:cNvSpPr/>
      </dsp:nvSpPr>
      <dsp:spPr>
        <a:xfrm>
          <a:off x="3834927" y="0"/>
          <a:ext cx="1187129" cy="244827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Potret</a:t>
          </a:r>
          <a:r>
            <a:rPr lang="en-US" sz="1800" kern="1200" dirty="0" smtClean="0"/>
            <a:t> BB </a:t>
          </a:r>
          <a:r>
            <a:rPr lang="en-US" sz="1800" kern="1200" dirty="0" err="1" smtClean="0"/>
            <a:t>satu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persatu</a:t>
          </a:r>
          <a:r>
            <a:rPr lang="en-US" sz="1800" kern="1200" dirty="0" smtClean="0"/>
            <a:t> (</a:t>
          </a:r>
          <a:r>
            <a:rPr lang="en-US" sz="1800" kern="1200" dirty="0" err="1" smtClean="0"/>
            <a:t>tiap</a:t>
          </a:r>
          <a:r>
            <a:rPr lang="en-US" sz="1800" kern="1200" dirty="0" smtClean="0"/>
            <a:t> close-up </a:t>
          </a:r>
          <a:r>
            <a:rPr lang="en-US" sz="1800" kern="1200" dirty="0" err="1" smtClean="0"/>
            <a:t>sertakan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alat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ukur</a:t>
          </a:r>
          <a:r>
            <a:rPr lang="en-US" sz="1800" kern="1200" dirty="0" smtClean="0"/>
            <a:t> +  </a:t>
          </a:r>
          <a:r>
            <a:rPr lang="en-US" sz="1800" kern="1200" dirty="0" err="1" smtClean="0"/>
            <a:t>nomor</a:t>
          </a:r>
          <a:r>
            <a:rPr lang="en-US" sz="1800" kern="1200" dirty="0" smtClean="0"/>
            <a:t> BB)</a:t>
          </a:r>
          <a:endParaRPr lang="en-US" sz="1800" kern="1200" dirty="0"/>
        </a:p>
      </dsp:txBody>
      <dsp:txXfrm>
        <a:off x="3834927" y="0"/>
        <a:ext cx="1187129" cy="734481"/>
      </dsp:txXfrm>
    </dsp:sp>
    <dsp:sp modelId="{7A9C7F35-096F-4909-A7DF-C8D3E3C3380E}">
      <dsp:nvSpPr>
        <dsp:cNvPr id="0" name=""/>
        <dsp:cNvSpPr/>
      </dsp:nvSpPr>
      <dsp:spPr>
        <a:xfrm>
          <a:off x="5111091" y="0"/>
          <a:ext cx="1187129" cy="244827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Potret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mayat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dari</a:t>
          </a:r>
          <a:r>
            <a:rPr lang="en-US" sz="1800" kern="1200" dirty="0" smtClean="0"/>
            <a:t> 5 </a:t>
          </a:r>
          <a:r>
            <a:rPr lang="en-US" sz="1800" kern="1200" dirty="0" err="1" smtClean="0"/>
            <a:t>arah</a:t>
          </a:r>
          <a:r>
            <a:rPr lang="en-US" sz="1800" kern="1200" dirty="0" smtClean="0"/>
            <a:t> (</a:t>
          </a:r>
          <a:r>
            <a:rPr lang="en-US" sz="1800" kern="1200" dirty="0" err="1" smtClean="0"/>
            <a:t>jika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ada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5111091" y="0"/>
        <a:ext cx="1187129" cy="734481"/>
      </dsp:txXfrm>
    </dsp:sp>
    <dsp:sp modelId="{0358186E-2A5F-47C4-9C82-18A987C138C4}">
      <dsp:nvSpPr>
        <dsp:cNvPr id="0" name=""/>
        <dsp:cNvSpPr/>
      </dsp:nvSpPr>
      <dsp:spPr>
        <a:xfrm>
          <a:off x="6387256" y="0"/>
          <a:ext cx="1187129" cy="244827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Potret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semua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giat</a:t>
          </a:r>
          <a:r>
            <a:rPr lang="en-US" sz="1800" kern="1200" dirty="0" smtClean="0"/>
            <a:t> TKP</a:t>
          </a:r>
          <a:endParaRPr lang="en-US" sz="1800" kern="1200" dirty="0"/>
        </a:p>
      </dsp:txBody>
      <dsp:txXfrm>
        <a:off x="6387256" y="0"/>
        <a:ext cx="1187129" cy="734481"/>
      </dsp:txXfrm>
    </dsp:sp>
    <dsp:sp modelId="{36DE4603-40FE-433D-A22B-4B6D5B0FDC5D}">
      <dsp:nvSpPr>
        <dsp:cNvPr id="0" name=""/>
        <dsp:cNvSpPr/>
      </dsp:nvSpPr>
      <dsp:spPr>
        <a:xfrm>
          <a:off x="7663421" y="0"/>
          <a:ext cx="1187129" cy="244827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Buat</a:t>
          </a:r>
          <a:r>
            <a:rPr lang="en-US" sz="1800" kern="1200" dirty="0" smtClean="0"/>
            <a:t> BERITA ACARA PEMOTRETAN</a:t>
          </a:r>
          <a:endParaRPr lang="id-ID" sz="1800" kern="1200" dirty="0" smtClean="0"/>
        </a:p>
      </dsp:txBody>
      <dsp:txXfrm>
        <a:off x="7663421" y="0"/>
        <a:ext cx="1187129" cy="7344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5B338-728E-4903-B5A6-C5881E5FE93D}">
      <dsp:nvSpPr>
        <dsp:cNvPr id="0" name=""/>
        <dsp:cNvSpPr/>
      </dsp:nvSpPr>
      <dsp:spPr>
        <a:xfrm rot="5400000">
          <a:off x="1086250" y="1121157"/>
          <a:ext cx="708252" cy="8063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CED73-55F2-4B4E-80D2-0553194F1EFB}">
      <dsp:nvSpPr>
        <dsp:cNvPr id="0" name=""/>
        <dsp:cNvSpPr/>
      </dsp:nvSpPr>
      <dsp:spPr>
        <a:xfrm>
          <a:off x="4258" y="336045"/>
          <a:ext cx="2980976" cy="834557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Mengecek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mengamati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setiap</a:t>
          </a:r>
          <a:r>
            <a:rPr lang="en-US" sz="1500" kern="1200" dirty="0" smtClean="0"/>
            <a:t> BB </a:t>
          </a:r>
          <a:r>
            <a:rPr lang="en-US" sz="1500" kern="1200" dirty="0" err="1" smtClean="0"/>
            <a:t>untuk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dicari</a:t>
          </a:r>
          <a:r>
            <a:rPr lang="en-US" sz="1500" kern="1200" dirty="0" smtClean="0"/>
            <a:t> SJL (</a:t>
          </a:r>
          <a:r>
            <a:rPr lang="en-US" sz="1500" kern="1200" dirty="0" err="1" smtClean="0"/>
            <a:t>Catat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jenisnya</a:t>
          </a:r>
          <a:r>
            <a:rPr lang="en-US" sz="1500" kern="1200" dirty="0" smtClean="0"/>
            <a:t>)</a:t>
          </a:r>
          <a:endParaRPr lang="en-US" sz="1500" kern="1200" dirty="0"/>
        </a:p>
      </dsp:txBody>
      <dsp:txXfrm>
        <a:off x="45005" y="376792"/>
        <a:ext cx="2899482" cy="753063"/>
      </dsp:txXfrm>
    </dsp:sp>
    <dsp:sp modelId="{27CD06A8-F3DC-497B-BF8B-D0E29F850ACE}">
      <dsp:nvSpPr>
        <dsp:cNvPr id="0" name=""/>
        <dsp:cNvSpPr/>
      </dsp:nvSpPr>
      <dsp:spPr>
        <a:xfrm>
          <a:off x="2090887" y="415639"/>
          <a:ext cx="867151" cy="67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3B000-E9BE-4432-A4DC-40279AB8FBD5}">
      <dsp:nvSpPr>
        <dsp:cNvPr id="0" name=""/>
        <dsp:cNvSpPr/>
      </dsp:nvSpPr>
      <dsp:spPr>
        <a:xfrm rot="5400000">
          <a:off x="2517118" y="2058641"/>
          <a:ext cx="708252" cy="8063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14CE8-D76B-406A-9EC1-766EFCD29F9B}">
      <dsp:nvSpPr>
        <dsp:cNvPr id="0" name=""/>
        <dsp:cNvSpPr/>
      </dsp:nvSpPr>
      <dsp:spPr>
        <a:xfrm>
          <a:off x="1435127" y="1273529"/>
          <a:ext cx="2980976" cy="834557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Kembangkan</a:t>
          </a:r>
          <a:r>
            <a:rPr lang="en-US" sz="1500" kern="1200" dirty="0" smtClean="0"/>
            <a:t> SJL </a:t>
          </a:r>
          <a:r>
            <a:rPr lang="en-US" sz="1500" kern="1200" dirty="0" err="1" smtClean="0"/>
            <a:t>dengan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metode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Ident</a:t>
          </a:r>
          <a:r>
            <a:rPr lang="en-US" sz="1500" kern="1200" dirty="0" smtClean="0"/>
            <a:t> (</a:t>
          </a:r>
          <a:r>
            <a:rPr lang="en-US" sz="1500" kern="1200" dirty="0" err="1" smtClean="0"/>
            <a:t>cek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sifat</a:t>
          </a:r>
          <a:r>
            <a:rPr lang="en-US" sz="1500" kern="1200" dirty="0" smtClean="0"/>
            <a:t> BB)</a:t>
          </a:r>
          <a:endParaRPr lang="en-US" sz="1500" kern="1200" dirty="0"/>
        </a:p>
      </dsp:txBody>
      <dsp:txXfrm>
        <a:off x="1475874" y="1314276"/>
        <a:ext cx="2899482" cy="753063"/>
      </dsp:txXfrm>
    </dsp:sp>
    <dsp:sp modelId="{B1AC73BA-5795-43DD-B8AF-27FA5E37EB61}">
      <dsp:nvSpPr>
        <dsp:cNvPr id="0" name=""/>
        <dsp:cNvSpPr/>
      </dsp:nvSpPr>
      <dsp:spPr>
        <a:xfrm>
          <a:off x="3521755" y="1353123"/>
          <a:ext cx="867151" cy="67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816BD-4AA7-4069-B66D-3E7DC4659CCF}">
      <dsp:nvSpPr>
        <dsp:cNvPr id="0" name=""/>
        <dsp:cNvSpPr/>
      </dsp:nvSpPr>
      <dsp:spPr>
        <a:xfrm rot="5400000">
          <a:off x="3947987" y="2996125"/>
          <a:ext cx="708252" cy="8063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37CE6-CEFA-48B3-A092-52DF39A4FCA9}">
      <dsp:nvSpPr>
        <dsp:cNvPr id="0" name=""/>
        <dsp:cNvSpPr/>
      </dsp:nvSpPr>
      <dsp:spPr>
        <a:xfrm>
          <a:off x="2865995" y="2211013"/>
          <a:ext cx="2980976" cy="834557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Potret</a:t>
          </a:r>
          <a:r>
            <a:rPr lang="en-US" sz="1500" kern="1200" dirty="0" smtClean="0"/>
            <a:t> SJL </a:t>
          </a:r>
          <a:r>
            <a:rPr lang="en-US" sz="1500" kern="1200" dirty="0" err="1" smtClean="0"/>
            <a:t>sblm</a:t>
          </a:r>
          <a:r>
            <a:rPr lang="en-US" sz="1500" kern="1200" dirty="0" smtClean="0"/>
            <a:t>  </a:t>
          </a:r>
          <a:r>
            <a:rPr lang="en-US" sz="1500" kern="1200" dirty="0" err="1" smtClean="0"/>
            <a:t>diangkat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dengan</a:t>
          </a:r>
          <a:r>
            <a:rPr lang="en-US" sz="1500" kern="1200" dirty="0" smtClean="0"/>
            <a:t> </a:t>
          </a:r>
          <a:r>
            <a:rPr lang="id-ID" sz="1500" kern="1200" dirty="0" smtClean="0"/>
            <a:t>lift</a:t>
          </a:r>
          <a:r>
            <a:rPr lang="en-US" sz="1500" kern="1200" dirty="0" err="1" smtClean="0"/>
            <a:t>er</a:t>
          </a:r>
          <a:endParaRPr lang="en-US" sz="1500" kern="1200" dirty="0"/>
        </a:p>
      </dsp:txBody>
      <dsp:txXfrm>
        <a:off x="2906742" y="2251760"/>
        <a:ext cx="2899482" cy="753063"/>
      </dsp:txXfrm>
    </dsp:sp>
    <dsp:sp modelId="{DAD8380D-C934-4D39-B306-4B47BECF85AF}">
      <dsp:nvSpPr>
        <dsp:cNvPr id="0" name=""/>
        <dsp:cNvSpPr/>
      </dsp:nvSpPr>
      <dsp:spPr>
        <a:xfrm>
          <a:off x="4952624" y="2290607"/>
          <a:ext cx="867151" cy="67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A5FBA-7485-4005-948D-B95580695B75}">
      <dsp:nvSpPr>
        <dsp:cNvPr id="0" name=""/>
        <dsp:cNvSpPr/>
      </dsp:nvSpPr>
      <dsp:spPr>
        <a:xfrm rot="5400000">
          <a:off x="5378856" y="3933609"/>
          <a:ext cx="708252" cy="8063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5E16E-03EB-43CC-9B1C-A2156081F47E}">
      <dsp:nvSpPr>
        <dsp:cNvPr id="0" name=""/>
        <dsp:cNvSpPr/>
      </dsp:nvSpPr>
      <dsp:spPr>
        <a:xfrm>
          <a:off x="4392485" y="3096345"/>
          <a:ext cx="2980976" cy="834557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Buat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Riksa</a:t>
          </a:r>
          <a:r>
            <a:rPr lang="en-US" sz="1500" kern="1200" dirty="0" smtClean="0"/>
            <a:t> Banding di Lab </a:t>
          </a:r>
          <a:r>
            <a:rPr lang="en-US" sz="1500" kern="1200" dirty="0" err="1" smtClean="0"/>
            <a:t>dan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Buat</a:t>
          </a:r>
          <a:r>
            <a:rPr lang="en-US" sz="1500" kern="1200" dirty="0" smtClean="0"/>
            <a:t> BA </a:t>
          </a:r>
          <a:r>
            <a:rPr lang="en-US" sz="1500" kern="1200" dirty="0" err="1" smtClean="0"/>
            <a:t>Riksa</a:t>
          </a:r>
          <a:r>
            <a:rPr lang="en-US" sz="1500" kern="1200" dirty="0" smtClean="0"/>
            <a:t> Banding SJ</a:t>
          </a:r>
          <a:endParaRPr lang="en-US" sz="1500" kern="1200" dirty="0"/>
        </a:p>
      </dsp:txBody>
      <dsp:txXfrm>
        <a:off x="4433232" y="3137092"/>
        <a:ext cx="2899482" cy="753063"/>
      </dsp:txXfrm>
    </dsp:sp>
    <dsp:sp modelId="{DD62D511-2006-4D75-873C-718AF5441038}">
      <dsp:nvSpPr>
        <dsp:cNvPr id="0" name=""/>
        <dsp:cNvSpPr/>
      </dsp:nvSpPr>
      <dsp:spPr>
        <a:xfrm>
          <a:off x="6383493" y="3228091"/>
          <a:ext cx="867151" cy="67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D9810-4EFC-4470-B7D4-287F4CEB711B}">
      <dsp:nvSpPr>
        <dsp:cNvPr id="0" name=""/>
        <dsp:cNvSpPr/>
      </dsp:nvSpPr>
      <dsp:spPr>
        <a:xfrm>
          <a:off x="5727733" y="4085980"/>
          <a:ext cx="2980976" cy="834557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Ambil</a:t>
          </a:r>
          <a:r>
            <a:rPr lang="en-US" sz="1500" kern="1200" dirty="0" smtClean="0"/>
            <a:t>/</a:t>
          </a:r>
          <a:r>
            <a:rPr lang="en-US" sz="1500" kern="1200" dirty="0" err="1" smtClean="0"/>
            <a:t>serap</a:t>
          </a:r>
          <a:r>
            <a:rPr lang="en-US" sz="1500" kern="1200" dirty="0" smtClean="0"/>
            <a:t> SJ </a:t>
          </a:r>
          <a:r>
            <a:rPr lang="en-US" sz="1500" kern="1200" dirty="0" err="1" smtClean="0"/>
            <a:t>Saksi</a:t>
          </a:r>
          <a:r>
            <a:rPr lang="en-US" sz="1500" kern="1200" dirty="0" smtClean="0"/>
            <a:t>/</a:t>
          </a:r>
          <a:r>
            <a:rPr lang="en-US" sz="1500" kern="1200" dirty="0" err="1" smtClean="0"/>
            <a:t>korban</a:t>
          </a:r>
          <a:r>
            <a:rPr lang="en-US" sz="1500" kern="1200" dirty="0" smtClean="0"/>
            <a:t>/</a:t>
          </a:r>
          <a:r>
            <a:rPr lang="en-US" sz="1500" kern="1200" dirty="0" err="1" smtClean="0"/>
            <a:t>terduga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Buat</a:t>
          </a:r>
          <a:r>
            <a:rPr lang="en-US" sz="1500" kern="1200" dirty="0" smtClean="0"/>
            <a:t> BA </a:t>
          </a:r>
          <a:r>
            <a:rPr lang="en-US" sz="1500" kern="1200" dirty="0" err="1" smtClean="0"/>
            <a:t>Serap</a:t>
          </a:r>
          <a:r>
            <a:rPr lang="en-US" sz="1500" kern="1200" dirty="0" smtClean="0"/>
            <a:t> SJ</a:t>
          </a:r>
          <a:endParaRPr lang="en-US" sz="1500" kern="1200" dirty="0"/>
        </a:p>
      </dsp:txBody>
      <dsp:txXfrm>
        <a:off x="5768480" y="4126727"/>
        <a:ext cx="2899482" cy="7530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2B69E-9E57-49C8-8E38-60399D2EECCA}">
      <dsp:nvSpPr>
        <dsp:cNvPr id="0" name=""/>
        <dsp:cNvSpPr/>
      </dsp:nvSpPr>
      <dsp:spPr>
        <a:xfrm>
          <a:off x="0" y="1196808"/>
          <a:ext cx="88569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5B968-B7DC-49F8-9BEB-FF10DFBBB196}">
      <dsp:nvSpPr>
        <dsp:cNvPr id="0" name=""/>
        <dsp:cNvSpPr/>
      </dsp:nvSpPr>
      <dsp:spPr>
        <a:xfrm>
          <a:off x="442849" y="86941"/>
          <a:ext cx="6199888" cy="1419827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Buat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Sketsa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Umum</a:t>
          </a:r>
          <a:r>
            <a:rPr lang="en-US" sz="2800" kern="1200" dirty="0" smtClean="0"/>
            <a:t> TKP (</a:t>
          </a:r>
          <a:r>
            <a:rPr lang="en-US" sz="2800" kern="1200" dirty="0" err="1" smtClean="0"/>
            <a:t>tanpa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skala</a:t>
          </a:r>
          <a:endParaRPr lang="en-US" sz="2800" kern="1200" dirty="0"/>
        </a:p>
      </dsp:txBody>
      <dsp:txXfrm>
        <a:off x="512159" y="156251"/>
        <a:ext cx="6061268" cy="1281207"/>
      </dsp:txXfrm>
    </dsp:sp>
    <dsp:sp modelId="{6614F8C0-38D2-4688-8AC3-6740229ADE3D}">
      <dsp:nvSpPr>
        <dsp:cNvPr id="0" name=""/>
        <dsp:cNvSpPr/>
      </dsp:nvSpPr>
      <dsp:spPr>
        <a:xfrm>
          <a:off x="0" y="3031992"/>
          <a:ext cx="88569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8A3A1-28CF-4C0E-9B3B-18D7A7BC3BA9}">
      <dsp:nvSpPr>
        <dsp:cNvPr id="0" name=""/>
        <dsp:cNvSpPr/>
      </dsp:nvSpPr>
      <dsp:spPr>
        <a:xfrm>
          <a:off x="442849" y="1839408"/>
          <a:ext cx="6199888" cy="1502543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Buat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Sketsa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Khusus</a:t>
          </a:r>
          <a:endParaRPr lang="en-US" sz="2800" kern="1200" dirty="0"/>
        </a:p>
      </dsp:txBody>
      <dsp:txXfrm>
        <a:off x="516197" y="1912756"/>
        <a:ext cx="6053192" cy="1355847"/>
      </dsp:txXfrm>
    </dsp:sp>
    <dsp:sp modelId="{E704FC39-7F17-4F15-8222-1A8B5140D25D}">
      <dsp:nvSpPr>
        <dsp:cNvPr id="0" name=""/>
        <dsp:cNvSpPr/>
      </dsp:nvSpPr>
      <dsp:spPr>
        <a:xfrm>
          <a:off x="0" y="4784459"/>
          <a:ext cx="88569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85AB1-7E5E-488A-8E75-7A0C017304B3}">
      <dsp:nvSpPr>
        <dsp:cNvPr id="0" name=""/>
        <dsp:cNvSpPr/>
      </dsp:nvSpPr>
      <dsp:spPr>
        <a:xfrm>
          <a:off x="442849" y="3674592"/>
          <a:ext cx="6199888" cy="1419827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Buat</a:t>
          </a:r>
          <a:r>
            <a:rPr lang="en-US" sz="2800" kern="1200" dirty="0" smtClean="0"/>
            <a:t>  </a:t>
          </a:r>
          <a:r>
            <a:rPr lang="en-US" sz="2800" kern="1200" dirty="0" err="1" smtClean="0"/>
            <a:t>Sketsa</a:t>
          </a:r>
          <a:r>
            <a:rPr lang="en-US" sz="2800" kern="1200" dirty="0" smtClean="0"/>
            <a:t>  SJL (</a:t>
          </a:r>
          <a:r>
            <a:rPr lang="en-US" sz="2800" kern="1200" dirty="0" err="1" smtClean="0"/>
            <a:t>koordinasi</a:t>
          </a:r>
          <a:r>
            <a:rPr lang="en-US" sz="2800" kern="1200" dirty="0" smtClean="0"/>
            <a:t> dg </a:t>
          </a:r>
          <a:r>
            <a:rPr lang="en-US" sz="2800" kern="1200" dirty="0" err="1" smtClean="0"/>
            <a:t>petugas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pengembangan</a:t>
          </a:r>
          <a:r>
            <a:rPr lang="en-US" sz="2800" kern="1200" dirty="0" smtClean="0"/>
            <a:t> SJL)</a:t>
          </a:r>
          <a:endParaRPr lang="en-US" sz="2800" kern="1200" dirty="0"/>
        </a:p>
      </dsp:txBody>
      <dsp:txXfrm>
        <a:off x="512159" y="3743902"/>
        <a:ext cx="6061268" cy="12812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2B69E-9E57-49C8-8E38-60399D2EECCA}">
      <dsp:nvSpPr>
        <dsp:cNvPr id="0" name=""/>
        <dsp:cNvSpPr/>
      </dsp:nvSpPr>
      <dsp:spPr>
        <a:xfrm>
          <a:off x="0" y="3598952"/>
          <a:ext cx="8856984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5B968-B7DC-49F8-9BEB-FF10DFBBB196}">
      <dsp:nvSpPr>
        <dsp:cNvPr id="0" name=""/>
        <dsp:cNvSpPr/>
      </dsp:nvSpPr>
      <dsp:spPr>
        <a:xfrm>
          <a:off x="442849" y="163648"/>
          <a:ext cx="6199888" cy="4394704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Buat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catatan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semua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kegiatan</a:t>
          </a:r>
          <a:r>
            <a:rPr lang="en-US" sz="2800" kern="1200" dirty="0" smtClean="0"/>
            <a:t> yang </a:t>
          </a:r>
          <a:r>
            <a:rPr lang="en-US" sz="2800" kern="1200" dirty="0" err="1" smtClean="0"/>
            <a:t>dilakukan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Anggota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Olah</a:t>
          </a:r>
          <a:r>
            <a:rPr lang="en-US" sz="2800" kern="1200" dirty="0" smtClean="0"/>
            <a:t> TKP</a:t>
          </a:r>
          <a:endParaRPr lang="en-US" sz="2800" kern="1200" dirty="0"/>
        </a:p>
      </dsp:txBody>
      <dsp:txXfrm>
        <a:off x="657381" y="378180"/>
        <a:ext cx="5770824" cy="39656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2B69E-9E57-49C8-8E38-60399D2EECCA}">
      <dsp:nvSpPr>
        <dsp:cNvPr id="0" name=""/>
        <dsp:cNvSpPr/>
      </dsp:nvSpPr>
      <dsp:spPr>
        <a:xfrm>
          <a:off x="0" y="2319553"/>
          <a:ext cx="8856984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5B968-B7DC-49F8-9BEB-FF10DFBBB196}">
      <dsp:nvSpPr>
        <dsp:cNvPr id="0" name=""/>
        <dsp:cNvSpPr/>
      </dsp:nvSpPr>
      <dsp:spPr>
        <a:xfrm>
          <a:off x="442849" y="46967"/>
          <a:ext cx="6199888" cy="290726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Buat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gambar</a:t>
          </a:r>
          <a:r>
            <a:rPr lang="en-US" sz="2800" kern="1200" dirty="0" smtClean="0"/>
            <a:t>/</a:t>
          </a:r>
          <a:r>
            <a:rPr lang="en-US" sz="2800" kern="1200" dirty="0" err="1" smtClean="0"/>
            <a:t>lukisan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sketsa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wajah</a:t>
          </a:r>
          <a:endParaRPr lang="en-US" sz="2800" kern="1200" dirty="0"/>
        </a:p>
      </dsp:txBody>
      <dsp:txXfrm>
        <a:off x="584770" y="188888"/>
        <a:ext cx="5916046" cy="2623423"/>
      </dsp:txXfrm>
    </dsp:sp>
    <dsp:sp modelId="{8A2DF4E5-4E74-48F2-ACEC-F0786AF94740}">
      <dsp:nvSpPr>
        <dsp:cNvPr id="0" name=""/>
        <dsp:cNvSpPr/>
      </dsp:nvSpPr>
      <dsp:spPr>
        <a:xfrm>
          <a:off x="0" y="4270033"/>
          <a:ext cx="8856984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C4A51-FA3D-4A7D-BED1-76A2EBD26129}">
      <dsp:nvSpPr>
        <dsp:cNvPr id="0" name=""/>
        <dsp:cNvSpPr/>
      </dsp:nvSpPr>
      <dsp:spPr>
        <a:xfrm>
          <a:off x="442849" y="3635353"/>
          <a:ext cx="6199888" cy="126936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Buat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Berita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Acara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Identifikasi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Wajah</a:t>
          </a:r>
          <a:endParaRPr lang="en-US" sz="2800" kern="1200" dirty="0" smtClean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504814" y="3697318"/>
        <a:ext cx="6075958" cy="11454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2B69E-9E57-49C8-8E38-60399D2EECCA}">
      <dsp:nvSpPr>
        <dsp:cNvPr id="0" name=""/>
        <dsp:cNvSpPr/>
      </dsp:nvSpPr>
      <dsp:spPr>
        <a:xfrm>
          <a:off x="0" y="1722728"/>
          <a:ext cx="885698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5B968-B7DC-49F8-9BEB-FF10DFBBB196}">
      <dsp:nvSpPr>
        <dsp:cNvPr id="0" name=""/>
        <dsp:cNvSpPr/>
      </dsp:nvSpPr>
      <dsp:spPr>
        <a:xfrm>
          <a:off x="442849" y="84352"/>
          <a:ext cx="6199888" cy="209593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Kumpulkan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segel</a:t>
          </a:r>
          <a:r>
            <a:rPr lang="en-US" sz="2800" kern="1200" dirty="0" smtClean="0"/>
            <a:t> BB</a:t>
          </a:r>
          <a:endParaRPr lang="en-US" sz="2800" kern="1200" dirty="0"/>
        </a:p>
      </dsp:txBody>
      <dsp:txXfrm>
        <a:off x="545164" y="186667"/>
        <a:ext cx="5995258" cy="1891305"/>
      </dsp:txXfrm>
    </dsp:sp>
    <dsp:sp modelId="{8A2DF4E5-4E74-48F2-ACEC-F0786AF94740}">
      <dsp:nvSpPr>
        <dsp:cNvPr id="0" name=""/>
        <dsp:cNvSpPr/>
      </dsp:nvSpPr>
      <dsp:spPr>
        <a:xfrm>
          <a:off x="0" y="3128888"/>
          <a:ext cx="885698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C4A51-FA3D-4A7D-BED1-76A2EBD26129}">
      <dsp:nvSpPr>
        <dsp:cNvPr id="0" name=""/>
        <dsp:cNvSpPr/>
      </dsp:nvSpPr>
      <dsp:spPr>
        <a:xfrm>
          <a:off x="442849" y="2671328"/>
          <a:ext cx="6199888" cy="91512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Buat</a:t>
          </a:r>
          <a:r>
            <a:rPr lang="en-US" sz="2800" kern="1200" dirty="0" smtClean="0"/>
            <a:t> BA </a:t>
          </a:r>
          <a:r>
            <a:rPr lang="en-US" sz="2800" kern="1200" dirty="0" err="1" smtClean="0"/>
            <a:t>Pengumpulan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Penyegelan</a:t>
          </a:r>
          <a:r>
            <a:rPr lang="en-US" sz="2800" kern="1200" dirty="0" smtClean="0"/>
            <a:t> BB</a:t>
          </a:r>
          <a:endParaRPr lang="en-US" sz="2800" kern="1200" dirty="0"/>
        </a:p>
      </dsp:txBody>
      <dsp:txXfrm>
        <a:off x="487521" y="2716000"/>
        <a:ext cx="6110544" cy="825776"/>
      </dsp:txXfrm>
    </dsp:sp>
    <dsp:sp modelId="{0C4DBF08-25BD-4C65-A77A-FD811EDEF684}">
      <dsp:nvSpPr>
        <dsp:cNvPr id="0" name=""/>
        <dsp:cNvSpPr/>
      </dsp:nvSpPr>
      <dsp:spPr>
        <a:xfrm>
          <a:off x="0" y="4535048"/>
          <a:ext cx="885698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2350C-25F7-4F74-B31D-ACDC0227E3F3}">
      <dsp:nvSpPr>
        <dsp:cNvPr id="0" name=""/>
        <dsp:cNvSpPr/>
      </dsp:nvSpPr>
      <dsp:spPr>
        <a:xfrm>
          <a:off x="442849" y="4077488"/>
          <a:ext cx="6199888" cy="91512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Potret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Pengumnpulan</a:t>
          </a:r>
          <a:r>
            <a:rPr lang="en-US" sz="2800" kern="1200" dirty="0" smtClean="0"/>
            <a:t> BB (</a:t>
          </a:r>
          <a:r>
            <a:rPr lang="en-US" sz="2800" kern="1200" dirty="0" err="1" smtClean="0"/>
            <a:t>berikan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nomor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berurutan</a:t>
          </a:r>
          <a:r>
            <a:rPr lang="en-US" sz="2800" kern="1200" dirty="0" smtClean="0"/>
            <a:t>)</a:t>
          </a:r>
          <a:endParaRPr lang="en-US" sz="2800" kern="1200" dirty="0"/>
        </a:p>
      </dsp:txBody>
      <dsp:txXfrm>
        <a:off x="487521" y="4122160"/>
        <a:ext cx="6110544" cy="8257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2B69E-9E57-49C8-8E38-60399D2EECCA}">
      <dsp:nvSpPr>
        <dsp:cNvPr id="0" name=""/>
        <dsp:cNvSpPr/>
      </dsp:nvSpPr>
      <dsp:spPr>
        <a:xfrm>
          <a:off x="0" y="2319553"/>
          <a:ext cx="8856984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5B968-B7DC-49F8-9BEB-FF10DFBBB196}">
      <dsp:nvSpPr>
        <dsp:cNvPr id="0" name=""/>
        <dsp:cNvSpPr/>
      </dsp:nvSpPr>
      <dsp:spPr>
        <a:xfrm>
          <a:off x="438092" y="46967"/>
          <a:ext cx="8412786" cy="290726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Buat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Laporan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Pelaksanaan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Hasil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kegiatan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Olah</a:t>
          </a:r>
          <a:r>
            <a:rPr lang="en-US" sz="2400" kern="1200" dirty="0" smtClean="0"/>
            <a:t> TKP, </a:t>
          </a:r>
          <a:r>
            <a:rPr lang="en-US" sz="2400" kern="1200" dirty="0" err="1" smtClean="0"/>
            <a:t>dilampiri</a:t>
          </a:r>
          <a:endParaRPr lang="en-US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 </a:t>
          </a:r>
          <a:r>
            <a:rPr lang="en-US" sz="2400" kern="1200" dirty="0" err="1" smtClean="0"/>
            <a:t>Olah</a:t>
          </a:r>
          <a:r>
            <a:rPr lang="en-US" sz="2400" kern="1200" dirty="0" smtClean="0"/>
            <a:t> TKP ; BA </a:t>
          </a:r>
          <a:r>
            <a:rPr lang="en-US" sz="2400" kern="1200" dirty="0" err="1" smtClean="0"/>
            <a:t>Pemotretan</a:t>
          </a:r>
          <a:r>
            <a:rPr lang="en-US" sz="2400" kern="1200" dirty="0" smtClean="0"/>
            <a:t> ; </a:t>
          </a:r>
          <a:r>
            <a:rPr lang="en-US" sz="2400" kern="1200" dirty="0" err="1" smtClean="0"/>
            <a:t>Sketsa</a:t>
          </a:r>
          <a:r>
            <a:rPr lang="en-US" sz="2400" kern="1200" dirty="0" smtClean="0"/>
            <a:t> TKP ;  BA </a:t>
          </a:r>
          <a:r>
            <a:rPr lang="en-US" sz="2400" kern="1200" dirty="0" err="1" smtClean="0"/>
            <a:t>Ribangkat</a:t>
          </a:r>
          <a:r>
            <a:rPr lang="en-US" sz="2400" kern="1200" dirty="0" smtClean="0"/>
            <a:t> SJL ;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 </a:t>
          </a:r>
          <a:r>
            <a:rPr lang="en-US" sz="2400" kern="1200" dirty="0" err="1" smtClean="0"/>
            <a:t>Riksa</a:t>
          </a:r>
          <a:r>
            <a:rPr lang="en-US" sz="2400" kern="1200" dirty="0" smtClean="0"/>
            <a:t> Banding  &amp; </a:t>
          </a:r>
          <a:r>
            <a:rPr lang="en-US" sz="2400" kern="1200" dirty="0" err="1" smtClean="0"/>
            <a:t>Persamaan</a:t>
          </a:r>
          <a:r>
            <a:rPr lang="en-US" sz="2400" kern="1200" dirty="0" smtClean="0"/>
            <a:t> SJ ; </a:t>
          </a:r>
          <a:r>
            <a:rPr lang="en-US" sz="2400" kern="1200" dirty="0" err="1" smtClean="0"/>
            <a:t>Sketsa</a:t>
          </a:r>
          <a:r>
            <a:rPr lang="en-US" sz="2400" kern="1200" dirty="0" smtClean="0"/>
            <a:t>  SJL ; BA </a:t>
          </a:r>
          <a:r>
            <a:rPr lang="en-US" sz="2400" kern="1200" dirty="0" err="1" smtClean="0"/>
            <a:t>Pul</a:t>
          </a:r>
          <a:r>
            <a:rPr lang="en-US" sz="2400" kern="1200" dirty="0" smtClean="0"/>
            <a:t> BB ; BA </a:t>
          </a:r>
          <a:r>
            <a:rPr lang="en-US" sz="2400" kern="1200" dirty="0" err="1" smtClean="0"/>
            <a:t>Serap</a:t>
          </a:r>
          <a:r>
            <a:rPr lang="en-US" sz="2400" kern="1200" dirty="0" smtClean="0"/>
            <a:t>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SJ ; BA </a:t>
          </a:r>
          <a:r>
            <a:rPr lang="en-US" sz="2400" kern="1200" dirty="0" err="1" smtClean="0"/>
            <a:t>Identifikasi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Wajah</a:t>
          </a:r>
          <a:r>
            <a:rPr lang="en-US" sz="2400" kern="1200" dirty="0" smtClean="0"/>
            <a:t> +</a:t>
          </a:r>
          <a:r>
            <a:rPr lang="en-US" sz="2400" kern="1200" dirty="0" err="1" smtClean="0"/>
            <a:t>Lukisan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wajahnya</a:t>
          </a:r>
          <a:endParaRPr lang="en-US" sz="2400" kern="1200" dirty="0"/>
        </a:p>
      </dsp:txBody>
      <dsp:txXfrm>
        <a:off x="580013" y="188888"/>
        <a:ext cx="8128944" cy="2623423"/>
      </dsp:txXfrm>
    </dsp:sp>
    <dsp:sp modelId="{0C4DBF08-25BD-4C65-A77A-FD811EDEF684}">
      <dsp:nvSpPr>
        <dsp:cNvPr id="0" name=""/>
        <dsp:cNvSpPr/>
      </dsp:nvSpPr>
      <dsp:spPr>
        <a:xfrm>
          <a:off x="0" y="4270033"/>
          <a:ext cx="8856984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2350C-25F7-4F74-B31D-ACDC0227E3F3}">
      <dsp:nvSpPr>
        <dsp:cNvPr id="0" name=""/>
        <dsp:cNvSpPr/>
      </dsp:nvSpPr>
      <dsp:spPr>
        <a:xfrm>
          <a:off x="438092" y="3635353"/>
          <a:ext cx="8412786" cy="126936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Jilid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dalam</a:t>
          </a:r>
          <a:r>
            <a:rPr lang="en-US" sz="2400" kern="1200" dirty="0" smtClean="0"/>
            <a:t> 1 </a:t>
          </a:r>
          <a:r>
            <a:rPr lang="en-US" sz="2400" kern="1200" dirty="0" err="1" smtClean="0"/>
            <a:t>bendel</a:t>
          </a:r>
          <a:endParaRPr lang="en-US" sz="2400" kern="1200" dirty="0"/>
        </a:p>
      </dsp:txBody>
      <dsp:txXfrm>
        <a:off x="500057" y="3697318"/>
        <a:ext cx="8288856" cy="1145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89873-24A8-4104-A7C3-A366A73CCDF1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6570F-FF57-4412-948E-1A803D4C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1635-B5CA-4B89-9489-7A4E60ADD8BC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81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837E-E502-4E3B-92D7-1B3D8087CECA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5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26F-FCFD-4E7F-B622-5E97024BEB58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15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9CE-D1AE-4EB1-A8A4-8DC70E2EF209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1C15-E648-4EF1-ABDF-946ABD26B7C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d_flag"/>
          <p:cNvPicPr>
            <a:picLocks noChangeAspect="1" noChangeArrowheads="1" noCrop="1"/>
          </p:cNvPicPr>
          <p:nvPr userDrawn="1"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4211960" y="1008954"/>
            <a:ext cx="1689626" cy="112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6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79FB-890E-4090-A737-3D642870920D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1C15-E648-4EF1-ABDF-946ABD26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1C42-B8BD-4BBF-9BC9-B368244388E7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1C15-E648-4EF1-ABDF-946ABD26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3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084-6F77-458F-A6B8-C8F92E108E08}" type="datetime1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1C15-E648-4EF1-ABDF-946ABD26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82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669D-159A-4895-8624-EA1AE36F4DB7}" type="datetime1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1C15-E648-4EF1-ABDF-946ABD26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81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AAC-AAD6-4E3E-93FD-98020ACAB957}" type="datetime1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1C15-E648-4EF1-ABDF-946ABD26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3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51EA-286F-468D-BFDC-09F55AB57EBF}" type="datetime1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1C15-E648-4EF1-ABDF-946ABD26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37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6BB5-17C9-41C7-A5A2-261E552F0EC3}" type="datetime1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1C15-E648-4EF1-ABDF-946ABD26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1CC5-FC07-4390-A5BF-6C5A8CBCDF16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0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7FDD-453A-4574-9F3B-041C4FEA550D}" type="datetime1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1C15-E648-4EF1-ABDF-946ABD26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6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629-10B1-4402-8207-2DD9BE2FAF50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1C15-E648-4EF1-ABDF-946ABD26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02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8784-D70C-4E43-87B3-388D3C4A5F85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1C15-E648-4EF1-ABDF-946ABD26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2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0F4-92D0-46A2-B0F4-858DBC618FC5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6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1317-AB70-48EE-8872-788CFB68A9DE}" type="datetime1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12-9105-49C1-9CC3-9CF7E9CAC08A}" type="datetime1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78B8-61DD-4F2F-B78D-0C6CD03F3A8D}" type="datetime1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66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636A-AB30-4FF3-B997-46949A9443FC}" type="datetime1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5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412E-0485-4A73-A4DE-B2C4A0121626}" type="datetime1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7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51BF-CEE6-4B55-8C5D-D296F9564EEA}" type="datetime1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32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0"/>
            <a:ext cx="9144000" cy="6858000"/>
          </a:xfrm>
          <a:prstGeom prst="roundRect">
            <a:avLst>
              <a:gd name="adj" fmla="val 371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641F2-F328-4081-A6C4-E2D5AB2E8674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107504" y="116632"/>
            <a:ext cx="8928992" cy="6624736"/>
          </a:xfrm>
          <a:prstGeom prst="roundRect">
            <a:avLst>
              <a:gd name="adj" fmla="val 28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0B490E0D-3C11-42D8-AFCC-ACDAB0CB29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7504" y="116632"/>
            <a:ext cx="8928992" cy="11521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:\Users\Asus\Desktop\logo inavis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75195" cy="12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sus\Desktop\reskrim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06" y="147894"/>
            <a:ext cx="1188090" cy="117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33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098C7-7D95-49B5-B0E7-42B740E2F333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D1C15-E648-4EF1-ABDF-946ABD26B7CB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F:\bahan paparan ident\Mako BSH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9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695892" y="4293096"/>
            <a:ext cx="3976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id-ID" b="1" cap="none" spc="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Polres</a:t>
            </a:r>
            <a:r>
              <a:rPr lang="id-ID" b="1" cap="none" spc="50" baseline="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kota Bandara Soekarno Hatta</a:t>
            </a:r>
            <a:endParaRPr lang="en-US" b="1" cap="none" spc="50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47381" y="2008637"/>
            <a:ext cx="2448511" cy="769441"/>
            <a:chOff x="-36512" y="1651447"/>
            <a:chExt cx="2448511" cy="769441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-36512" y="1651447"/>
              <a:ext cx="23042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r>
                <a:rPr lang="id-ID" sz="4400" b="1" cap="all" spc="0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LATNIS</a:t>
              </a:r>
              <a:endParaRPr lang="en-US" sz="44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-1" y="2293461"/>
              <a:ext cx="2412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2" name="Picture 2" descr="F:\bahan paparan ident\New folder\OLAH TKP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64" y="2778078"/>
            <a:ext cx="7173344" cy="114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144000" y="6354194"/>
            <a:ext cx="810039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id-ID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Polres Kota Bandara Soetta </a:t>
            </a:r>
            <a:r>
              <a:rPr lang="id-ID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--------------</a:t>
            </a:r>
            <a:r>
              <a:rPr lang="id-ID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Sat Reskrim --------------Unit identifikasi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4" name="Picture 13" descr="C:\Users\Asus\Desktop\logo inavis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75195" cy="12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Asus\Desktop\reskrim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06" y="147894"/>
            <a:ext cx="1188090" cy="117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:\logo sapiqiu\logo sapiqiu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7020">
            <a:off x="754072" y="5919134"/>
            <a:ext cx="649941" cy="3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8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2222E-6 L -2.24219 -2.22222E-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B490E0D-3C11-42D8-AFCC-ACDAB0CB2927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ADMINDIK</a:t>
            </a:r>
            <a:endParaRPr lang="en-US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541708"/>
              </p:ext>
            </p:extLst>
          </p:nvPr>
        </p:nvGraphicFramePr>
        <p:xfrm>
          <a:off x="107504" y="1268759"/>
          <a:ext cx="8856984" cy="5400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10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PRODUK OLAH TKP</a:t>
            </a:r>
            <a:endParaRPr lang="en-US" b="1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98890823"/>
              </p:ext>
            </p:extLst>
          </p:nvPr>
        </p:nvGraphicFramePr>
        <p:xfrm>
          <a:off x="179512" y="1412776"/>
          <a:ext cx="8784976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32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TEKNIK PENCARIAN BB DI TKP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693439" y="1311151"/>
            <a:ext cx="1798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Four   corner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52859" y="1311151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slide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899592" y="1791073"/>
            <a:ext cx="7543800" cy="4783248"/>
            <a:chOff x="457200" y="838200"/>
            <a:chExt cx="8352320" cy="5715000"/>
          </a:xfrm>
        </p:grpSpPr>
        <p:sp>
          <p:nvSpPr>
            <p:cNvPr id="7" name="Rectangle 6"/>
            <p:cNvSpPr/>
            <p:nvPr/>
          </p:nvSpPr>
          <p:spPr>
            <a:xfrm>
              <a:off x="457200" y="838200"/>
              <a:ext cx="3581400" cy="2514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24400" y="838200"/>
              <a:ext cx="3581400" cy="2514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4114800"/>
              <a:ext cx="3581400" cy="2438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 flipH="1">
              <a:off x="609600" y="990600"/>
              <a:ext cx="38100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09600" y="990600"/>
              <a:ext cx="533400" cy="152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H="1">
              <a:off x="419100" y="1181100"/>
              <a:ext cx="4572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609600" y="3124200"/>
              <a:ext cx="533400" cy="152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609600" y="2971800"/>
              <a:ext cx="304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419100" y="2933700"/>
              <a:ext cx="381000" cy="152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2133600" y="5105400"/>
              <a:ext cx="38100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133600" y="5105400"/>
              <a:ext cx="533400" cy="152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 flipH="1">
              <a:off x="1943100" y="5295900"/>
              <a:ext cx="4572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3543300" y="1028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3352800" y="914400"/>
              <a:ext cx="533400" cy="152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3581400" y="1219200"/>
              <a:ext cx="5334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3695700" y="2933700"/>
              <a:ext cx="381000" cy="152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800000">
              <a:off x="3505200" y="2895600"/>
              <a:ext cx="4572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>
              <a:off x="3352800" y="3124200"/>
              <a:ext cx="5334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133600" y="4953000"/>
              <a:ext cx="457200" cy="152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2057400" y="4800600"/>
              <a:ext cx="3810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V="1">
              <a:off x="1828800" y="4800600"/>
              <a:ext cx="3810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>
              <a:off x="1676400" y="5029200"/>
              <a:ext cx="4572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V="1">
              <a:off x="1752600" y="5105400"/>
              <a:ext cx="3810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800600" y="2590800"/>
              <a:ext cx="457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800600" y="2817812"/>
              <a:ext cx="457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800600" y="3044824"/>
              <a:ext cx="457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800600" y="2133600"/>
              <a:ext cx="457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800600" y="1828800"/>
              <a:ext cx="457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800600" y="1524000"/>
              <a:ext cx="457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800600" y="1219200"/>
              <a:ext cx="457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0800000">
              <a:off x="7696200" y="1981200"/>
              <a:ext cx="609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>
              <a:off x="7696200" y="1676400"/>
              <a:ext cx="609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10800000">
              <a:off x="7696200" y="1371600"/>
              <a:ext cx="609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>
              <a:off x="7696200" y="1066800"/>
              <a:ext cx="609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10800000">
              <a:off x="7696200" y="2286000"/>
              <a:ext cx="609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10800000">
              <a:off x="7696200" y="2589212"/>
              <a:ext cx="609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10800000">
              <a:off x="7696200" y="2892424"/>
              <a:ext cx="609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0800000">
              <a:off x="7696200" y="3195636"/>
              <a:ext cx="609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 flipH="1" flipV="1">
              <a:off x="5220494" y="31615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 flipH="1" flipV="1">
              <a:off x="5523706" y="31615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 flipH="1" flipV="1">
              <a:off x="5826918" y="31615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 flipH="1" flipV="1">
              <a:off x="6130130" y="31615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H="1" flipV="1">
              <a:off x="6433342" y="31615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H="1" flipV="1">
              <a:off x="6736554" y="31615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7039766" y="31615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7342978" y="31615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5400000">
              <a:off x="6438900" y="10279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>
              <a:off x="6666706" y="10279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>
              <a:off x="6894512" y="10279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>
              <a:off x="7122318" y="10279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>
              <a:off x="7350124" y="10279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6134894" y="10279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5400000">
              <a:off x="5830888" y="10279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>
              <a:off x="5526882" y="10279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>
              <a:off x="5222876" y="1027906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219200" y="3483465"/>
              <a:ext cx="2113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Center or circle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pic>
          <p:nvPicPr>
            <p:cNvPr id="67" name="Picture 4" descr="mso9EC6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57800" y="4114800"/>
              <a:ext cx="3551720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127000"/>
            </a:effectLst>
          </p:spPr>
        </p:pic>
        <p:pic>
          <p:nvPicPr>
            <p:cNvPr id="68" name="Picture 115" descr="stars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67000" y="5181600"/>
              <a:ext cx="97155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115" descr="stars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96000" y="914400"/>
              <a:ext cx="97155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2898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METODE PEMBUATAN SKETSA</a:t>
            </a:r>
            <a:endParaRPr lang="en-US" b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90037992"/>
              </p:ext>
            </p:extLst>
          </p:nvPr>
        </p:nvGraphicFramePr>
        <p:xfrm>
          <a:off x="323528" y="1412776"/>
          <a:ext cx="8640960" cy="5328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99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14</a:t>
            </a:fld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METODE TRIANGULATION</a:t>
            </a:r>
            <a:endParaRPr lang="en-US" b="1" dirty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179939373"/>
              </p:ext>
            </p:extLst>
          </p:nvPr>
        </p:nvGraphicFramePr>
        <p:xfrm>
          <a:off x="179512" y="1340768"/>
          <a:ext cx="878497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11416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METODE TRIANGULATION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295400"/>
            <a:ext cx="720036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Mengukur</a:t>
            </a:r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dari</a:t>
            </a:r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dua</a:t>
            </a:r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titik</a:t>
            </a:r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yang </a:t>
            </a:r>
            <a:r>
              <a:rPr lang="en-US" sz="2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diketahui</a:t>
            </a:r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– </a:t>
            </a:r>
          </a:p>
          <a:p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Benda </a:t>
            </a:r>
            <a:r>
              <a:rPr lang="en-US" sz="2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tetap</a:t>
            </a:r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– </a:t>
            </a:r>
            <a:r>
              <a:rPr lang="en-US" sz="2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terhadap</a:t>
            </a:r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alat</a:t>
            </a:r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bukti</a:t>
            </a:r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, </a:t>
            </a:r>
            <a:r>
              <a:rPr lang="en-US" sz="2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membentuk</a:t>
            </a:r>
            <a:endParaRPr lang="en-US" sz="28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r>
              <a:rPr lang="en-US" sz="2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segitiga</a:t>
            </a:r>
            <a:endParaRPr lang="en-U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667000"/>
            <a:ext cx="7848600" cy="3352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2400" y="4495800"/>
            <a:ext cx="838200" cy="1219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2 9"/>
          <p:cNvSpPr/>
          <p:nvPr/>
        </p:nvSpPr>
        <p:spPr>
          <a:xfrm>
            <a:off x="4876800" y="3124200"/>
            <a:ext cx="381000" cy="457200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6705600" y="3581400"/>
            <a:ext cx="304800" cy="3810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2133600" y="3505200"/>
            <a:ext cx="304800" cy="304800"/>
          </a:xfrm>
          <a:prstGeom prst="plu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800600" y="3962400"/>
            <a:ext cx="1905000" cy="5334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800600" y="3962400"/>
            <a:ext cx="1905000" cy="17526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3962400" y="3505200"/>
            <a:ext cx="990600" cy="9906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4381500" y="3924300"/>
            <a:ext cx="990600" cy="1524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2438400" y="3810000"/>
            <a:ext cx="1524000" cy="6858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V="1">
            <a:off x="2247900" y="4000500"/>
            <a:ext cx="1905000" cy="1524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15" descr="stars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613" y="5310188"/>
            <a:ext cx="971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690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MENDOKUMENTASIKAN TRIANGULATION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3200400"/>
            <a:ext cx="1600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2 6"/>
          <p:cNvSpPr/>
          <p:nvPr/>
        </p:nvSpPr>
        <p:spPr>
          <a:xfrm>
            <a:off x="2286000" y="1524000"/>
            <a:ext cx="304800" cy="38100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/>
          <p:cNvSpPr/>
          <p:nvPr/>
        </p:nvSpPr>
        <p:spPr>
          <a:xfrm>
            <a:off x="1295400" y="5867400"/>
            <a:ext cx="1524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>
            <a:off x="3886200" y="4648200"/>
            <a:ext cx="533400" cy="3048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2"/>
          </p:cNvCxnSpPr>
          <p:nvPr/>
        </p:nvCxnSpPr>
        <p:spPr>
          <a:xfrm rot="16200000" flipH="1">
            <a:off x="1924505" y="2381705"/>
            <a:ext cx="1344048" cy="293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 rot="5400000">
            <a:off x="1124405" y="1874947"/>
            <a:ext cx="1344048" cy="130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 rot="10800000" flipV="1">
            <a:off x="1371600" y="4800600"/>
            <a:ext cx="13716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0"/>
          </p:cNvCxnSpPr>
          <p:nvPr/>
        </p:nvCxnSpPr>
        <p:spPr>
          <a:xfrm rot="16200000" flipH="1">
            <a:off x="723900" y="5219700"/>
            <a:ext cx="1066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1"/>
          </p:cNvCxnSpPr>
          <p:nvPr/>
        </p:nvCxnSpPr>
        <p:spPr>
          <a:xfrm rot="16200000" flipV="1">
            <a:off x="2563354" y="3380246"/>
            <a:ext cx="1502692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</p:cNvCxnSpPr>
          <p:nvPr/>
        </p:nvCxnSpPr>
        <p:spPr>
          <a:xfrm rot="16200000" flipH="1" flipV="1">
            <a:off x="3227846" y="4142246"/>
            <a:ext cx="97508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8600" y="1600200"/>
            <a:ext cx="408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BENDA       A           B          C           D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114800" y="1981200"/>
            <a:ext cx="3962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14800" y="21336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10 m      8m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2819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" y="47360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2895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43200" y="4800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2514600"/>
            <a:ext cx="318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                          11m      6m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90800" y="1447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67200" y="4572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7800" y="579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2895600"/>
            <a:ext cx="401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                                       12m      5m</a:t>
            </a:r>
            <a:endParaRPr lang="en-US" dirty="0"/>
          </a:p>
        </p:txBody>
      </p:sp>
      <p:pic>
        <p:nvPicPr>
          <p:cNvPr id="28" name="Picture 115" descr="stars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613" y="5310188"/>
            <a:ext cx="971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METODE TRANSECTING BASELIN</a:t>
            </a:r>
            <a:endParaRPr lang="en-US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0787919"/>
              </p:ext>
            </p:extLst>
          </p:nvPr>
        </p:nvGraphicFramePr>
        <p:xfrm>
          <a:off x="107504" y="1412776"/>
          <a:ext cx="878497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838200" y="1554713"/>
            <a:ext cx="6982434" cy="2378923"/>
          </a:xfrm>
          <a:custGeom>
            <a:avLst/>
            <a:gdLst>
              <a:gd name="connsiteX0" fmla="*/ 1197735 w 6982434"/>
              <a:gd name="connsiteY0" fmla="*/ 799788 h 3620261"/>
              <a:gd name="connsiteX1" fmla="*/ 1300766 w 6982434"/>
              <a:gd name="connsiteY1" fmla="*/ 786909 h 3620261"/>
              <a:gd name="connsiteX2" fmla="*/ 1339403 w 6982434"/>
              <a:gd name="connsiteY2" fmla="*/ 761152 h 3620261"/>
              <a:gd name="connsiteX3" fmla="*/ 1378039 w 6982434"/>
              <a:gd name="connsiteY3" fmla="*/ 748273 h 3620261"/>
              <a:gd name="connsiteX4" fmla="*/ 1468191 w 6982434"/>
              <a:gd name="connsiteY4" fmla="*/ 671000 h 3620261"/>
              <a:gd name="connsiteX5" fmla="*/ 1481070 w 6982434"/>
              <a:gd name="connsiteY5" fmla="*/ 619484 h 3620261"/>
              <a:gd name="connsiteX6" fmla="*/ 1519707 w 6982434"/>
              <a:gd name="connsiteY6" fmla="*/ 567969 h 3620261"/>
              <a:gd name="connsiteX7" fmla="*/ 2434107 w 6982434"/>
              <a:gd name="connsiteY7" fmla="*/ 65692 h 3620261"/>
              <a:gd name="connsiteX8" fmla="*/ 2472743 w 6982434"/>
              <a:gd name="connsiteY8" fmla="*/ 52814 h 3620261"/>
              <a:gd name="connsiteX9" fmla="*/ 2562896 w 6982434"/>
              <a:gd name="connsiteY9" fmla="*/ 27056 h 3620261"/>
              <a:gd name="connsiteX10" fmla="*/ 2614411 w 6982434"/>
              <a:gd name="connsiteY10" fmla="*/ 1298 h 3620261"/>
              <a:gd name="connsiteX11" fmla="*/ 3593205 w 6982434"/>
              <a:gd name="connsiteY11" fmla="*/ 220239 h 3620261"/>
              <a:gd name="connsiteX12" fmla="*/ 3644721 w 6982434"/>
              <a:gd name="connsiteY12" fmla="*/ 181602 h 3620261"/>
              <a:gd name="connsiteX13" fmla="*/ 3747752 w 6982434"/>
              <a:gd name="connsiteY13" fmla="*/ 155845 h 3620261"/>
              <a:gd name="connsiteX14" fmla="*/ 5331853 w 6982434"/>
              <a:gd name="connsiteY14" fmla="*/ 1298 h 3620261"/>
              <a:gd name="connsiteX15" fmla="*/ 5370490 w 6982434"/>
              <a:gd name="connsiteY15" fmla="*/ 39935 h 3620261"/>
              <a:gd name="connsiteX16" fmla="*/ 5409127 w 6982434"/>
              <a:gd name="connsiteY16" fmla="*/ 65692 h 3620261"/>
              <a:gd name="connsiteX17" fmla="*/ 5434884 w 6982434"/>
              <a:gd name="connsiteY17" fmla="*/ 104329 h 3620261"/>
              <a:gd name="connsiteX18" fmla="*/ 5473521 w 6982434"/>
              <a:gd name="connsiteY18" fmla="*/ 117208 h 3620261"/>
              <a:gd name="connsiteX19" fmla="*/ 5486400 w 6982434"/>
              <a:gd name="connsiteY19" fmla="*/ 181602 h 3620261"/>
              <a:gd name="connsiteX20" fmla="*/ 5512158 w 6982434"/>
              <a:gd name="connsiteY20" fmla="*/ 245997 h 3620261"/>
              <a:gd name="connsiteX21" fmla="*/ 5847008 w 6982434"/>
              <a:gd name="connsiteY21" fmla="*/ 1018729 h 3620261"/>
              <a:gd name="connsiteX22" fmla="*/ 5859887 w 6982434"/>
              <a:gd name="connsiteY22" fmla="*/ 1057366 h 3620261"/>
              <a:gd name="connsiteX23" fmla="*/ 6336405 w 6982434"/>
              <a:gd name="connsiteY23" fmla="*/ 1392216 h 3620261"/>
              <a:gd name="connsiteX24" fmla="*/ 6362163 w 6982434"/>
              <a:gd name="connsiteY24" fmla="*/ 1430853 h 3620261"/>
              <a:gd name="connsiteX25" fmla="*/ 6387921 w 6982434"/>
              <a:gd name="connsiteY25" fmla="*/ 1508126 h 3620261"/>
              <a:gd name="connsiteX26" fmla="*/ 6503831 w 6982434"/>
              <a:gd name="connsiteY26" fmla="*/ 1624036 h 3620261"/>
              <a:gd name="connsiteX27" fmla="*/ 6542467 w 6982434"/>
              <a:gd name="connsiteY27" fmla="*/ 1675552 h 3620261"/>
              <a:gd name="connsiteX28" fmla="*/ 6593983 w 6982434"/>
              <a:gd name="connsiteY28" fmla="*/ 1727067 h 3620261"/>
              <a:gd name="connsiteX29" fmla="*/ 6877318 w 6982434"/>
              <a:gd name="connsiteY29" fmla="*/ 2422526 h 3620261"/>
              <a:gd name="connsiteX30" fmla="*/ 6877318 w 6982434"/>
              <a:gd name="connsiteY30" fmla="*/ 2435405 h 3620261"/>
              <a:gd name="connsiteX31" fmla="*/ 6980349 w 6982434"/>
              <a:gd name="connsiteY31" fmla="*/ 3143743 h 3620261"/>
              <a:gd name="connsiteX32" fmla="*/ 6967470 w 6982434"/>
              <a:gd name="connsiteY32" fmla="*/ 3195259 h 3620261"/>
              <a:gd name="connsiteX33" fmla="*/ 6349284 w 6982434"/>
              <a:gd name="connsiteY33" fmla="*/ 3414200 h 3620261"/>
              <a:gd name="connsiteX34" fmla="*/ 6246253 w 6982434"/>
              <a:gd name="connsiteY34" fmla="*/ 3388442 h 3620261"/>
              <a:gd name="connsiteX35" fmla="*/ 6181859 w 6982434"/>
              <a:gd name="connsiteY35" fmla="*/ 3375563 h 3620261"/>
              <a:gd name="connsiteX36" fmla="*/ 5383369 w 6982434"/>
              <a:gd name="connsiteY36" fmla="*/ 3169501 h 3620261"/>
              <a:gd name="connsiteX37" fmla="*/ 5344732 w 6982434"/>
              <a:gd name="connsiteY37" fmla="*/ 3143743 h 3620261"/>
              <a:gd name="connsiteX38" fmla="*/ 5215943 w 6982434"/>
              <a:gd name="connsiteY38" fmla="*/ 3285411 h 3620261"/>
              <a:gd name="connsiteX39" fmla="*/ 5177307 w 6982434"/>
              <a:gd name="connsiteY39" fmla="*/ 3336926 h 3620261"/>
              <a:gd name="connsiteX40" fmla="*/ 5112912 w 6982434"/>
              <a:gd name="connsiteY40" fmla="*/ 3324047 h 3620261"/>
              <a:gd name="connsiteX41" fmla="*/ 5022760 w 6982434"/>
              <a:gd name="connsiteY41" fmla="*/ 3285411 h 3620261"/>
              <a:gd name="connsiteX42" fmla="*/ 3953814 w 6982434"/>
              <a:gd name="connsiteY42" fmla="*/ 3491473 h 3620261"/>
              <a:gd name="connsiteX43" fmla="*/ 3696236 w 6982434"/>
              <a:gd name="connsiteY43" fmla="*/ 3465715 h 3620261"/>
              <a:gd name="connsiteX44" fmla="*/ 3683358 w 6982434"/>
              <a:gd name="connsiteY44" fmla="*/ 3452836 h 3620261"/>
              <a:gd name="connsiteX45" fmla="*/ 2382591 w 6982434"/>
              <a:gd name="connsiteY45" fmla="*/ 3555867 h 3620261"/>
              <a:gd name="connsiteX46" fmla="*/ 2343955 w 6982434"/>
              <a:gd name="connsiteY46" fmla="*/ 3581625 h 3620261"/>
              <a:gd name="connsiteX47" fmla="*/ 2305318 w 6982434"/>
              <a:gd name="connsiteY47" fmla="*/ 3620261 h 3620261"/>
              <a:gd name="connsiteX48" fmla="*/ 1906073 w 6982434"/>
              <a:gd name="connsiteY48" fmla="*/ 3581625 h 3620261"/>
              <a:gd name="connsiteX49" fmla="*/ 1803042 w 6982434"/>
              <a:gd name="connsiteY49" fmla="*/ 3568746 h 3620261"/>
              <a:gd name="connsiteX50" fmla="*/ 1687132 w 6982434"/>
              <a:gd name="connsiteY50" fmla="*/ 3555867 h 3620261"/>
              <a:gd name="connsiteX51" fmla="*/ 1107583 w 6982434"/>
              <a:gd name="connsiteY51" fmla="*/ 3439957 h 3620261"/>
              <a:gd name="connsiteX52" fmla="*/ 953036 w 6982434"/>
              <a:gd name="connsiteY52" fmla="*/ 3452836 h 3620261"/>
              <a:gd name="connsiteX53" fmla="*/ 875763 w 6982434"/>
              <a:gd name="connsiteY53" fmla="*/ 3414200 h 3620261"/>
              <a:gd name="connsiteX54" fmla="*/ 746974 w 6982434"/>
              <a:gd name="connsiteY54" fmla="*/ 3362684 h 3620261"/>
              <a:gd name="connsiteX55" fmla="*/ 618186 w 6982434"/>
              <a:gd name="connsiteY55" fmla="*/ 3298290 h 3620261"/>
              <a:gd name="connsiteX56" fmla="*/ 540912 w 6982434"/>
              <a:gd name="connsiteY56" fmla="*/ 3246774 h 3620261"/>
              <a:gd name="connsiteX57" fmla="*/ 347729 w 6982434"/>
              <a:gd name="connsiteY57" fmla="*/ 3169501 h 3620261"/>
              <a:gd name="connsiteX58" fmla="*/ 309093 w 6982434"/>
              <a:gd name="connsiteY58" fmla="*/ 3143743 h 3620261"/>
              <a:gd name="connsiteX59" fmla="*/ 231820 w 6982434"/>
              <a:gd name="connsiteY59" fmla="*/ 3117985 h 3620261"/>
              <a:gd name="connsiteX60" fmla="*/ 77273 w 6982434"/>
              <a:gd name="connsiteY60" fmla="*/ 2911923 h 3620261"/>
              <a:gd name="connsiteX61" fmla="*/ 51515 w 6982434"/>
              <a:gd name="connsiteY61" fmla="*/ 2873287 h 3620261"/>
              <a:gd name="connsiteX62" fmla="*/ 0 w 6982434"/>
              <a:gd name="connsiteY62" fmla="*/ 2770256 h 3620261"/>
              <a:gd name="connsiteX63" fmla="*/ 360608 w 6982434"/>
              <a:gd name="connsiteY63" fmla="*/ 1649794 h 3620261"/>
              <a:gd name="connsiteX64" fmla="*/ 386366 w 6982434"/>
              <a:gd name="connsiteY64" fmla="*/ 1611157 h 3620261"/>
              <a:gd name="connsiteX65" fmla="*/ 412124 w 6982434"/>
              <a:gd name="connsiteY65" fmla="*/ 1533884 h 3620261"/>
              <a:gd name="connsiteX66" fmla="*/ 502276 w 6982434"/>
              <a:gd name="connsiteY66" fmla="*/ 1417974 h 3620261"/>
              <a:gd name="connsiteX67" fmla="*/ 540912 w 6982434"/>
              <a:gd name="connsiteY67" fmla="*/ 1392216 h 3620261"/>
              <a:gd name="connsiteX68" fmla="*/ 566670 w 6982434"/>
              <a:gd name="connsiteY68" fmla="*/ 1353580 h 3620261"/>
              <a:gd name="connsiteX69" fmla="*/ 618186 w 6982434"/>
              <a:gd name="connsiteY69" fmla="*/ 1314943 h 3620261"/>
              <a:gd name="connsiteX70" fmla="*/ 695459 w 6982434"/>
              <a:gd name="connsiteY70" fmla="*/ 1263428 h 3620261"/>
              <a:gd name="connsiteX71" fmla="*/ 746974 w 6982434"/>
              <a:gd name="connsiteY71" fmla="*/ 1211912 h 3620261"/>
              <a:gd name="connsiteX72" fmla="*/ 850005 w 6982434"/>
              <a:gd name="connsiteY72" fmla="*/ 1134639 h 3620261"/>
              <a:gd name="connsiteX73" fmla="*/ 901521 w 6982434"/>
              <a:gd name="connsiteY73" fmla="*/ 1108881 h 3620261"/>
              <a:gd name="connsiteX74" fmla="*/ 965915 w 6982434"/>
              <a:gd name="connsiteY74" fmla="*/ 1057366 h 3620261"/>
              <a:gd name="connsiteX75" fmla="*/ 1043189 w 6982434"/>
              <a:gd name="connsiteY75" fmla="*/ 992971 h 3620261"/>
              <a:gd name="connsiteX76" fmla="*/ 1094704 w 6982434"/>
              <a:gd name="connsiteY76" fmla="*/ 941456 h 3620261"/>
              <a:gd name="connsiteX77" fmla="*/ 1171977 w 6982434"/>
              <a:gd name="connsiteY77" fmla="*/ 877061 h 3620261"/>
              <a:gd name="connsiteX78" fmla="*/ 1197735 w 6982434"/>
              <a:gd name="connsiteY78" fmla="*/ 799788 h 362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982434" h="3620261">
                <a:moveTo>
                  <a:pt x="1197735" y="799788"/>
                </a:moveTo>
                <a:cubicBezTo>
                  <a:pt x="1232079" y="795495"/>
                  <a:pt x="1267375" y="796016"/>
                  <a:pt x="1300766" y="786909"/>
                </a:cubicBezTo>
                <a:cubicBezTo>
                  <a:pt x="1315699" y="782836"/>
                  <a:pt x="1325559" y="768074"/>
                  <a:pt x="1339403" y="761152"/>
                </a:cubicBezTo>
                <a:cubicBezTo>
                  <a:pt x="1351545" y="755081"/>
                  <a:pt x="1365160" y="752566"/>
                  <a:pt x="1378039" y="748273"/>
                </a:cubicBezTo>
                <a:cubicBezTo>
                  <a:pt x="1396559" y="734383"/>
                  <a:pt x="1454738" y="694543"/>
                  <a:pt x="1468191" y="671000"/>
                </a:cubicBezTo>
                <a:cubicBezTo>
                  <a:pt x="1476973" y="655632"/>
                  <a:pt x="1472288" y="634852"/>
                  <a:pt x="1481070" y="619484"/>
                </a:cubicBezTo>
                <a:cubicBezTo>
                  <a:pt x="1522742" y="546557"/>
                  <a:pt x="1519707" y="606427"/>
                  <a:pt x="1519707" y="567969"/>
                </a:cubicBezTo>
                <a:lnTo>
                  <a:pt x="2434107" y="65692"/>
                </a:lnTo>
                <a:cubicBezTo>
                  <a:pt x="2446049" y="59237"/>
                  <a:pt x="2459690" y="56543"/>
                  <a:pt x="2472743" y="52814"/>
                </a:cubicBezTo>
                <a:cubicBezTo>
                  <a:pt x="2505417" y="43479"/>
                  <a:pt x="2532019" y="40289"/>
                  <a:pt x="2562896" y="27056"/>
                </a:cubicBezTo>
                <a:cubicBezTo>
                  <a:pt x="2580542" y="19493"/>
                  <a:pt x="2614411" y="1298"/>
                  <a:pt x="2614411" y="1298"/>
                </a:cubicBezTo>
                <a:cubicBezTo>
                  <a:pt x="2940676" y="74278"/>
                  <a:pt x="3263882" y="162608"/>
                  <a:pt x="3593205" y="220239"/>
                </a:cubicBezTo>
                <a:cubicBezTo>
                  <a:pt x="3614349" y="223939"/>
                  <a:pt x="3624907" y="189858"/>
                  <a:pt x="3644721" y="181602"/>
                </a:cubicBezTo>
                <a:cubicBezTo>
                  <a:pt x="3677399" y="167986"/>
                  <a:pt x="3747752" y="155845"/>
                  <a:pt x="3747752" y="155845"/>
                </a:cubicBezTo>
                <a:cubicBezTo>
                  <a:pt x="4275786" y="104329"/>
                  <a:pt x="4802661" y="39098"/>
                  <a:pt x="5331853" y="1298"/>
                </a:cubicBezTo>
                <a:cubicBezTo>
                  <a:pt x="5350020" y="0"/>
                  <a:pt x="5356498" y="28275"/>
                  <a:pt x="5370490" y="39935"/>
                </a:cubicBezTo>
                <a:cubicBezTo>
                  <a:pt x="5382381" y="49844"/>
                  <a:pt x="5396248" y="57106"/>
                  <a:pt x="5409127" y="65692"/>
                </a:cubicBezTo>
                <a:cubicBezTo>
                  <a:pt x="5417713" y="78571"/>
                  <a:pt x="5422797" y="94660"/>
                  <a:pt x="5434884" y="104329"/>
                </a:cubicBezTo>
                <a:cubicBezTo>
                  <a:pt x="5445485" y="112810"/>
                  <a:pt x="5465991" y="105912"/>
                  <a:pt x="5473521" y="117208"/>
                </a:cubicBezTo>
                <a:cubicBezTo>
                  <a:pt x="5485663" y="135421"/>
                  <a:pt x="5480110" y="160635"/>
                  <a:pt x="5486400" y="181602"/>
                </a:cubicBezTo>
                <a:cubicBezTo>
                  <a:pt x="5493043" y="203746"/>
                  <a:pt x="5512158" y="245997"/>
                  <a:pt x="5512158" y="245997"/>
                </a:cubicBezTo>
                <a:cubicBezTo>
                  <a:pt x="5623775" y="503574"/>
                  <a:pt x="5736427" y="760705"/>
                  <a:pt x="5847008" y="1018729"/>
                </a:cubicBezTo>
                <a:cubicBezTo>
                  <a:pt x="5852356" y="1031207"/>
                  <a:pt x="5859887" y="1057366"/>
                  <a:pt x="5859887" y="1057366"/>
                </a:cubicBezTo>
                <a:cubicBezTo>
                  <a:pt x="6018726" y="1168983"/>
                  <a:pt x="6180619" y="1276375"/>
                  <a:pt x="6336405" y="1392216"/>
                </a:cubicBezTo>
                <a:cubicBezTo>
                  <a:pt x="6348826" y="1401452"/>
                  <a:pt x="6355876" y="1416708"/>
                  <a:pt x="6362163" y="1430853"/>
                </a:cubicBezTo>
                <a:cubicBezTo>
                  <a:pt x="6373190" y="1455664"/>
                  <a:pt x="6370960" y="1486924"/>
                  <a:pt x="6387921" y="1508126"/>
                </a:cubicBezTo>
                <a:cubicBezTo>
                  <a:pt x="6525294" y="1679846"/>
                  <a:pt x="6349284" y="1469489"/>
                  <a:pt x="6503831" y="1624036"/>
                </a:cubicBezTo>
                <a:cubicBezTo>
                  <a:pt x="6519009" y="1639214"/>
                  <a:pt x="6528332" y="1659398"/>
                  <a:pt x="6542467" y="1675552"/>
                </a:cubicBezTo>
                <a:cubicBezTo>
                  <a:pt x="6558459" y="1693828"/>
                  <a:pt x="6593983" y="1727067"/>
                  <a:pt x="6593983" y="1727067"/>
                </a:cubicBezTo>
                <a:cubicBezTo>
                  <a:pt x="6940342" y="2239076"/>
                  <a:pt x="6898033" y="1987523"/>
                  <a:pt x="6877318" y="2422526"/>
                </a:cubicBezTo>
                <a:cubicBezTo>
                  <a:pt x="6877114" y="2426814"/>
                  <a:pt x="6877318" y="2431112"/>
                  <a:pt x="6877318" y="2435405"/>
                </a:cubicBezTo>
                <a:cubicBezTo>
                  <a:pt x="6911662" y="2671518"/>
                  <a:pt x="6952238" y="2906807"/>
                  <a:pt x="6980349" y="3143743"/>
                </a:cubicBezTo>
                <a:cubicBezTo>
                  <a:pt x="6982434" y="3161320"/>
                  <a:pt x="6967470" y="3195259"/>
                  <a:pt x="6967470" y="3195259"/>
                </a:cubicBezTo>
                <a:cubicBezTo>
                  <a:pt x="6761408" y="3268239"/>
                  <a:pt x="6560444" y="3357639"/>
                  <a:pt x="6349284" y="3414200"/>
                </a:cubicBezTo>
                <a:cubicBezTo>
                  <a:pt x="6315089" y="3423359"/>
                  <a:pt x="6280747" y="3396402"/>
                  <a:pt x="6246253" y="3388442"/>
                </a:cubicBezTo>
                <a:cubicBezTo>
                  <a:pt x="6224924" y="3383520"/>
                  <a:pt x="6181859" y="3375563"/>
                  <a:pt x="6181859" y="3375563"/>
                </a:cubicBezTo>
                <a:lnTo>
                  <a:pt x="5383369" y="3169501"/>
                </a:lnTo>
                <a:cubicBezTo>
                  <a:pt x="5368452" y="3165370"/>
                  <a:pt x="5344732" y="3143743"/>
                  <a:pt x="5344732" y="3143743"/>
                </a:cubicBezTo>
                <a:cubicBezTo>
                  <a:pt x="5301802" y="3190966"/>
                  <a:pt x="5257740" y="3237183"/>
                  <a:pt x="5215943" y="3285411"/>
                </a:cubicBezTo>
                <a:cubicBezTo>
                  <a:pt x="5201885" y="3301632"/>
                  <a:pt x="5197405" y="3329389"/>
                  <a:pt x="5177307" y="3336926"/>
                </a:cubicBezTo>
                <a:cubicBezTo>
                  <a:pt x="5156811" y="3344612"/>
                  <a:pt x="5134377" y="3328340"/>
                  <a:pt x="5112912" y="3324047"/>
                </a:cubicBezTo>
                <a:lnTo>
                  <a:pt x="5022760" y="3285411"/>
                </a:lnTo>
                <a:cubicBezTo>
                  <a:pt x="4666445" y="3354098"/>
                  <a:pt x="4312512" y="3436570"/>
                  <a:pt x="3953814" y="3491473"/>
                </a:cubicBezTo>
                <a:cubicBezTo>
                  <a:pt x="3939117" y="3493723"/>
                  <a:pt x="3755967" y="3485626"/>
                  <a:pt x="3696236" y="3465715"/>
                </a:cubicBezTo>
                <a:cubicBezTo>
                  <a:pt x="3690477" y="3463795"/>
                  <a:pt x="3687651" y="3457129"/>
                  <a:pt x="3683358" y="3452836"/>
                </a:cubicBezTo>
                <a:lnTo>
                  <a:pt x="2382591" y="3555867"/>
                </a:lnTo>
                <a:cubicBezTo>
                  <a:pt x="2367184" y="3557348"/>
                  <a:pt x="2355846" y="3571716"/>
                  <a:pt x="2343955" y="3581625"/>
                </a:cubicBezTo>
                <a:cubicBezTo>
                  <a:pt x="2329963" y="3593285"/>
                  <a:pt x="2318197" y="3607382"/>
                  <a:pt x="2305318" y="3620261"/>
                </a:cubicBezTo>
                <a:cubicBezTo>
                  <a:pt x="1841098" y="3581577"/>
                  <a:pt x="2135239" y="3612181"/>
                  <a:pt x="1906073" y="3581625"/>
                </a:cubicBezTo>
                <a:lnTo>
                  <a:pt x="1803042" y="3568746"/>
                </a:lnTo>
                <a:lnTo>
                  <a:pt x="1687132" y="3555867"/>
                </a:lnTo>
                <a:cubicBezTo>
                  <a:pt x="1493949" y="3517230"/>
                  <a:pt x="1302680" y="3467339"/>
                  <a:pt x="1107583" y="3439957"/>
                </a:cubicBezTo>
                <a:cubicBezTo>
                  <a:pt x="1056391" y="3432772"/>
                  <a:pt x="1004730" y="3452836"/>
                  <a:pt x="953036" y="3452836"/>
                </a:cubicBezTo>
                <a:cubicBezTo>
                  <a:pt x="918764" y="3452836"/>
                  <a:pt x="903977" y="3427222"/>
                  <a:pt x="875763" y="3414200"/>
                </a:cubicBezTo>
                <a:cubicBezTo>
                  <a:pt x="833782" y="3394824"/>
                  <a:pt x="788329" y="3383362"/>
                  <a:pt x="746974" y="3362684"/>
                </a:cubicBezTo>
                <a:cubicBezTo>
                  <a:pt x="704045" y="3341219"/>
                  <a:pt x="660019" y="3321821"/>
                  <a:pt x="618186" y="3298290"/>
                </a:cubicBezTo>
                <a:cubicBezTo>
                  <a:pt x="591204" y="3283113"/>
                  <a:pt x="568601" y="3260619"/>
                  <a:pt x="540912" y="3246774"/>
                </a:cubicBezTo>
                <a:cubicBezTo>
                  <a:pt x="457374" y="3205005"/>
                  <a:pt x="418989" y="3193254"/>
                  <a:pt x="347729" y="3169501"/>
                </a:cubicBezTo>
                <a:cubicBezTo>
                  <a:pt x="334850" y="3160915"/>
                  <a:pt x="323237" y="3150029"/>
                  <a:pt x="309093" y="3143743"/>
                </a:cubicBezTo>
                <a:cubicBezTo>
                  <a:pt x="284282" y="3132716"/>
                  <a:pt x="231820" y="3117985"/>
                  <a:pt x="231820" y="3117985"/>
                </a:cubicBezTo>
                <a:cubicBezTo>
                  <a:pt x="180304" y="3049298"/>
                  <a:pt x="128205" y="2981044"/>
                  <a:pt x="77273" y="2911923"/>
                </a:cubicBezTo>
                <a:cubicBezTo>
                  <a:pt x="68091" y="2899462"/>
                  <a:pt x="59032" y="2886818"/>
                  <a:pt x="51515" y="2873287"/>
                </a:cubicBezTo>
                <a:cubicBezTo>
                  <a:pt x="32868" y="2839722"/>
                  <a:pt x="17172" y="2804600"/>
                  <a:pt x="0" y="2770256"/>
                </a:cubicBezTo>
                <a:cubicBezTo>
                  <a:pt x="120203" y="2396769"/>
                  <a:pt x="236535" y="2022013"/>
                  <a:pt x="360608" y="1649794"/>
                </a:cubicBezTo>
                <a:cubicBezTo>
                  <a:pt x="365503" y="1635110"/>
                  <a:pt x="379444" y="1625001"/>
                  <a:pt x="386366" y="1611157"/>
                </a:cubicBezTo>
                <a:cubicBezTo>
                  <a:pt x="413718" y="1556453"/>
                  <a:pt x="412124" y="1567342"/>
                  <a:pt x="412124" y="1533884"/>
                </a:cubicBezTo>
                <a:cubicBezTo>
                  <a:pt x="442175" y="1495247"/>
                  <a:pt x="469351" y="1454192"/>
                  <a:pt x="502276" y="1417974"/>
                </a:cubicBezTo>
                <a:cubicBezTo>
                  <a:pt x="512688" y="1406521"/>
                  <a:pt x="529967" y="1403161"/>
                  <a:pt x="540912" y="1392216"/>
                </a:cubicBezTo>
                <a:cubicBezTo>
                  <a:pt x="551857" y="1381271"/>
                  <a:pt x="555725" y="1364525"/>
                  <a:pt x="566670" y="1353580"/>
                </a:cubicBezTo>
                <a:cubicBezTo>
                  <a:pt x="581848" y="1338402"/>
                  <a:pt x="600601" y="1327252"/>
                  <a:pt x="618186" y="1314943"/>
                </a:cubicBezTo>
                <a:cubicBezTo>
                  <a:pt x="643547" y="1297190"/>
                  <a:pt x="673569" y="1285318"/>
                  <a:pt x="695459" y="1263428"/>
                </a:cubicBezTo>
                <a:lnTo>
                  <a:pt x="746974" y="1211912"/>
                </a:lnTo>
                <a:cubicBezTo>
                  <a:pt x="781318" y="1186154"/>
                  <a:pt x="814285" y="1158452"/>
                  <a:pt x="850005" y="1134639"/>
                </a:cubicBezTo>
                <a:cubicBezTo>
                  <a:pt x="865979" y="1123989"/>
                  <a:pt x="886772" y="1121172"/>
                  <a:pt x="901521" y="1108881"/>
                </a:cubicBezTo>
                <a:cubicBezTo>
                  <a:pt x="979194" y="1044154"/>
                  <a:pt x="873667" y="1088116"/>
                  <a:pt x="965915" y="1057366"/>
                </a:cubicBezTo>
                <a:cubicBezTo>
                  <a:pt x="991673" y="1035901"/>
                  <a:pt x="1018267" y="1015401"/>
                  <a:pt x="1043189" y="992971"/>
                </a:cubicBezTo>
                <a:cubicBezTo>
                  <a:pt x="1061239" y="976726"/>
                  <a:pt x="1076554" y="957590"/>
                  <a:pt x="1094704" y="941456"/>
                </a:cubicBezTo>
                <a:cubicBezTo>
                  <a:pt x="1219146" y="830840"/>
                  <a:pt x="1127445" y="921593"/>
                  <a:pt x="1171977" y="877061"/>
                </a:cubicBezTo>
                <a:lnTo>
                  <a:pt x="1197735" y="799788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3494612"/>
            <a:ext cx="7696200" cy="58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4188120"/>
            <a:ext cx="7696200" cy="812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4086036"/>
            <a:ext cx="31758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BANGUNAN</a:t>
            </a:r>
            <a:endParaRPr lang="en-US" sz="40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2943036"/>
            <a:ext cx="385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0</a:t>
            </a:r>
            <a:endParaRPr lang="en-US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0" name="Explosion 2 9"/>
          <p:cNvSpPr/>
          <p:nvPr/>
        </p:nvSpPr>
        <p:spPr>
          <a:xfrm>
            <a:off x="4495800" y="1762738"/>
            <a:ext cx="304800" cy="23209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2362200" y="2464168"/>
            <a:ext cx="228600" cy="17406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267"/>
          <p:cNvGrpSpPr>
            <a:grpSpLocks/>
          </p:cNvGrpSpPr>
          <p:nvPr/>
        </p:nvGrpSpPr>
        <p:grpSpPr bwMode="auto">
          <a:xfrm rot="16200000">
            <a:off x="5834791" y="1791255"/>
            <a:ext cx="522417" cy="304800"/>
            <a:chOff x="1872" y="1626"/>
            <a:chExt cx="1632" cy="966"/>
          </a:xfrm>
        </p:grpSpPr>
        <p:sp>
          <p:nvSpPr>
            <p:cNvPr id="13" name="AutoShape 268"/>
            <p:cNvSpPr>
              <a:spLocks noChangeArrowheads="1"/>
            </p:cNvSpPr>
            <p:nvPr/>
          </p:nvSpPr>
          <p:spPr bwMode="auto">
            <a:xfrm>
              <a:off x="1920" y="1728"/>
              <a:ext cx="1584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269"/>
            <p:cNvSpPr>
              <a:spLocks noChangeArrowheads="1"/>
            </p:cNvSpPr>
            <p:nvPr/>
          </p:nvSpPr>
          <p:spPr bwMode="auto">
            <a:xfrm rot="5400000">
              <a:off x="1728" y="1920"/>
              <a:ext cx="768" cy="38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270"/>
            <p:cNvSpPr>
              <a:spLocks noChangeArrowheads="1"/>
            </p:cNvSpPr>
            <p:nvPr/>
          </p:nvSpPr>
          <p:spPr bwMode="auto">
            <a:xfrm>
              <a:off x="2382" y="1770"/>
              <a:ext cx="144" cy="6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271"/>
            <p:cNvGrpSpPr>
              <a:grpSpLocks/>
            </p:cNvGrpSpPr>
            <p:nvPr/>
          </p:nvGrpSpPr>
          <p:grpSpPr bwMode="auto">
            <a:xfrm>
              <a:off x="2580" y="2418"/>
              <a:ext cx="768" cy="48"/>
              <a:chOff x="2352" y="2832"/>
              <a:chExt cx="1008" cy="48"/>
            </a:xfrm>
          </p:grpSpPr>
          <p:sp>
            <p:nvSpPr>
              <p:cNvPr id="31" name="Rectangle 272"/>
              <p:cNvSpPr>
                <a:spLocks noChangeArrowheads="1"/>
              </p:cNvSpPr>
              <p:nvPr/>
            </p:nvSpPr>
            <p:spPr bwMode="auto">
              <a:xfrm>
                <a:off x="2352" y="2832"/>
                <a:ext cx="1008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73"/>
              <p:cNvSpPr>
                <a:spLocks noChangeShapeType="1"/>
              </p:cNvSpPr>
              <p:nvPr/>
            </p:nvSpPr>
            <p:spPr bwMode="auto">
              <a:xfrm>
                <a:off x="2592" y="28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74"/>
              <p:cNvSpPr>
                <a:spLocks noChangeShapeType="1"/>
              </p:cNvSpPr>
              <p:nvPr/>
            </p:nvSpPr>
            <p:spPr bwMode="auto">
              <a:xfrm>
                <a:off x="2880" y="2832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75"/>
              <p:cNvSpPr>
                <a:spLocks noChangeShapeType="1"/>
              </p:cNvSpPr>
              <p:nvPr/>
            </p:nvSpPr>
            <p:spPr bwMode="auto">
              <a:xfrm>
                <a:off x="3120" y="2832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AutoShape 276"/>
            <p:cNvSpPr>
              <a:spLocks noChangeArrowheads="1"/>
            </p:cNvSpPr>
            <p:nvPr/>
          </p:nvSpPr>
          <p:spPr bwMode="auto">
            <a:xfrm>
              <a:off x="2592" y="1824"/>
              <a:ext cx="816" cy="5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277"/>
            <p:cNvGrpSpPr>
              <a:grpSpLocks/>
            </p:cNvGrpSpPr>
            <p:nvPr/>
          </p:nvGrpSpPr>
          <p:grpSpPr bwMode="auto">
            <a:xfrm>
              <a:off x="2592" y="1752"/>
              <a:ext cx="768" cy="48"/>
              <a:chOff x="2352" y="2832"/>
              <a:chExt cx="1008" cy="48"/>
            </a:xfrm>
          </p:grpSpPr>
          <p:sp>
            <p:nvSpPr>
              <p:cNvPr id="27" name="Rectangle 278"/>
              <p:cNvSpPr>
                <a:spLocks noChangeArrowheads="1"/>
              </p:cNvSpPr>
              <p:nvPr/>
            </p:nvSpPr>
            <p:spPr bwMode="auto">
              <a:xfrm>
                <a:off x="2352" y="2832"/>
                <a:ext cx="1008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79"/>
              <p:cNvSpPr>
                <a:spLocks noChangeShapeType="1"/>
              </p:cNvSpPr>
              <p:nvPr/>
            </p:nvSpPr>
            <p:spPr bwMode="auto">
              <a:xfrm>
                <a:off x="2592" y="28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80"/>
              <p:cNvSpPr>
                <a:spLocks noChangeShapeType="1"/>
              </p:cNvSpPr>
              <p:nvPr/>
            </p:nvSpPr>
            <p:spPr bwMode="auto">
              <a:xfrm>
                <a:off x="2880" y="2832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81"/>
              <p:cNvSpPr>
                <a:spLocks noChangeShapeType="1"/>
              </p:cNvSpPr>
              <p:nvPr/>
            </p:nvSpPr>
            <p:spPr bwMode="auto">
              <a:xfrm>
                <a:off x="3120" y="2832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Rectangle 282"/>
            <p:cNvSpPr>
              <a:spLocks noChangeArrowheads="1"/>
            </p:cNvSpPr>
            <p:nvPr/>
          </p:nvSpPr>
          <p:spPr bwMode="auto">
            <a:xfrm>
              <a:off x="1872" y="1872"/>
              <a:ext cx="48" cy="4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283" descr="Zig zag"/>
            <p:cNvSpPr>
              <a:spLocks noChangeArrowheads="1"/>
            </p:cNvSpPr>
            <p:nvPr/>
          </p:nvSpPr>
          <p:spPr bwMode="auto">
            <a:xfrm>
              <a:off x="2160" y="2496"/>
              <a:ext cx="288" cy="96"/>
            </a:xfrm>
            <a:prstGeom prst="roundRect">
              <a:avLst>
                <a:gd name="adj" fmla="val 16667"/>
              </a:avLst>
            </a:prstGeom>
            <a:pattFill prst="zigZag">
              <a:fgClr>
                <a:schemeClr val="bg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284" descr="Zig zag"/>
            <p:cNvSpPr>
              <a:spLocks noChangeArrowheads="1"/>
            </p:cNvSpPr>
            <p:nvPr/>
          </p:nvSpPr>
          <p:spPr bwMode="auto">
            <a:xfrm>
              <a:off x="2208" y="1632"/>
              <a:ext cx="288" cy="96"/>
            </a:xfrm>
            <a:prstGeom prst="roundRect">
              <a:avLst>
                <a:gd name="adj" fmla="val 16667"/>
              </a:avLst>
            </a:prstGeom>
            <a:pattFill prst="zigZag">
              <a:fgClr>
                <a:schemeClr val="bg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85" descr="Zig zag"/>
            <p:cNvSpPr>
              <a:spLocks noChangeArrowheads="1"/>
            </p:cNvSpPr>
            <p:nvPr/>
          </p:nvSpPr>
          <p:spPr bwMode="auto">
            <a:xfrm>
              <a:off x="2976" y="2496"/>
              <a:ext cx="288" cy="96"/>
            </a:xfrm>
            <a:prstGeom prst="roundRect">
              <a:avLst>
                <a:gd name="adj" fmla="val 16667"/>
              </a:avLst>
            </a:prstGeom>
            <a:pattFill prst="zigZag">
              <a:fgClr>
                <a:schemeClr val="bg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86" descr="Zig zag"/>
            <p:cNvSpPr>
              <a:spLocks noChangeArrowheads="1"/>
            </p:cNvSpPr>
            <p:nvPr/>
          </p:nvSpPr>
          <p:spPr bwMode="auto">
            <a:xfrm>
              <a:off x="2988" y="1626"/>
              <a:ext cx="288" cy="96"/>
            </a:xfrm>
            <a:prstGeom prst="roundRect">
              <a:avLst>
                <a:gd name="adj" fmla="val 16667"/>
              </a:avLst>
            </a:prstGeom>
            <a:pattFill prst="zigZag">
              <a:fgClr>
                <a:schemeClr val="bg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87"/>
            <p:cNvSpPr>
              <a:spLocks noChangeShapeType="1"/>
            </p:cNvSpPr>
            <p:nvPr/>
          </p:nvSpPr>
          <p:spPr bwMode="auto">
            <a:xfrm flipH="1">
              <a:off x="2400" y="187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88"/>
            <p:cNvSpPr>
              <a:spLocks noChangeShapeType="1"/>
            </p:cNvSpPr>
            <p:nvPr/>
          </p:nvSpPr>
          <p:spPr bwMode="auto">
            <a:xfrm flipH="1">
              <a:off x="2400" y="190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89"/>
            <p:cNvSpPr>
              <a:spLocks noChangeArrowheads="1"/>
            </p:cNvSpPr>
            <p:nvPr/>
          </p:nvSpPr>
          <p:spPr bwMode="auto">
            <a:xfrm>
              <a:off x="2514" y="1872"/>
              <a:ext cx="96" cy="48"/>
            </a:xfrm>
            <a:prstGeom prst="star5">
              <a:avLst/>
            </a:prstGeom>
            <a:solidFill>
              <a:srgbClr val="ED133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2438400" y="2638236"/>
            <a:ext cx="1588" cy="838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2"/>
          </p:cNvCxnSpPr>
          <p:nvPr/>
        </p:nvCxnSpPr>
        <p:spPr>
          <a:xfrm flipH="1">
            <a:off x="4648200" y="1965194"/>
            <a:ext cx="11458" cy="15112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9" idx="3"/>
          </p:cNvCxnSpPr>
          <p:nvPr/>
        </p:nvCxnSpPr>
        <p:spPr>
          <a:xfrm flipH="1">
            <a:off x="6096001" y="2189498"/>
            <a:ext cx="945" cy="146288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133600" y="1952436"/>
            <a:ext cx="385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1</a:t>
            </a:r>
            <a:endParaRPr lang="en-US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14800" y="1537628"/>
            <a:ext cx="385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2</a:t>
            </a:r>
            <a:endParaRPr lang="en-US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38800" y="1609636"/>
            <a:ext cx="385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3</a:t>
            </a:r>
            <a:endParaRPr lang="en-US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" y="5076636"/>
            <a:ext cx="268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BENDA       X               Y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09600" y="5457636"/>
            <a:ext cx="2667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3400" y="561003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6 m          5 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3400" y="599103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              15 m        8 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3400" y="637203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              21 m        6 m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48600" y="2943036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n-US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001000" y="2943036"/>
            <a:ext cx="4235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X</a:t>
            </a:r>
            <a:endParaRPr lang="en-US" sz="2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48" name="Picture 115" descr="stars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614252"/>
            <a:ext cx="971550" cy="98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METODE TRANSECTING BASELIN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METODE AZHIMUTH WHEEL</a:t>
            </a:r>
            <a:endParaRPr lang="en-US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88150787"/>
              </p:ext>
            </p:extLst>
          </p:nvPr>
        </p:nvGraphicFramePr>
        <p:xfrm>
          <a:off x="179512" y="1412776"/>
          <a:ext cx="871296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16632"/>
            <a:ext cx="6984776" cy="115212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KOMPOSISI TIM OLAH TKP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00775671"/>
              </p:ext>
            </p:extLst>
          </p:nvPr>
        </p:nvGraphicFramePr>
        <p:xfrm>
          <a:off x="251520" y="1340768"/>
          <a:ext cx="871296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05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MEMPOSISIKAN AZHIMUTH WHEEL</a:t>
            </a:r>
            <a:endParaRPr lang="en-US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26561379"/>
              </p:ext>
            </p:extLst>
          </p:nvPr>
        </p:nvGraphicFramePr>
        <p:xfrm>
          <a:off x="323528" y="1412776"/>
          <a:ext cx="856895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5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PENGUKURAN AZHIMUTH WHEEL</a:t>
            </a:r>
            <a:endParaRPr lang="en-US" b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37514121"/>
              </p:ext>
            </p:extLst>
          </p:nvPr>
        </p:nvGraphicFramePr>
        <p:xfrm>
          <a:off x="179512" y="1268759"/>
          <a:ext cx="8712968" cy="5400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/>
              <a:t>MENDOKUMENTASIKAN AZHIMUTH WHEEL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889364" y="1628800"/>
            <a:ext cx="7571068" cy="4896543"/>
            <a:chOff x="533400" y="685800"/>
            <a:chExt cx="7315200" cy="5114330"/>
          </a:xfrm>
        </p:grpSpPr>
        <p:sp>
          <p:nvSpPr>
            <p:cNvPr id="7" name="Rectangle 6"/>
            <p:cNvSpPr/>
            <p:nvPr/>
          </p:nvSpPr>
          <p:spPr>
            <a:xfrm>
              <a:off x="2971800" y="2133600"/>
              <a:ext cx="2743200" cy="2438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00400" y="2286000"/>
              <a:ext cx="2209800" cy="2133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3963194" y="1828800"/>
              <a:ext cx="609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267200" y="990600"/>
              <a:ext cx="3276600" cy="2362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9" idx="3"/>
            </p:cNvCxnSpPr>
            <p:nvPr/>
          </p:nvCxnSpPr>
          <p:spPr>
            <a:xfrm rot="5400000" flipH="1" flipV="1">
              <a:off x="2437459" y="1738396"/>
              <a:ext cx="215336" cy="34441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114800" y="2209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29200" y="3200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412646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24200" y="30480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270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62400" y="2438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360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4953000" y="2590800"/>
              <a:ext cx="76200" cy="7620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5105400" y="2743200"/>
              <a:ext cx="76200" cy="7620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181600" y="2895600"/>
              <a:ext cx="152400" cy="7620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257800" y="3124200"/>
              <a:ext cx="152400" cy="7620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xplosion 2 20"/>
            <p:cNvSpPr/>
            <p:nvPr/>
          </p:nvSpPr>
          <p:spPr>
            <a:xfrm>
              <a:off x="7467600" y="802783"/>
              <a:ext cx="304800" cy="304800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67"/>
            <p:cNvGrpSpPr>
              <a:grpSpLocks/>
            </p:cNvGrpSpPr>
            <p:nvPr/>
          </p:nvGrpSpPr>
          <p:grpSpPr bwMode="auto">
            <a:xfrm rot="16200000">
              <a:off x="342759" y="3314841"/>
              <a:ext cx="686082" cy="304800"/>
              <a:chOff x="1872" y="1626"/>
              <a:chExt cx="1632" cy="966"/>
            </a:xfrm>
          </p:grpSpPr>
          <p:sp>
            <p:nvSpPr>
              <p:cNvPr id="32" name="AutoShape 268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584" cy="7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269"/>
              <p:cNvSpPr>
                <a:spLocks noChangeArrowheads="1"/>
              </p:cNvSpPr>
              <p:nvPr/>
            </p:nvSpPr>
            <p:spPr bwMode="auto">
              <a:xfrm rot="5400000">
                <a:off x="1728" y="1920"/>
                <a:ext cx="768" cy="384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270"/>
              <p:cNvSpPr>
                <a:spLocks noChangeArrowheads="1"/>
              </p:cNvSpPr>
              <p:nvPr/>
            </p:nvSpPr>
            <p:spPr bwMode="auto">
              <a:xfrm>
                <a:off x="2382" y="1770"/>
                <a:ext cx="144" cy="67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" name="Group 271"/>
              <p:cNvGrpSpPr>
                <a:grpSpLocks/>
              </p:cNvGrpSpPr>
              <p:nvPr/>
            </p:nvGrpSpPr>
            <p:grpSpPr bwMode="auto">
              <a:xfrm>
                <a:off x="2580" y="2418"/>
                <a:ext cx="768" cy="48"/>
                <a:chOff x="2352" y="2832"/>
                <a:chExt cx="1008" cy="48"/>
              </a:xfrm>
            </p:grpSpPr>
            <p:sp>
              <p:nvSpPr>
                <p:cNvPr id="50" name="Rectangle 272"/>
                <p:cNvSpPr>
                  <a:spLocks noChangeArrowheads="1"/>
                </p:cNvSpPr>
                <p:nvPr/>
              </p:nvSpPr>
              <p:spPr bwMode="auto">
                <a:xfrm>
                  <a:off x="2352" y="2832"/>
                  <a:ext cx="100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273"/>
                <p:cNvSpPr>
                  <a:spLocks noChangeShapeType="1"/>
                </p:cNvSpPr>
                <p:nvPr/>
              </p:nvSpPr>
              <p:spPr bwMode="auto">
                <a:xfrm>
                  <a:off x="2592" y="283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274"/>
                <p:cNvSpPr>
                  <a:spLocks noChangeShapeType="1"/>
                </p:cNvSpPr>
                <p:nvPr/>
              </p:nvSpPr>
              <p:spPr bwMode="auto">
                <a:xfrm>
                  <a:off x="2880" y="2832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275"/>
                <p:cNvSpPr>
                  <a:spLocks noChangeShapeType="1"/>
                </p:cNvSpPr>
                <p:nvPr/>
              </p:nvSpPr>
              <p:spPr bwMode="auto">
                <a:xfrm>
                  <a:off x="3120" y="2832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" name="AutoShape 276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816" cy="57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277"/>
              <p:cNvGrpSpPr>
                <a:grpSpLocks/>
              </p:cNvGrpSpPr>
              <p:nvPr/>
            </p:nvGrpSpPr>
            <p:grpSpPr bwMode="auto">
              <a:xfrm>
                <a:off x="2592" y="1752"/>
                <a:ext cx="768" cy="48"/>
                <a:chOff x="2352" y="2832"/>
                <a:chExt cx="1008" cy="48"/>
              </a:xfrm>
            </p:grpSpPr>
            <p:sp>
              <p:nvSpPr>
                <p:cNvPr id="46" name="Rectangle 278"/>
                <p:cNvSpPr>
                  <a:spLocks noChangeArrowheads="1"/>
                </p:cNvSpPr>
                <p:nvPr/>
              </p:nvSpPr>
              <p:spPr bwMode="auto">
                <a:xfrm>
                  <a:off x="2352" y="2832"/>
                  <a:ext cx="100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279"/>
                <p:cNvSpPr>
                  <a:spLocks noChangeShapeType="1"/>
                </p:cNvSpPr>
                <p:nvPr/>
              </p:nvSpPr>
              <p:spPr bwMode="auto">
                <a:xfrm>
                  <a:off x="2592" y="283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280"/>
                <p:cNvSpPr>
                  <a:spLocks noChangeShapeType="1"/>
                </p:cNvSpPr>
                <p:nvPr/>
              </p:nvSpPr>
              <p:spPr bwMode="auto">
                <a:xfrm>
                  <a:off x="2880" y="2832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281"/>
                <p:cNvSpPr>
                  <a:spLocks noChangeShapeType="1"/>
                </p:cNvSpPr>
                <p:nvPr/>
              </p:nvSpPr>
              <p:spPr bwMode="auto">
                <a:xfrm>
                  <a:off x="3120" y="2832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" name="Rectangle 282"/>
              <p:cNvSpPr>
                <a:spLocks noChangeArrowheads="1"/>
              </p:cNvSpPr>
              <p:nvPr/>
            </p:nvSpPr>
            <p:spPr bwMode="auto">
              <a:xfrm>
                <a:off x="1872" y="1872"/>
                <a:ext cx="48" cy="4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283" descr="Zig zag"/>
              <p:cNvSpPr>
                <a:spLocks noChangeArrowheads="1"/>
              </p:cNvSpPr>
              <p:nvPr/>
            </p:nvSpPr>
            <p:spPr bwMode="auto">
              <a:xfrm>
                <a:off x="2160" y="2496"/>
                <a:ext cx="288" cy="96"/>
              </a:xfrm>
              <a:prstGeom prst="roundRect">
                <a:avLst>
                  <a:gd name="adj" fmla="val 16667"/>
                </a:avLst>
              </a:prstGeom>
              <a:pattFill prst="zigZag">
                <a:fgClr>
                  <a:schemeClr val="bg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284" descr="Zig zag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288" cy="96"/>
              </a:xfrm>
              <a:prstGeom prst="roundRect">
                <a:avLst>
                  <a:gd name="adj" fmla="val 16667"/>
                </a:avLst>
              </a:prstGeom>
              <a:pattFill prst="zigZag">
                <a:fgClr>
                  <a:schemeClr val="bg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285" descr="Zig zag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288" cy="96"/>
              </a:xfrm>
              <a:prstGeom prst="roundRect">
                <a:avLst>
                  <a:gd name="adj" fmla="val 16667"/>
                </a:avLst>
              </a:prstGeom>
              <a:pattFill prst="zigZag">
                <a:fgClr>
                  <a:schemeClr val="bg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286" descr="Zig zag"/>
              <p:cNvSpPr>
                <a:spLocks noChangeArrowheads="1"/>
              </p:cNvSpPr>
              <p:nvPr/>
            </p:nvSpPr>
            <p:spPr bwMode="auto">
              <a:xfrm>
                <a:off x="2988" y="1626"/>
                <a:ext cx="288" cy="96"/>
              </a:xfrm>
              <a:prstGeom prst="roundRect">
                <a:avLst>
                  <a:gd name="adj" fmla="val 16667"/>
                </a:avLst>
              </a:prstGeom>
              <a:pattFill prst="zigZag">
                <a:fgClr>
                  <a:schemeClr val="bg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287"/>
              <p:cNvSpPr>
                <a:spLocks noChangeShapeType="1"/>
              </p:cNvSpPr>
              <p:nvPr/>
            </p:nvSpPr>
            <p:spPr bwMode="auto">
              <a:xfrm flipH="1">
                <a:off x="2400" y="187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288"/>
              <p:cNvSpPr>
                <a:spLocks noChangeShapeType="1"/>
              </p:cNvSpPr>
              <p:nvPr/>
            </p:nvSpPr>
            <p:spPr bwMode="auto">
              <a:xfrm flipH="1">
                <a:off x="2400" y="190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AutoShape 289"/>
              <p:cNvSpPr>
                <a:spLocks noChangeArrowheads="1"/>
              </p:cNvSpPr>
              <p:nvPr/>
            </p:nvSpPr>
            <p:spPr bwMode="auto">
              <a:xfrm>
                <a:off x="2514" y="1872"/>
                <a:ext cx="96" cy="48"/>
              </a:xfrm>
              <a:prstGeom prst="star5">
                <a:avLst/>
              </a:prstGeom>
              <a:solidFill>
                <a:srgbClr val="ED133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Flowchart: Direct Access Storage 22"/>
            <p:cNvSpPr/>
            <p:nvPr/>
          </p:nvSpPr>
          <p:spPr>
            <a:xfrm>
              <a:off x="7391400" y="685800"/>
              <a:ext cx="457200" cy="152400"/>
            </a:xfrm>
            <a:prstGeom prst="flowChartMagneticDrum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Direct Access Storage 23"/>
            <p:cNvSpPr/>
            <p:nvPr/>
          </p:nvSpPr>
          <p:spPr>
            <a:xfrm>
              <a:off x="7391400" y="838200"/>
              <a:ext cx="457200" cy="152400"/>
            </a:xfrm>
            <a:prstGeom prst="flowChartMagneticDrum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Direct Access Storage 24"/>
            <p:cNvSpPr/>
            <p:nvPr/>
          </p:nvSpPr>
          <p:spPr>
            <a:xfrm>
              <a:off x="7391400" y="990600"/>
              <a:ext cx="457200" cy="152400"/>
            </a:xfrm>
            <a:prstGeom prst="flowChartMagneticDrum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479406" y="694386"/>
              <a:ext cx="206062" cy="489397"/>
            </a:xfrm>
            <a:custGeom>
              <a:avLst/>
              <a:gdLst>
                <a:gd name="connsiteX0" fmla="*/ 128788 w 206062"/>
                <a:gd name="connsiteY0" fmla="*/ 0 h 489397"/>
                <a:gd name="connsiteX1" fmla="*/ 103031 w 206062"/>
                <a:gd name="connsiteY1" fmla="*/ 38637 h 489397"/>
                <a:gd name="connsiteX2" fmla="*/ 25757 w 206062"/>
                <a:gd name="connsiteY2" fmla="*/ 115910 h 489397"/>
                <a:gd name="connsiteX3" fmla="*/ 12879 w 206062"/>
                <a:gd name="connsiteY3" fmla="*/ 167425 h 489397"/>
                <a:gd name="connsiteX4" fmla="*/ 0 w 206062"/>
                <a:gd name="connsiteY4" fmla="*/ 206062 h 489397"/>
                <a:gd name="connsiteX5" fmla="*/ 25757 w 206062"/>
                <a:gd name="connsiteY5" fmla="*/ 347729 h 489397"/>
                <a:gd name="connsiteX6" fmla="*/ 51515 w 206062"/>
                <a:gd name="connsiteY6" fmla="*/ 386366 h 489397"/>
                <a:gd name="connsiteX7" fmla="*/ 90152 w 206062"/>
                <a:gd name="connsiteY7" fmla="*/ 476518 h 489397"/>
                <a:gd name="connsiteX8" fmla="*/ 128788 w 206062"/>
                <a:gd name="connsiteY8" fmla="*/ 489397 h 489397"/>
                <a:gd name="connsiteX9" fmla="*/ 206062 w 206062"/>
                <a:gd name="connsiteY9" fmla="*/ 476518 h 48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6062" h="489397">
                  <a:moveTo>
                    <a:pt x="128788" y="0"/>
                  </a:moveTo>
                  <a:cubicBezTo>
                    <a:pt x="120202" y="12879"/>
                    <a:pt x="113976" y="27692"/>
                    <a:pt x="103031" y="38637"/>
                  </a:cubicBezTo>
                  <a:cubicBezTo>
                    <a:pt x="7180" y="134488"/>
                    <a:pt x="86463" y="24852"/>
                    <a:pt x="25757" y="115910"/>
                  </a:cubicBezTo>
                  <a:cubicBezTo>
                    <a:pt x="21464" y="133082"/>
                    <a:pt x="17741" y="150406"/>
                    <a:pt x="12879" y="167425"/>
                  </a:cubicBezTo>
                  <a:cubicBezTo>
                    <a:pt x="9150" y="180478"/>
                    <a:pt x="0" y="192486"/>
                    <a:pt x="0" y="206062"/>
                  </a:cubicBezTo>
                  <a:cubicBezTo>
                    <a:pt x="0" y="210880"/>
                    <a:pt x="21571" y="336566"/>
                    <a:pt x="25757" y="347729"/>
                  </a:cubicBezTo>
                  <a:cubicBezTo>
                    <a:pt x="31192" y="362222"/>
                    <a:pt x="42929" y="373487"/>
                    <a:pt x="51515" y="386366"/>
                  </a:cubicBezTo>
                  <a:cubicBezTo>
                    <a:pt x="59249" y="417301"/>
                    <a:pt x="62357" y="454282"/>
                    <a:pt x="90152" y="476518"/>
                  </a:cubicBezTo>
                  <a:cubicBezTo>
                    <a:pt x="100753" y="484998"/>
                    <a:pt x="115909" y="485104"/>
                    <a:pt x="128788" y="489397"/>
                  </a:cubicBezTo>
                  <a:lnTo>
                    <a:pt x="206062" y="476518"/>
                  </a:lnTo>
                </a:path>
              </a:pathLst>
            </a:custGeom>
            <a:solidFill>
              <a:srgbClr val="92D05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" y="3810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86600" y="685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1143000"/>
              <a:ext cx="949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UTARA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" y="4876800"/>
              <a:ext cx="32155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BENDA                DERAJAT   </a:t>
              </a:r>
            </a:p>
            <a:p>
              <a:r>
                <a:rPr lang="en-US" dirty="0" smtClean="0"/>
                <a:t>    1                           41</a:t>
              </a:r>
            </a:p>
            <a:p>
              <a:r>
                <a:rPr lang="en-US" dirty="0" smtClean="0"/>
                <a:t>    2                          267 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838200" y="5181600"/>
              <a:ext cx="281940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48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KATIM</a:t>
            </a:r>
            <a:r>
              <a:rPr lang="id-ID" b="1" dirty="0" smtClean="0"/>
              <a:t> / KANIT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83003865"/>
              </p:ext>
            </p:extLst>
          </p:nvPr>
        </p:nvGraphicFramePr>
        <p:xfrm>
          <a:off x="107504" y="1268759"/>
          <a:ext cx="8856984" cy="5400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0521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FOTOGRAFER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92060047"/>
              </p:ext>
            </p:extLst>
          </p:nvPr>
        </p:nvGraphicFramePr>
        <p:xfrm>
          <a:off x="179512" y="2060848"/>
          <a:ext cx="8856984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981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PENCARI SJL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99800510"/>
              </p:ext>
            </p:extLst>
          </p:nvPr>
        </p:nvGraphicFramePr>
        <p:xfrm>
          <a:off x="179512" y="1412776"/>
          <a:ext cx="871296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157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PEMBUAT </a:t>
            </a:r>
            <a:r>
              <a:rPr lang="en-US" b="1" dirty="0"/>
              <a:t>SKETSA TKP</a:t>
            </a:r>
            <a:endParaRPr lang="en-US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26975814"/>
              </p:ext>
            </p:extLst>
          </p:nvPr>
        </p:nvGraphicFramePr>
        <p:xfrm>
          <a:off x="107504" y="1268759"/>
          <a:ext cx="8856984" cy="5400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3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PENCATAT</a:t>
            </a:r>
            <a:endParaRPr lang="en-US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61060380"/>
              </p:ext>
            </p:extLst>
          </p:nvPr>
        </p:nvGraphicFramePr>
        <p:xfrm>
          <a:off x="107504" y="1268759"/>
          <a:ext cx="8856984" cy="5400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7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0E0D-3C11-42D8-AFCC-ACDAB0CB2927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PEMBUAT SKETSA WAJAH</a:t>
            </a:r>
            <a:endParaRPr lang="en-US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64980989"/>
              </p:ext>
            </p:extLst>
          </p:nvPr>
        </p:nvGraphicFramePr>
        <p:xfrm>
          <a:off x="107504" y="1268759"/>
          <a:ext cx="8856984" cy="5400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51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B490E0D-3C11-42D8-AFCC-ACDAB0CB2927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9592" y="116632"/>
            <a:ext cx="6984776" cy="1152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LOGISTIK &amp; PERLENGKAPAN OLAH TKP</a:t>
            </a:r>
            <a:endParaRPr lang="en-US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24148756"/>
              </p:ext>
            </p:extLst>
          </p:nvPr>
        </p:nvGraphicFramePr>
        <p:xfrm>
          <a:off x="107504" y="1268759"/>
          <a:ext cx="8856984" cy="5400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7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648</Words>
  <Application>Microsoft Office PowerPoint</Application>
  <PresentationFormat>On-screen Show (4:3)</PresentationFormat>
  <Paragraphs>196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Custom Design</vt:lpstr>
      <vt:lpstr>PowerPoint Presentation</vt:lpstr>
      <vt:lpstr>KOMPOSISI TIM OLAH TKP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38</cp:revision>
  <dcterms:created xsi:type="dcterms:W3CDTF">2016-10-03T11:32:16Z</dcterms:created>
  <dcterms:modified xsi:type="dcterms:W3CDTF">2016-10-03T22:35:04Z</dcterms:modified>
</cp:coreProperties>
</file>