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95" r:id="rId3"/>
    <p:sldId id="297" r:id="rId4"/>
    <p:sldId id="280" r:id="rId5"/>
    <p:sldId id="298" r:id="rId6"/>
    <p:sldId id="299" r:id="rId7"/>
    <p:sldId id="281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410797-A6F4-4466-B68B-95FE72B27C73}">
          <p14:sldIdLst>
            <p14:sldId id="278"/>
            <p14:sldId id="295"/>
            <p14:sldId id="297"/>
            <p14:sldId id="280"/>
            <p14:sldId id="298"/>
            <p14:sldId id="299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32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41120"/>
            <a:ext cx="5385816" cy="1868424"/>
          </a:xfrm>
        </p:spPr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tkp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ident</a:t>
            </a:r>
          </a:p>
          <a:p>
            <a:r>
              <a:rPr lang="en-US" dirty="0" err="1"/>
              <a:t>Satreskrim</a:t>
            </a:r>
            <a:endParaRPr lang="en-US" dirty="0"/>
          </a:p>
          <a:p>
            <a:r>
              <a:rPr lang="en-US" dirty="0" err="1"/>
              <a:t>Polresta</a:t>
            </a:r>
            <a:r>
              <a:rPr lang="en-US" dirty="0"/>
              <a:t> Bandara </a:t>
            </a:r>
            <a:r>
              <a:rPr lang="en-US" dirty="0" err="1"/>
              <a:t>Soetta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704" y="240792"/>
            <a:ext cx="8165592" cy="1259094"/>
          </a:xfrm>
        </p:spPr>
        <p:txBody>
          <a:bodyPr/>
          <a:lstStyle/>
          <a:p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pokoknya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didasarkan</a:t>
            </a:r>
            <a:r>
              <a:rPr lang="en-ID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</a:t>
            </a:r>
            <a:endParaRPr lang="en-US" sz="28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704" y="1637284"/>
            <a:ext cx="7249160" cy="86106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(b)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KUHAP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penyidik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memotret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E1200F-5128-D609-5B48-DA5AE3AF0A65}"/>
              </a:ext>
            </a:extLst>
          </p:cNvPr>
          <p:cNvSpPr txBox="1">
            <a:spLocks/>
          </p:cNvSpPr>
          <p:nvPr/>
        </p:nvSpPr>
        <p:spPr>
          <a:xfrm>
            <a:off x="3834384" y="2574782"/>
            <a:ext cx="7249160" cy="930418"/>
          </a:xfrm>
          <a:prstGeom prst="rect">
            <a:avLst/>
          </a:prstGeom>
          <a:solidFill>
            <a:srgbClr val="F5CDCE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(f) KUHAP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Pejabat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Kepolisan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Republik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Indonesia)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kewajibannya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wewenang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memotret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CB2E96-1657-4BB9-A7D2-B57FAAB2BFEC}"/>
              </a:ext>
            </a:extLst>
          </p:cNvPr>
          <p:cNvSpPr txBox="1">
            <a:spLocks/>
          </p:cNvSpPr>
          <p:nvPr/>
        </p:nvSpPr>
        <p:spPr>
          <a:xfrm>
            <a:off x="3854704" y="3581638"/>
            <a:ext cx="7249160" cy="1504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(h) dan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(h)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Undang-Undang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2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2002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Kepolisian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Republik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Indonesia, “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Menyelenggarakan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Kepolisan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berwenang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Identitas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memotret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endParaRPr lang="en-ID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BCC40E2-B97A-F677-2CA6-2AB817E37DE8}"/>
              </a:ext>
            </a:extLst>
          </p:cNvPr>
          <p:cNvSpPr txBox="1">
            <a:spLocks/>
          </p:cNvSpPr>
          <p:nvPr/>
        </p:nvSpPr>
        <p:spPr>
          <a:xfrm>
            <a:off x="3854704" y="5163010"/>
            <a:ext cx="7249160" cy="1237790"/>
          </a:xfrm>
          <a:prstGeom prst="rect">
            <a:avLst/>
          </a:prstGeom>
          <a:solidFill>
            <a:srgbClr val="F5CDCE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Kapolri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No. 06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34 dan 35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(b)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penyidik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kepastian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Identitas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tersangka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saksi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/korban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tindak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pidana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7230D-160A-44CB-F9E7-D7CAA128636F}"/>
              </a:ext>
            </a:extLst>
          </p:cNvPr>
          <p:cNvSpPr txBox="1"/>
          <p:nvPr/>
        </p:nvSpPr>
        <p:spPr>
          <a:xfrm>
            <a:off x="3484880" y="1493520"/>
            <a:ext cx="32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a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83947-C5E0-71A2-C12D-B222F85F1708}"/>
              </a:ext>
            </a:extLst>
          </p:cNvPr>
          <p:cNvSpPr txBox="1"/>
          <p:nvPr/>
        </p:nvSpPr>
        <p:spPr>
          <a:xfrm>
            <a:off x="3462528" y="2503154"/>
            <a:ext cx="34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b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64274-F370-6AA7-5503-20F3C1362EF3}"/>
              </a:ext>
            </a:extLst>
          </p:cNvPr>
          <p:cNvSpPr txBox="1"/>
          <p:nvPr/>
        </p:nvSpPr>
        <p:spPr>
          <a:xfrm>
            <a:off x="3440176" y="3505200"/>
            <a:ext cx="34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c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45B0A-F3F6-43C4-148E-C41CF0EACD26}"/>
              </a:ext>
            </a:extLst>
          </p:cNvPr>
          <p:cNvSpPr txBox="1"/>
          <p:nvPr/>
        </p:nvSpPr>
        <p:spPr>
          <a:xfrm>
            <a:off x="3480816" y="5133647"/>
            <a:ext cx="34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d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704" y="731520"/>
            <a:ext cx="7249160" cy="86106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Pusinafis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Bareskrim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Polri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01 </a:t>
            </a:r>
            <a:r>
              <a:rPr lang="en-ID" sz="18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Teknis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endParaRPr lang="en-US" dirty="0"/>
          </a:p>
        </p:txBody>
      </p:sp>
      <p:sp>
        <p:nvSpPr>
          <p:cNvPr id="16" name="Text Placeholder 10">
            <a:hlinkClick r:id="rId2" action="ppaction://hlinksldjump"/>
            <a:extLst>
              <a:ext uri="{FF2B5EF4-FFF2-40B4-BE49-F238E27FC236}">
                <a16:creationId xmlns:a16="http://schemas.microsoft.com/office/drawing/2014/main" id="{97E1200F-5128-D609-5B48-DA5AE3AF0A65}"/>
              </a:ext>
            </a:extLst>
          </p:cNvPr>
          <p:cNvSpPr txBox="1">
            <a:spLocks/>
          </p:cNvSpPr>
          <p:nvPr/>
        </p:nvSpPr>
        <p:spPr>
          <a:xfrm>
            <a:off x="3834384" y="1829276"/>
            <a:ext cx="7249160" cy="1237790"/>
          </a:xfrm>
          <a:prstGeom prst="rect">
            <a:avLst/>
          </a:prstGeom>
          <a:solidFill>
            <a:srgbClr val="F5CDCE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pengahiran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TKP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Bareskrim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Polri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Pengahiran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TKP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TKP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9FAB-A1B6-1867-E550-055AF701B144}"/>
              </a:ext>
            </a:extLst>
          </p:cNvPr>
          <p:cNvSpPr txBox="1"/>
          <p:nvPr/>
        </p:nvSpPr>
        <p:spPr>
          <a:xfrm>
            <a:off x="3480816" y="649585"/>
            <a:ext cx="34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e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9E25-F4F3-8E0A-D13E-23AC0AB0F595}"/>
              </a:ext>
            </a:extLst>
          </p:cNvPr>
          <p:cNvSpPr txBox="1"/>
          <p:nvPr/>
        </p:nvSpPr>
        <p:spPr>
          <a:xfrm>
            <a:off x="3484880" y="1737746"/>
            <a:ext cx="34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f</a:t>
            </a:r>
            <a:endParaRPr lang="en-ID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D7244EE4-976E-66C8-D400-D12D93D6FD5B}"/>
              </a:ext>
            </a:extLst>
          </p:cNvPr>
          <p:cNvSpPr txBox="1">
            <a:spLocks/>
          </p:cNvSpPr>
          <p:nvPr/>
        </p:nvSpPr>
        <p:spPr>
          <a:xfrm>
            <a:off x="3482848" y="357664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/>
                </a:solidFill>
                <a:latin typeface="Arial Narrow" panose="020B0606020202030204" pitchFamily="34" charset="0"/>
              </a:rPr>
              <a:t>Penyidik</a:t>
            </a:r>
            <a:endParaRPr lang="en-US" sz="12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KUHAP</a:t>
            </a:r>
            <a:b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Penyidik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adalah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: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polisi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negara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Republik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Indonesia;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pegawai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negeri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sipil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tertentu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yang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diberi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wewenang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khusus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oleh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undang-undang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Syarat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kepangkatan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sebagaimana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dimaksud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ayat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(1)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akan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diatur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lebih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lanjut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dalam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peraturan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pemerintah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Penyidik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E2D4-3423-6988-9054-4BA41F38DA14}"/>
              </a:ext>
            </a:extLst>
          </p:cNvPr>
          <p:cNvSpPr txBox="1"/>
          <p:nvPr/>
        </p:nvSpPr>
        <p:spPr>
          <a:xfrm>
            <a:off x="4307840" y="6275308"/>
            <a:ext cx="77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 action="ppaction://hlinksldjump"/>
              </a:rPr>
              <a:t>Back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2C35A-7040-2FBF-1324-658C852C5AC7}"/>
              </a:ext>
            </a:extLst>
          </p:cNvPr>
          <p:cNvSpPr txBox="1"/>
          <p:nvPr/>
        </p:nvSpPr>
        <p:spPr>
          <a:xfrm>
            <a:off x="10083800" y="6299200"/>
            <a:ext cx="125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 action="ppaction://hlinksldjump"/>
              </a:rPr>
              <a:t>Penyelidik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 KUHAP</a:t>
            </a:r>
            <a:b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Penyelidik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adalah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setiap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pejabat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polisi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negara </a:t>
            </a:r>
            <a:r>
              <a:rPr lang="en-ID" sz="1800" kern="0" dirty="0" err="1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Republik</a:t>
            </a:r>
            <a:r>
              <a:rPr lang="en-ID" sz="1800" kern="0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 Indonesia</a:t>
            </a:r>
            <a:endParaRPr lang="en-ID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Penyelidik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82F9D60C-4E86-6BF0-8228-2B7430065922}"/>
              </a:ext>
            </a:extLst>
          </p:cNvPr>
          <p:cNvSpPr txBox="1"/>
          <p:nvPr/>
        </p:nvSpPr>
        <p:spPr>
          <a:xfrm>
            <a:off x="4307840" y="6275308"/>
            <a:ext cx="77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 action="ppaction://hlinksldjump"/>
              </a:rPr>
              <a:t>Back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54888"/>
            <a:ext cx="6766560" cy="122631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pengahiran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TKP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Bareskrim</a:t>
            </a:r>
            <a:r>
              <a:rPr lang="en-ID" sz="18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Polri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Pengahiran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TKP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Berita</a:t>
            </a:r>
            <a:r>
              <a:rPr lang="en-ID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TKP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608" y="1950720"/>
            <a:ext cx="6766560" cy="423314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 startAt="4"/>
            </a:pPr>
            <a:r>
              <a:rPr lang="en-ID" sz="16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6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Pengakhiran</a:t>
            </a:r>
            <a:r>
              <a:rPr lang="en-ID" sz="16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ID" sz="16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TKP </a:t>
            </a: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5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Konsolidasi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125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Pembukaan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/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pembebasan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TKP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Pembuatan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Pemeriksaan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di TKP </a:t>
            </a: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berikut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kelengkapannya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meliputi</a:t>
            </a:r>
            <a:r>
              <a:rPr lang="en-ID" sz="16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: 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BAP di TKP </a:t>
            </a: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Sket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TKP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Umum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/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Khusus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Hasil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foto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TKP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Pemotretan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Data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Pemotretan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Pengambilan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Jejak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jari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/kaki/ban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Penemuan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Penyitaan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barang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bukti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dari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TKP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Penyegelan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Barang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Bukti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spcAft>
                <a:spcPts val="140"/>
              </a:spcAft>
              <a:buFont typeface="+mj-lt"/>
              <a:buAutoNum type="romanUcPeriod"/>
            </a:pP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Berita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Acara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Pembungkusan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Penyegelan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Barang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Bukti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076325" lvl="3" indent="-342900">
              <a:buFont typeface="+mj-lt"/>
              <a:buAutoNum type="romanUcPeriod"/>
            </a:pP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Label </a:t>
            </a:r>
            <a:r>
              <a:rPr lang="en-ID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Barang</a:t>
            </a:r>
            <a:r>
              <a:rPr lang="en-ID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Bukti 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SOP TKP </a:t>
            </a:r>
            <a:r>
              <a:rPr lang="en-US" dirty="0" err="1"/>
              <a:t>Bareskrim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82F9D60C-4E86-6BF0-8228-2B7430065922}"/>
              </a:ext>
            </a:extLst>
          </p:cNvPr>
          <p:cNvSpPr txBox="1"/>
          <p:nvPr/>
        </p:nvSpPr>
        <p:spPr>
          <a:xfrm>
            <a:off x="10945368" y="6275308"/>
            <a:ext cx="77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 action="ppaction://hlinksldjump"/>
              </a:rPr>
              <a:t>Back</a:t>
            </a:r>
            <a:endParaRPr lang="en-ID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2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{3F46E608-5565-4A56-892B-4702242B9C23}tf78438558_win32</Template>
  <TotalTime>190</TotalTime>
  <Words>374</Words>
  <Application>Microsoft Office PowerPoint</Application>
  <PresentationFormat>Widescreen</PresentationFormat>
  <Paragraphs>53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Sabon Next LT</vt:lpstr>
      <vt:lpstr>Office Theme</vt:lpstr>
      <vt:lpstr>Dasar hukum penanganan tkp </vt:lpstr>
      <vt:lpstr>Unit identifikasi dalam melaksanakan tugas pokoknya, didasarkan pada</vt:lpstr>
      <vt:lpstr>PowerPoint Presentation</vt:lpstr>
      <vt:lpstr>Pasal 6 KUHAP </vt:lpstr>
      <vt:lpstr>Pasal 4 KUHAP </vt:lpstr>
      <vt:lpstr>Standard  operasional Prosedur pengahiran Penanganan TKP Bareskrim Polri pada angka 4 tentang Evaluasi Kegiatan, huruf d tentang Tahap Pengahiran Olah TKP pembuatan Berita Acara TKP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hukum penanganan tkp </dc:title>
  <dc:subject/>
  <dc:creator>sapik waidi</dc:creator>
  <cp:lastModifiedBy>sapik waidi</cp:lastModifiedBy>
  <cp:revision>7</cp:revision>
  <dcterms:created xsi:type="dcterms:W3CDTF">2023-05-10T06:22:29Z</dcterms:created>
  <dcterms:modified xsi:type="dcterms:W3CDTF">2023-05-14T09:45:07Z</dcterms:modified>
</cp:coreProperties>
</file>