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"/>
  </p:notesMasterIdLst>
  <p:sldIdLst>
    <p:sldId id="280" r:id="rId2"/>
    <p:sldId id="297" r:id="rId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410797-A6F4-4466-B68B-95FE72B27C73}">
          <p14:sldIdLst>
            <p14:sldId id="280"/>
            <p14:sldId id="297"/>
          </p14:sldIdLst>
        </p14:section>
        <p14:section name="penyelidi" id="{45691002-2E7F-4ADF-B6CA-8779F7944A58}">
          <p14:sldIdLst/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202C8F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732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 KUHAP</a:t>
            </a:r>
            <a:b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Penyelidik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adalah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setiap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polisi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negara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Republik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Indonesia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 KUHAP</a:t>
            </a:r>
            <a:b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arenBoth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Penyidik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adalah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: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polisi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negara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Republik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Indonesia;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pegawai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negeri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sipil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tertentu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yang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diberi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wewenang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khusus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oleh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undang-undang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Syarat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kepangkatan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sebagaimana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dimaksud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dalam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ayat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(1)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akan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diatur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lebih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lanjut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dalam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peraturan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pemerintah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6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{3F46E608-5565-4A56-892B-4702242B9C23}tf78438558_win32</Template>
  <TotalTime>115</TotalTime>
  <Words>61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Pasal 4 KUHAP </vt:lpstr>
      <vt:lpstr>Pasal 6 KUHAP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hukum penanganan tkp </dc:title>
  <dc:subject/>
  <dc:creator>sapik waidi</dc:creator>
  <cp:lastModifiedBy>sapik waidi</cp:lastModifiedBy>
  <cp:revision>4</cp:revision>
  <dcterms:created xsi:type="dcterms:W3CDTF">2023-05-10T06:22:29Z</dcterms:created>
  <dcterms:modified xsi:type="dcterms:W3CDTF">2023-05-14T08:14:30Z</dcterms:modified>
</cp:coreProperties>
</file>