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sldIdLst>
    <p:sldId id="280" r:id="rId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410797-A6F4-4466-B68B-95FE72B27C7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202C8F"/>
    <a:srgbClr val="FDFBF6"/>
    <a:srgbClr val="AAC4E9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3" d="100"/>
          <a:sy n="63" d="100"/>
        </p:scale>
        <p:origin x="732" y="5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Dasar%20hukum%20penanganan%20tkp.ppt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Pasal</a:t>
            </a:r>
            <a:r>
              <a:rPr lang="en-ID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6 KUHAP</a:t>
            </a:r>
            <a:br>
              <a:rPr lang="en-ID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arenBoth"/>
            </a:pP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Penyidik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adalah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:</a:t>
            </a:r>
            <a:endParaRPr lang="en-ID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725" lvl="1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pejabat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polisi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negara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Republik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Indonesia;</a:t>
            </a:r>
            <a:endParaRPr lang="en-ID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725" lvl="1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pejabat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pegawai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negeri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sipil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tertentu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yang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diberi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wewenang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khusus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oleh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undang-undang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.</a:t>
            </a:r>
            <a:endParaRPr lang="en-ID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Both"/>
            </a:pP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Syarat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kepangkatan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pejabat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sebagaimana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dimaksud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dalam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ayat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(1)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akan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diatur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lebih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lanjut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dalam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peraturan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pemerintah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.</a:t>
            </a:r>
            <a:endParaRPr lang="en-ID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Penyidik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F08F30B-0D77-526D-27AC-0CD86D3F57ED}"/>
              </a:ext>
            </a:extLst>
          </p:cNvPr>
          <p:cNvSpPr/>
          <p:nvPr/>
        </p:nvSpPr>
        <p:spPr>
          <a:xfrm>
            <a:off x="9865360" y="6299200"/>
            <a:ext cx="1442720" cy="345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Penyelidik</a:t>
            </a:r>
            <a:endParaRPr lang="en-ID" dirty="0">
              <a:solidFill>
                <a:schemeClr val="accent6"/>
              </a:solidFill>
            </a:endParaRPr>
          </a:p>
        </p:txBody>
      </p:sp>
      <p:sp>
        <p:nvSpPr>
          <p:cNvPr id="5" name="Arrow: Left 4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2410ED62-8AB4-1373-FC62-AB1B7028B01F}"/>
              </a:ext>
            </a:extLst>
          </p:cNvPr>
          <p:cNvSpPr/>
          <p:nvPr/>
        </p:nvSpPr>
        <p:spPr>
          <a:xfrm>
            <a:off x="4224528" y="6299200"/>
            <a:ext cx="1343152" cy="345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Back</a:t>
            </a:r>
            <a:endParaRPr lang="en-ID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{3F46E608-5565-4A56-892B-4702242B9C23}tf78438558_win32</Template>
  <TotalTime>138</TotalTime>
  <Words>47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Sabon Next LT</vt:lpstr>
      <vt:lpstr>Office Theme</vt:lpstr>
      <vt:lpstr>Pasal 6 KUHAP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hukum penanganan tkp </dc:title>
  <dc:subject/>
  <dc:creator>sapik waidi</dc:creator>
  <cp:lastModifiedBy>sapik waidi</cp:lastModifiedBy>
  <cp:revision>5</cp:revision>
  <dcterms:created xsi:type="dcterms:W3CDTF">2023-05-10T06:22:29Z</dcterms:created>
  <dcterms:modified xsi:type="dcterms:W3CDTF">2023-05-14T08:53:27Z</dcterms:modified>
</cp:coreProperties>
</file>