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7" r:id="rId8"/>
    <p:sldId id="268" r:id="rId9"/>
    <p:sldId id="269" r:id="rId10"/>
    <p:sldId id="270" r:id="rId11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9386"/>
            <a:ext cx="11297411" cy="56586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9575"/>
            <a:ext cx="11285219" cy="567842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635752" y="982980"/>
            <a:ext cx="5626735" cy="0"/>
          </a:xfrm>
          <a:custGeom>
            <a:avLst/>
            <a:gdLst/>
            <a:ahLst/>
            <a:cxnLst/>
            <a:rect l="l" t="t" r="r" b="b"/>
            <a:pathLst>
              <a:path w="5626734">
                <a:moveTo>
                  <a:pt x="0" y="0"/>
                </a:moveTo>
                <a:lnTo>
                  <a:pt x="5626354" y="0"/>
                </a:lnTo>
              </a:path>
            </a:pathLst>
          </a:custGeom>
          <a:ln w="6350">
            <a:solidFill>
              <a:srgbClr val="2C53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5219" y="0"/>
            <a:ext cx="906779" cy="684428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1669" y="1395983"/>
            <a:ext cx="2226310" cy="744220"/>
          </a:xfrm>
          <a:custGeom>
            <a:avLst/>
            <a:gdLst/>
            <a:ahLst/>
            <a:cxnLst/>
            <a:rect l="l" t="t" r="r" b="b"/>
            <a:pathLst>
              <a:path w="2226310" h="744219">
                <a:moveTo>
                  <a:pt x="2225929" y="0"/>
                </a:moveTo>
                <a:lnTo>
                  <a:pt x="2040001" y="0"/>
                </a:lnTo>
                <a:lnTo>
                  <a:pt x="1974708" y="388"/>
                </a:lnTo>
                <a:lnTo>
                  <a:pt x="1909848" y="1546"/>
                </a:lnTo>
                <a:lnTo>
                  <a:pt x="1845456" y="3463"/>
                </a:lnTo>
                <a:lnTo>
                  <a:pt x="1781570" y="6128"/>
                </a:lnTo>
                <a:lnTo>
                  <a:pt x="1718226" y="9531"/>
                </a:lnTo>
                <a:lnTo>
                  <a:pt x="1655461" y="13662"/>
                </a:lnTo>
                <a:lnTo>
                  <a:pt x="1593313" y="18510"/>
                </a:lnTo>
                <a:lnTo>
                  <a:pt x="1531817" y="24064"/>
                </a:lnTo>
                <a:lnTo>
                  <a:pt x="1471012" y="30313"/>
                </a:lnTo>
                <a:lnTo>
                  <a:pt x="1410933" y="37248"/>
                </a:lnTo>
                <a:lnTo>
                  <a:pt x="1351618" y="44857"/>
                </a:lnTo>
                <a:lnTo>
                  <a:pt x="1293104" y="53131"/>
                </a:lnTo>
                <a:lnTo>
                  <a:pt x="1235428" y="62058"/>
                </a:lnTo>
                <a:lnTo>
                  <a:pt x="1178625" y="71628"/>
                </a:lnTo>
                <a:lnTo>
                  <a:pt x="1122734" y="81830"/>
                </a:lnTo>
                <a:lnTo>
                  <a:pt x="1067792" y="92654"/>
                </a:lnTo>
                <a:lnTo>
                  <a:pt x="1013834" y="104089"/>
                </a:lnTo>
                <a:lnTo>
                  <a:pt x="960899" y="116126"/>
                </a:lnTo>
                <a:lnTo>
                  <a:pt x="909022" y="128752"/>
                </a:lnTo>
                <a:lnTo>
                  <a:pt x="858241" y="141958"/>
                </a:lnTo>
                <a:lnTo>
                  <a:pt x="808593" y="155733"/>
                </a:lnTo>
                <a:lnTo>
                  <a:pt x="760114" y="170067"/>
                </a:lnTo>
                <a:lnTo>
                  <a:pt x="712842" y="184949"/>
                </a:lnTo>
                <a:lnTo>
                  <a:pt x="666813" y="200368"/>
                </a:lnTo>
                <a:lnTo>
                  <a:pt x="622064" y="216314"/>
                </a:lnTo>
                <a:lnTo>
                  <a:pt x="578633" y="232776"/>
                </a:lnTo>
                <a:lnTo>
                  <a:pt x="536555" y="249744"/>
                </a:lnTo>
                <a:lnTo>
                  <a:pt x="495869" y="267208"/>
                </a:lnTo>
                <a:lnTo>
                  <a:pt x="456610" y="285156"/>
                </a:lnTo>
                <a:lnTo>
                  <a:pt x="418816" y="303578"/>
                </a:lnTo>
                <a:lnTo>
                  <a:pt x="382523" y="322463"/>
                </a:lnTo>
                <a:lnTo>
                  <a:pt x="347770" y="341802"/>
                </a:lnTo>
                <a:lnTo>
                  <a:pt x="314591" y="361583"/>
                </a:lnTo>
                <a:lnTo>
                  <a:pt x="253108" y="402431"/>
                </a:lnTo>
                <a:lnTo>
                  <a:pt x="198368" y="444922"/>
                </a:lnTo>
                <a:lnTo>
                  <a:pt x="150669" y="488971"/>
                </a:lnTo>
                <a:lnTo>
                  <a:pt x="110303" y="534495"/>
                </a:lnTo>
                <a:lnTo>
                  <a:pt x="92963" y="557783"/>
                </a:lnTo>
                <a:lnTo>
                  <a:pt x="0" y="557783"/>
                </a:lnTo>
                <a:lnTo>
                  <a:pt x="122046" y="743712"/>
                </a:lnTo>
                <a:lnTo>
                  <a:pt x="371855" y="557783"/>
                </a:lnTo>
                <a:lnTo>
                  <a:pt x="278891" y="557783"/>
                </a:lnTo>
                <a:lnTo>
                  <a:pt x="296231" y="534495"/>
                </a:lnTo>
                <a:lnTo>
                  <a:pt x="336597" y="488971"/>
                </a:lnTo>
                <a:lnTo>
                  <a:pt x="384296" y="444922"/>
                </a:lnTo>
                <a:lnTo>
                  <a:pt x="439036" y="402431"/>
                </a:lnTo>
                <a:lnTo>
                  <a:pt x="500519" y="361583"/>
                </a:lnTo>
                <a:lnTo>
                  <a:pt x="533698" y="341802"/>
                </a:lnTo>
                <a:lnTo>
                  <a:pt x="568451" y="322463"/>
                </a:lnTo>
                <a:lnTo>
                  <a:pt x="604744" y="303578"/>
                </a:lnTo>
                <a:lnTo>
                  <a:pt x="642538" y="285156"/>
                </a:lnTo>
                <a:lnTo>
                  <a:pt x="681797" y="267207"/>
                </a:lnTo>
                <a:lnTo>
                  <a:pt x="722483" y="249744"/>
                </a:lnTo>
                <a:lnTo>
                  <a:pt x="764561" y="232776"/>
                </a:lnTo>
                <a:lnTo>
                  <a:pt x="807992" y="216314"/>
                </a:lnTo>
                <a:lnTo>
                  <a:pt x="852741" y="200368"/>
                </a:lnTo>
                <a:lnTo>
                  <a:pt x="898770" y="184949"/>
                </a:lnTo>
                <a:lnTo>
                  <a:pt x="946042" y="170067"/>
                </a:lnTo>
                <a:lnTo>
                  <a:pt x="994521" y="155733"/>
                </a:lnTo>
                <a:lnTo>
                  <a:pt x="1044169" y="141958"/>
                </a:lnTo>
                <a:lnTo>
                  <a:pt x="1094950" y="128752"/>
                </a:lnTo>
                <a:lnTo>
                  <a:pt x="1146827" y="116126"/>
                </a:lnTo>
                <a:lnTo>
                  <a:pt x="1199762" y="104089"/>
                </a:lnTo>
                <a:lnTo>
                  <a:pt x="1253720" y="92654"/>
                </a:lnTo>
                <a:lnTo>
                  <a:pt x="1308662" y="81830"/>
                </a:lnTo>
                <a:lnTo>
                  <a:pt x="1364553" y="71627"/>
                </a:lnTo>
                <a:lnTo>
                  <a:pt x="1421356" y="62058"/>
                </a:lnTo>
                <a:lnTo>
                  <a:pt x="1479032" y="53131"/>
                </a:lnTo>
                <a:lnTo>
                  <a:pt x="1537546" y="44857"/>
                </a:lnTo>
                <a:lnTo>
                  <a:pt x="1596861" y="37248"/>
                </a:lnTo>
                <a:lnTo>
                  <a:pt x="1656940" y="30313"/>
                </a:lnTo>
                <a:lnTo>
                  <a:pt x="1717745" y="24064"/>
                </a:lnTo>
                <a:lnTo>
                  <a:pt x="1779241" y="18510"/>
                </a:lnTo>
                <a:lnTo>
                  <a:pt x="1841389" y="13662"/>
                </a:lnTo>
                <a:lnTo>
                  <a:pt x="1904154" y="9531"/>
                </a:lnTo>
                <a:lnTo>
                  <a:pt x="1967498" y="6128"/>
                </a:lnTo>
                <a:lnTo>
                  <a:pt x="2031384" y="3463"/>
                </a:lnTo>
                <a:lnTo>
                  <a:pt x="2095776" y="1546"/>
                </a:lnTo>
                <a:lnTo>
                  <a:pt x="2160636" y="388"/>
                </a:lnTo>
                <a:lnTo>
                  <a:pt x="222592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834633" y="1396012"/>
            <a:ext cx="2104390" cy="744220"/>
          </a:xfrm>
          <a:custGeom>
            <a:avLst/>
            <a:gdLst/>
            <a:ahLst/>
            <a:cxnLst/>
            <a:rect l="l" t="t" r="r" b="b"/>
            <a:pathLst>
              <a:path w="2104390" h="744219">
                <a:moveTo>
                  <a:pt x="132281" y="61"/>
                </a:moveTo>
                <a:lnTo>
                  <a:pt x="66360" y="0"/>
                </a:lnTo>
                <a:lnTo>
                  <a:pt x="0" y="733"/>
                </a:lnTo>
                <a:lnTo>
                  <a:pt x="68190" y="2326"/>
                </a:lnTo>
                <a:lnTo>
                  <a:pt x="135724" y="4743"/>
                </a:lnTo>
                <a:lnTo>
                  <a:pt x="202566" y="7971"/>
                </a:lnTo>
                <a:lnTo>
                  <a:pt x="268681" y="11997"/>
                </a:lnTo>
                <a:lnTo>
                  <a:pt x="334032" y="16806"/>
                </a:lnTo>
                <a:lnTo>
                  <a:pt x="398584" y="22384"/>
                </a:lnTo>
                <a:lnTo>
                  <a:pt x="462301" y="28719"/>
                </a:lnTo>
                <a:lnTo>
                  <a:pt x="525148" y="35795"/>
                </a:lnTo>
                <a:lnTo>
                  <a:pt x="587090" y="43600"/>
                </a:lnTo>
                <a:lnTo>
                  <a:pt x="648090" y="52119"/>
                </a:lnTo>
                <a:lnTo>
                  <a:pt x="708114" y="61340"/>
                </a:lnTo>
                <a:lnTo>
                  <a:pt x="767124" y="71247"/>
                </a:lnTo>
                <a:lnTo>
                  <a:pt x="825087" y="81827"/>
                </a:lnTo>
                <a:lnTo>
                  <a:pt x="881966" y="93067"/>
                </a:lnTo>
                <a:lnTo>
                  <a:pt x="937725" y="104952"/>
                </a:lnTo>
                <a:lnTo>
                  <a:pt x="992330" y="117469"/>
                </a:lnTo>
                <a:lnTo>
                  <a:pt x="1045744" y="130604"/>
                </a:lnTo>
                <a:lnTo>
                  <a:pt x="1097932" y="144343"/>
                </a:lnTo>
                <a:lnTo>
                  <a:pt x="1148858" y="158673"/>
                </a:lnTo>
                <a:lnTo>
                  <a:pt x="1198486" y="173580"/>
                </a:lnTo>
                <a:lnTo>
                  <a:pt x="1246782" y="189049"/>
                </a:lnTo>
                <a:lnTo>
                  <a:pt x="1293709" y="205068"/>
                </a:lnTo>
                <a:lnTo>
                  <a:pt x="1339232" y="221622"/>
                </a:lnTo>
                <a:lnTo>
                  <a:pt x="1383315" y="238698"/>
                </a:lnTo>
                <a:lnTo>
                  <a:pt x="1425922" y="256281"/>
                </a:lnTo>
                <a:lnTo>
                  <a:pt x="1467019" y="274358"/>
                </a:lnTo>
                <a:lnTo>
                  <a:pt x="1506569" y="292916"/>
                </a:lnTo>
                <a:lnTo>
                  <a:pt x="1544537" y="311940"/>
                </a:lnTo>
                <a:lnTo>
                  <a:pt x="1580887" y="331416"/>
                </a:lnTo>
                <a:lnTo>
                  <a:pt x="1615584" y="351332"/>
                </a:lnTo>
                <a:lnTo>
                  <a:pt x="1648591" y="371672"/>
                </a:lnTo>
                <a:lnTo>
                  <a:pt x="1709397" y="413573"/>
                </a:lnTo>
                <a:lnTo>
                  <a:pt x="1763019" y="457009"/>
                </a:lnTo>
                <a:lnTo>
                  <a:pt x="1809173" y="501870"/>
                </a:lnTo>
                <a:lnTo>
                  <a:pt x="1847575" y="548045"/>
                </a:lnTo>
                <a:lnTo>
                  <a:pt x="1877938" y="595424"/>
                </a:lnTo>
                <a:lnTo>
                  <a:pt x="1899979" y="643897"/>
                </a:lnTo>
                <a:lnTo>
                  <a:pt x="1913412" y="693354"/>
                </a:lnTo>
                <a:lnTo>
                  <a:pt x="1917954" y="743683"/>
                </a:lnTo>
                <a:lnTo>
                  <a:pt x="2103882" y="743683"/>
                </a:lnTo>
                <a:lnTo>
                  <a:pt x="2097582" y="684767"/>
                </a:lnTo>
                <a:lnTo>
                  <a:pt x="2083035" y="636485"/>
                </a:lnTo>
                <a:lnTo>
                  <a:pt x="2060362" y="589236"/>
                </a:lnTo>
                <a:lnTo>
                  <a:pt x="2029841" y="543112"/>
                </a:lnTo>
                <a:lnTo>
                  <a:pt x="1991749" y="498207"/>
                </a:lnTo>
                <a:lnTo>
                  <a:pt x="1946363" y="454616"/>
                </a:lnTo>
                <a:lnTo>
                  <a:pt x="1893958" y="412430"/>
                </a:lnTo>
                <a:lnTo>
                  <a:pt x="1834814" y="371744"/>
                </a:lnTo>
                <a:lnTo>
                  <a:pt x="1769205" y="332651"/>
                </a:lnTo>
                <a:lnTo>
                  <a:pt x="1734064" y="313731"/>
                </a:lnTo>
                <a:lnTo>
                  <a:pt x="1697410" y="295244"/>
                </a:lnTo>
                <a:lnTo>
                  <a:pt x="1659279" y="277202"/>
                </a:lnTo>
                <a:lnTo>
                  <a:pt x="1619705" y="259617"/>
                </a:lnTo>
                <a:lnTo>
                  <a:pt x="1578723" y="242500"/>
                </a:lnTo>
                <a:lnTo>
                  <a:pt x="1536367" y="225863"/>
                </a:lnTo>
                <a:lnTo>
                  <a:pt x="1492672" y="209717"/>
                </a:lnTo>
                <a:lnTo>
                  <a:pt x="1447673" y="194075"/>
                </a:lnTo>
                <a:lnTo>
                  <a:pt x="1401403" y="178948"/>
                </a:lnTo>
                <a:lnTo>
                  <a:pt x="1353899" y="164347"/>
                </a:lnTo>
                <a:lnTo>
                  <a:pt x="1305194" y="150285"/>
                </a:lnTo>
                <a:lnTo>
                  <a:pt x="1255323" y="136773"/>
                </a:lnTo>
                <a:lnTo>
                  <a:pt x="1204321" y="123822"/>
                </a:lnTo>
                <a:lnTo>
                  <a:pt x="1152222" y="111444"/>
                </a:lnTo>
                <a:lnTo>
                  <a:pt x="1099061" y="99652"/>
                </a:lnTo>
                <a:lnTo>
                  <a:pt x="1044873" y="88456"/>
                </a:lnTo>
                <a:lnTo>
                  <a:pt x="989691" y="77869"/>
                </a:lnTo>
                <a:lnTo>
                  <a:pt x="933552" y="67902"/>
                </a:lnTo>
                <a:lnTo>
                  <a:pt x="876488" y="58566"/>
                </a:lnTo>
                <a:lnTo>
                  <a:pt x="818536" y="49874"/>
                </a:lnTo>
                <a:lnTo>
                  <a:pt x="759729" y="41837"/>
                </a:lnTo>
                <a:lnTo>
                  <a:pt x="700102" y="34466"/>
                </a:lnTo>
                <a:lnTo>
                  <a:pt x="639690" y="27774"/>
                </a:lnTo>
                <a:lnTo>
                  <a:pt x="578528" y="21772"/>
                </a:lnTo>
                <a:lnTo>
                  <a:pt x="516649" y="16472"/>
                </a:lnTo>
                <a:lnTo>
                  <a:pt x="454090" y="11885"/>
                </a:lnTo>
                <a:lnTo>
                  <a:pt x="390883" y="8023"/>
                </a:lnTo>
                <a:lnTo>
                  <a:pt x="327064" y="4898"/>
                </a:lnTo>
                <a:lnTo>
                  <a:pt x="262668" y="2522"/>
                </a:lnTo>
                <a:lnTo>
                  <a:pt x="197729" y="905"/>
                </a:lnTo>
                <a:lnTo>
                  <a:pt x="132281" y="61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701669" y="1395983"/>
            <a:ext cx="4237355" cy="744220"/>
          </a:xfrm>
          <a:custGeom>
            <a:avLst/>
            <a:gdLst/>
            <a:ahLst/>
            <a:cxnLst/>
            <a:rect l="l" t="t" r="r" b="b"/>
            <a:pathLst>
              <a:path w="4237355" h="744219">
                <a:moveTo>
                  <a:pt x="2225929" y="0"/>
                </a:moveTo>
                <a:lnTo>
                  <a:pt x="2160636" y="388"/>
                </a:lnTo>
                <a:lnTo>
                  <a:pt x="2095776" y="1546"/>
                </a:lnTo>
                <a:lnTo>
                  <a:pt x="2031384" y="3463"/>
                </a:lnTo>
                <a:lnTo>
                  <a:pt x="1967498" y="6128"/>
                </a:lnTo>
                <a:lnTo>
                  <a:pt x="1904154" y="9531"/>
                </a:lnTo>
                <a:lnTo>
                  <a:pt x="1841389" y="13662"/>
                </a:lnTo>
                <a:lnTo>
                  <a:pt x="1779241" y="18510"/>
                </a:lnTo>
                <a:lnTo>
                  <a:pt x="1717745" y="24064"/>
                </a:lnTo>
                <a:lnTo>
                  <a:pt x="1656940" y="30313"/>
                </a:lnTo>
                <a:lnTo>
                  <a:pt x="1596861" y="37248"/>
                </a:lnTo>
                <a:lnTo>
                  <a:pt x="1537546" y="44857"/>
                </a:lnTo>
                <a:lnTo>
                  <a:pt x="1479032" y="53131"/>
                </a:lnTo>
                <a:lnTo>
                  <a:pt x="1421356" y="62058"/>
                </a:lnTo>
                <a:lnTo>
                  <a:pt x="1364553" y="71627"/>
                </a:lnTo>
                <a:lnTo>
                  <a:pt x="1308662" y="81830"/>
                </a:lnTo>
                <a:lnTo>
                  <a:pt x="1253720" y="92654"/>
                </a:lnTo>
                <a:lnTo>
                  <a:pt x="1199762" y="104089"/>
                </a:lnTo>
                <a:lnTo>
                  <a:pt x="1146827" y="116126"/>
                </a:lnTo>
                <a:lnTo>
                  <a:pt x="1094950" y="128752"/>
                </a:lnTo>
                <a:lnTo>
                  <a:pt x="1044169" y="141958"/>
                </a:lnTo>
                <a:lnTo>
                  <a:pt x="994521" y="155733"/>
                </a:lnTo>
                <a:lnTo>
                  <a:pt x="946042" y="170067"/>
                </a:lnTo>
                <a:lnTo>
                  <a:pt x="898770" y="184949"/>
                </a:lnTo>
                <a:lnTo>
                  <a:pt x="852741" y="200368"/>
                </a:lnTo>
                <a:lnTo>
                  <a:pt x="807992" y="216314"/>
                </a:lnTo>
                <a:lnTo>
                  <a:pt x="764561" y="232776"/>
                </a:lnTo>
                <a:lnTo>
                  <a:pt x="722483" y="249744"/>
                </a:lnTo>
                <a:lnTo>
                  <a:pt x="681797" y="267207"/>
                </a:lnTo>
                <a:lnTo>
                  <a:pt x="642538" y="285156"/>
                </a:lnTo>
                <a:lnTo>
                  <a:pt x="604744" y="303578"/>
                </a:lnTo>
                <a:lnTo>
                  <a:pt x="568451" y="322463"/>
                </a:lnTo>
                <a:lnTo>
                  <a:pt x="533698" y="341802"/>
                </a:lnTo>
                <a:lnTo>
                  <a:pt x="500519" y="361583"/>
                </a:lnTo>
                <a:lnTo>
                  <a:pt x="439036" y="402431"/>
                </a:lnTo>
                <a:lnTo>
                  <a:pt x="384296" y="444922"/>
                </a:lnTo>
                <a:lnTo>
                  <a:pt x="336597" y="488971"/>
                </a:lnTo>
                <a:lnTo>
                  <a:pt x="296231" y="534495"/>
                </a:lnTo>
                <a:lnTo>
                  <a:pt x="278891" y="557783"/>
                </a:lnTo>
                <a:lnTo>
                  <a:pt x="371855" y="557783"/>
                </a:lnTo>
                <a:lnTo>
                  <a:pt x="122046" y="743712"/>
                </a:lnTo>
                <a:lnTo>
                  <a:pt x="0" y="557783"/>
                </a:lnTo>
                <a:lnTo>
                  <a:pt x="92963" y="557783"/>
                </a:lnTo>
                <a:lnTo>
                  <a:pt x="110303" y="534495"/>
                </a:lnTo>
                <a:lnTo>
                  <a:pt x="150669" y="488971"/>
                </a:lnTo>
                <a:lnTo>
                  <a:pt x="198368" y="444922"/>
                </a:lnTo>
                <a:lnTo>
                  <a:pt x="253108" y="402431"/>
                </a:lnTo>
                <a:lnTo>
                  <a:pt x="314591" y="361583"/>
                </a:lnTo>
                <a:lnTo>
                  <a:pt x="347770" y="341802"/>
                </a:lnTo>
                <a:lnTo>
                  <a:pt x="382523" y="322463"/>
                </a:lnTo>
                <a:lnTo>
                  <a:pt x="418816" y="303578"/>
                </a:lnTo>
                <a:lnTo>
                  <a:pt x="456610" y="285156"/>
                </a:lnTo>
                <a:lnTo>
                  <a:pt x="495869" y="267208"/>
                </a:lnTo>
                <a:lnTo>
                  <a:pt x="536555" y="249744"/>
                </a:lnTo>
                <a:lnTo>
                  <a:pt x="578633" y="232776"/>
                </a:lnTo>
                <a:lnTo>
                  <a:pt x="622064" y="216314"/>
                </a:lnTo>
                <a:lnTo>
                  <a:pt x="666813" y="200368"/>
                </a:lnTo>
                <a:lnTo>
                  <a:pt x="712842" y="184949"/>
                </a:lnTo>
                <a:lnTo>
                  <a:pt x="760114" y="170067"/>
                </a:lnTo>
                <a:lnTo>
                  <a:pt x="808593" y="155733"/>
                </a:lnTo>
                <a:lnTo>
                  <a:pt x="858241" y="141958"/>
                </a:lnTo>
                <a:lnTo>
                  <a:pt x="909022" y="128752"/>
                </a:lnTo>
                <a:lnTo>
                  <a:pt x="960899" y="116126"/>
                </a:lnTo>
                <a:lnTo>
                  <a:pt x="1013834" y="104089"/>
                </a:lnTo>
                <a:lnTo>
                  <a:pt x="1067792" y="92654"/>
                </a:lnTo>
                <a:lnTo>
                  <a:pt x="1122734" y="81830"/>
                </a:lnTo>
                <a:lnTo>
                  <a:pt x="1178625" y="71628"/>
                </a:lnTo>
                <a:lnTo>
                  <a:pt x="1235428" y="62058"/>
                </a:lnTo>
                <a:lnTo>
                  <a:pt x="1293104" y="53131"/>
                </a:lnTo>
                <a:lnTo>
                  <a:pt x="1351618" y="44857"/>
                </a:lnTo>
                <a:lnTo>
                  <a:pt x="1410933" y="37248"/>
                </a:lnTo>
                <a:lnTo>
                  <a:pt x="1471012" y="30313"/>
                </a:lnTo>
                <a:lnTo>
                  <a:pt x="1531817" y="24064"/>
                </a:lnTo>
                <a:lnTo>
                  <a:pt x="1593313" y="18510"/>
                </a:lnTo>
                <a:lnTo>
                  <a:pt x="1655461" y="13662"/>
                </a:lnTo>
                <a:lnTo>
                  <a:pt x="1718226" y="9531"/>
                </a:lnTo>
                <a:lnTo>
                  <a:pt x="1781570" y="6128"/>
                </a:lnTo>
                <a:lnTo>
                  <a:pt x="1845456" y="3463"/>
                </a:lnTo>
                <a:lnTo>
                  <a:pt x="1909848" y="1546"/>
                </a:lnTo>
                <a:lnTo>
                  <a:pt x="1974708" y="388"/>
                </a:lnTo>
                <a:lnTo>
                  <a:pt x="2040001" y="0"/>
                </a:lnTo>
                <a:lnTo>
                  <a:pt x="2225929" y="0"/>
                </a:lnTo>
                <a:lnTo>
                  <a:pt x="2293657" y="413"/>
                </a:lnTo>
                <a:lnTo>
                  <a:pt x="2360824" y="1646"/>
                </a:lnTo>
                <a:lnTo>
                  <a:pt x="2427396" y="3686"/>
                </a:lnTo>
                <a:lnTo>
                  <a:pt x="2493336" y="6518"/>
                </a:lnTo>
                <a:lnTo>
                  <a:pt x="2558610" y="10130"/>
                </a:lnTo>
                <a:lnTo>
                  <a:pt x="2623183" y="14509"/>
                </a:lnTo>
                <a:lnTo>
                  <a:pt x="2687018" y="19643"/>
                </a:lnTo>
                <a:lnTo>
                  <a:pt x="2750082" y="25517"/>
                </a:lnTo>
                <a:lnTo>
                  <a:pt x="2812339" y="32119"/>
                </a:lnTo>
                <a:lnTo>
                  <a:pt x="2873754" y="39437"/>
                </a:lnTo>
                <a:lnTo>
                  <a:pt x="2934291" y="47456"/>
                </a:lnTo>
                <a:lnTo>
                  <a:pt x="2993916" y="56164"/>
                </a:lnTo>
                <a:lnTo>
                  <a:pt x="3052592" y="65548"/>
                </a:lnTo>
                <a:lnTo>
                  <a:pt x="3110286" y="75595"/>
                </a:lnTo>
                <a:lnTo>
                  <a:pt x="3166962" y="86292"/>
                </a:lnTo>
                <a:lnTo>
                  <a:pt x="3222584" y="97626"/>
                </a:lnTo>
                <a:lnTo>
                  <a:pt x="3277117" y="109583"/>
                </a:lnTo>
                <a:lnTo>
                  <a:pt x="3330527" y="122152"/>
                </a:lnTo>
                <a:lnTo>
                  <a:pt x="3382778" y="135318"/>
                </a:lnTo>
                <a:lnTo>
                  <a:pt x="3433834" y="149069"/>
                </a:lnTo>
                <a:lnTo>
                  <a:pt x="3483662" y="163392"/>
                </a:lnTo>
                <a:lnTo>
                  <a:pt x="3532224" y="178273"/>
                </a:lnTo>
                <a:lnTo>
                  <a:pt x="3579488" y="193701"/>
                </a:lnTo>
                <a:lnTo>
                  <a:pt x="3625416" y="209661"/>
                </a:lnTo>
                <a:lnTo>
                  <a:pt x="3669974" y="226140"/>
                </a:lnTo>
                <a:lnTo>
                  <a:pt x="3713126" y="243127"/>
                </a:lnTo>
                <a:lnTo>
                  <a:pt x="3754839" y="260607"/>
                </a:lnTo>
                <a:lnTo>
                  <a:pt x="3795075" y="278567"/>
                </a:lnTo>
                <a:lnTo>
                  <a:pt x="3833801" y="296995"/>
                </a:lnTo>
                <a:lnTo>
                  <a:pt x="3870981" y="315878"/>
                </a:lnTo>
                <a:lnTo>
                  <a:pt x="3906579" y="335203"/>
                </a:lnTo>
                <a:lnTo>
                  <a:pt x="3940561" y="354956"/>
                </a:lnTo>
                <a:lnTo>
                  <a:pt x="3972892" y="375124"/>
                </a:lnTo>
                <a:lnTo>
                  <a:pt x="4032457" y="416656"/>
                </a:lnTo>
                <a:lnTo>
                  <a:pt x="4084994" y="459693"/>
                </a:lnTo>
                <a:lnTo>
                  <a:pt x="4130220" y="504133"/>
                </a:lnTo>
                <a:lnTo>
                  <a:pt x="4167855" y="549870"/>
                </a:lnTo>
                <a:lnTo>
                  <a:pt x="4197617" y="596800"/>
                </a:lnTo>
                <a:lnTo>
                  <a:pt x="4219223" y="644820"/>
                </a:lnTo>
                <a:lnTo>
                  <a:pt x="4232394" y="693825"/>
                </a:lnTo>
                <a:lnTo>
                  <a:pt x="4236847" y="743712"/>
                </a:lnTo>
                <a:lnTo>
                  <a:pt x="4050919" y="743712"/>
                </a:lnTo>
                <a:lnTo>
                  <a:pt x="4049777" y="718444"/>
                </a:lnTo>
                <a:lnTo>
                  <a:pt x="4046377" y="693382"/>
                </a:lnTo>
                <a:lnTo>
                  <a:pt x="4032944" y="643925"/>
                </a:lnTo>
                <a:lnTo>
                  <a:pt x="4010903" y="595452"/>
                </a:lnTo>
                <a:lnTo>
                  <a:pt x="3980540" y="548073"/>
                </a:lnTo>
                <a:lnTo>
                  <a:pt x="3942138" y="501898"/>
                </a:lnTo>
                <a:lnTo>
                  <a:pt x="3895984" y="457037"/>
                </a:lnTo>
                <a:lnTo>
                  <a:pt x="3842362" y="413601"/>
                </a:lnTo>
                <a:lnTo>
                  <a:pt x="3781556" y="371700"/>
                </a:lnTo>
                <a:lnTo>
                  <a:pt x="3748549" y="351360"/>
                </a:lnTo>
                <a:lnTo>
                  <a:pt x="3713852" y="331444"/>
                </a:lnTo>
                <a:lnTo>
                  <a:pt x="3677502" y="311968"/>
                </a:lnTo>
                <a:lnTo>
                  <a:pt x="3639534" y="292944"/>
                </a:lnTo>
                <a:lnTo>
                  <a:pt x="3599984" y="274386"/>
                </a:lnTo>
                <a:lnTo>
                  <a:pt x="3558887" y="256309"/>
                </a:lnTo>
                <a:lnTo>
                  <a:pt x="3516280" y="238726"/>
                </a:lnTo>
                <a:lnTo>
                  <a:pt x="3472197" y="221650"/>
                </a:lnTo>
                <a:lnTo>
                  <a:pt x="3426674" y="205096"/>
                </a:lnTo>
                <a:lnTo>
                  <a:pt x="3379747" y="189077"/>
                </a:lnTo>
                <a:lnTo>
                  <a:pt x="3331451" y="173608"/>
                </a:lnTo>
                <a:lnTo>
                  <a:pt x="3281823" y="158701"/>
                </a:lnTo>
                <a:lnTo>
                  <a:pt x="3230897" y="144372"/>
                </a:lnTo>
                <a:lnTo>
                  <a:pt x="3178709" y="130632"/>
                </a:lnTo>
                <a:lnTo>
                  <a:pt x="3125295" y="117497"/>
                </a:lnTo>
                <a:lnTo>
                  <a:pt x="3070690" y="104980"/>
                </a:lnTo>
                <a:lnTo>
                  <a:pt x="3014931" y="93095"/>
                </a:lnTo>
                <a:lnTo>
                  <a:pt x="2958052" y="81855"/>
                </a:lnTo>
                <a:lnTo>
                  <a:pt x="2900089" y="71275"/>
                </a:lnTo>
                <a:lnTo>
                  <a:pt x="2841079" y="61368"/>
                </a:lnTo>
                <a:lnTo>
                  <a:pt x="2781055" y="52147"/>
                </a:lnTo>
                <a:lnTo>
                  <a:pt x="2720055" y="43628"/>
                </a:lnTo>
                <a:lnTo>
                  <a:pt x="2658113" y="35823"/>
                </a:lnTo>
                <a:lnTo>
                  <a:pt x="2595266" y="28747"/>
                </a:lnTo>
                <a:lnTo>
                  <a:pt x="2531549" y="22412"/>
                </a:lnTo>
                <a:lnTo>
                  <a:pt x="2466997" y="16834"/>
                </a:lnTo>
                <a:lnTo>
                  <a:pt x="2401646" y="12025"/>
                </a:lnTo>
                <a:lnTo>
                  <a:pt x="2335531" y="7999"/>
                </a:lnTo>
                <a:lnTo>
                  <a:pt x="2268689" y="4771"/>
                </a:lnTo>
                <a:lnTo>
                  <a:pt x="2201155" y="2354"/>
                </a:lnTo>
                <a:lnTo>
                  <a:pt x="2132965" y="762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648960" y="4945379"/>
            <a:ext cx="2225675" cy="742315"/>
          </a:xfrm>
          <a:custGeom>
            <a:avLst/>
            <a:gdLst/>
            <a:ahLst/>
            <a:cxnLst/>
            <a:rect l="l" t="t" r="r" b="b"/>
            <a:pathLst>
              <a:path w="2225675" h="742314">
                <a:moveTo>
                  <a:pt x="2104009" y="0"/>
                </a:moveTo>
                <a:lnTo>
                  <a:pt x="1854581" y="185547"/>
                </a:lnTo>
                <a:lnTo>
                  <a:pt x="1947417" y="185547"/>
                </a:lnTo>
                <a:lnTo>
                  <a:pt x="1930069" y="208781"/>
                </a:lnTo>
                <a:lnTo>
                  <a:pt x="1889687" y="254201"/>
                </a:lnTo>
                <a:lnTo>
                  <a:pt x="1841972" y="298153"/>
                </a:lnTo>
                <a:lnTo>
                  <a:pt x="1787219" y="340550"/>
                </a:lnTo>
                <a:lnTo>
                  <a:pt x="1725722" y="381309"/>
                </a:lnTo>
                <a:lnTo>
                  <a:pt x="1692537" y="401048"/>
                </a:lnTo>
                <a:lnTo>
                  <a:pt x="1657777" y="420346"/>
                </a:lnTo>
                <a:lnTo>
                  <a:pt x="1621478" y="439193"/>
                </a:lnTo>
                <a:lnTo>
                  <a:pt x="1583678" y="457576"/>
                </a:lnTo>
                <a:lnTo>
                  <a:pt x="1544414" y="475488"/>
                </a:lnTo>
                <a:lnTo>
                  <a:pt x="1503721" y="492915"/>
                </a:lnTo>
                <a:lnTo>
                  <a:pt x="1461637" y="509849"/>
                </a:lnTo>
                <a:lnTo>
                  <a:pt x="1418200" y="526278"/>
                </a:lnTo>
                <a:lnTo>
                  <a:pt x="1373445" y="542192"/>
                </a:lnTo>
                <a:lnTo>
                  <a:pt x="1327410" y="557581"/>
                </a:lnTo>
                <a:lnTo>
                  <a:pt x="1280131" y="572434"/>
                </a:lnTo>
                <a:lnTo>
                  <a:pt x="1231645" y="586740"/>
                </a:lnTo>
                <a:lnTo>
                  <a:pt x="1181990" y="600488"/>
                </a:lnTo>
                <a:lnTo>
                  <a:pt x="1131202" y="613669"/>
                </a:lnTo>
                <a:lnTo>
                  <a:pt x="1079318" y="626271"/>
                </a:lnTo>
                <a:lnTo>
                  <a:pt x="1026375" y="638285"/>
                </a:lnTo>
                <a:lnTo>
                  <a:pt x="972409" y="649699"/>
                </a:lnTo>
                <a:lnTo>
                  <a:pt x="917458" y="660503"/>
                </a:lnTo>
                <a:lnTo>
                  <a:pt x="861558" y="670687"/>
                </a:lnTo>
                <a:lnTo>
                  <a:pt x="804747" y="680239"/>
                </a:lnTo>
                <a:lnTo>
                  <a:pt x="747060" y="689150"/>
                </a:lnTo>
                <a:lnTo>
                  <a:pt x="688536" y="697408"/>
                </a:lnTo>
                <a:lnTo>
                  <a:pt x="629210" y="705004"/>
                </a:lnTo>
                <a:lnTo>
                  <a:pt x="569120" y="711926"/>
                </a:lnTo>
                <a:lnTo>
                  <a:pt x="508303" y="718165"/>
                </a:lnTo>
                <a:lnTo>
                  <a:pt x="446795" y="723709"/>
                </a:lnTo>
                <a:lnTo>
                  <a:pt x="384633" y="728548"/>
                </a:lnTo>
                <a:lnTo>
                  <a:pt x="321855" y="732672"/>
                </a:lnTo>
                <a:lnTo>
                  <a:pt x="258496" y="736069"/>
                </a:lnTo>
                <a:lnTo>
                  <a:pt x="194595" y="738730"/>
                </a:lnTo>
                <a:lnTo>
                  <a:pt x="130187" y="740644"/>
                </a:lnTo>
                <a:lnTo>
                  <a:pt x="65309" y="741800"/>
                </a:lnTo>
                <a:lnTo>
                  <a:pt x="0" y="742188"/>
                </a:lnTo>
                <a:lnTo>
                  <a:pt x="185547" y="742188"/>
                </a:lnTo>
                <a:lnTo>
                  <a:pt x="250856" y="741800"/>
                </a:lnTo>
                <a:lnTo>
                  <a:pt x="315734" y="740644"/>
                </a:lnTo>
                <a:lnTo>
                  <a:pt x="380142" y="738730"/>
                </a:lnTo>
                <a:lnTo>
                  <a:pt x="444043" y="736069"/>
                </a:lnTo>
                <a:lnTo>
                  <a:pt x="507402" y="732672"/>
                </a:lnTo>
                <a:lnTo>
                  <a:pt x="570180" y="728548"/>
                </a:lnTo>
                <a:lnTo>
                  <a:pt x="632342" y="723709"/>
                </a:lnTo>
                <a:lnTo>
                  <a:pt x="693850" y="718165"/>
                </a:lnTo>
                <a:lnTo>
                  <a:pt x="754667" y="711926"/>
                </a:lnTo>
                <a:lnTo>
                  <a:pt x="814757" y="705004"/>
                </a:lnTo>
                <a:lnTo>
                  <a:pt x="874083" y="697408"/>
                </a:lnTo>
                <a:lnTo>
                  <a:pt x="932607" y="689150"/>
                </a:lnTo>
                <a:lnTo>
                  <a:pt x="990294" y="680239"/>
                </a:lnTo>
                <a:lnTo>
                  <a:pt x="1047105" y="670687"/>
                </a:lnTo>
                <a:lnTo>
                  <a:pt x="1103005" y="660503"/>
                </a:lnTo>
                <a:lnTo>
                  <a:pt x="1157956" y="649699"/>
                </a:lnTo>
                <a:lnTo>
                  <a:pt x="1211922" y="638285"/>
                </a:lnTo>
                <a:lnTo>
                  <a:pt x="1264865" y="626271"/>
                </a:lnTo>
                <a:lnTo>
                  <a:pt x="1316749" y="613669"/>
                </a:lnTo>
                <a:lnTo>
                  <a:pt x="1367537" y="600488"/>
                </a:lnTo>
                <a:lnTo>
                  <a:pt x="1417192" y="586740"/>
                </a:lnTo>
                <a:lnTo>
                  <a:pt x="1465678" y="572434"/>
                </a:lnTo>
                <a:lnTo>
                  <a:pt x="1512957" y="557581"/>
                </a:lnTo>
                <a:lnTo>
                  <a:pt x="1558992" y="542192"/>
                </a:lnTo>
                <a:lnTo>
                  <a:pt x="1603747" y="526278"/>
                </a:lnTo>
                <a:lnTo>
                  <a:pt x="1647184" y="509849"/>
                </a:lnTo>
                <a:lnTo>
                  <a:pt x="1689268" y="492915"/>
                </a:lnTo>
                <a:lnTo>
                  <a:pt x="1729961" y="475488"/>
                </a:lnTo>
                <a:lnTo>
                  <a:pt x="1769225" y="457576"/>
                </a:lnTo>
                <a:lnTo>
                  <a:pt x="1807025" y="439193"/>
                </a:lnTo>
                <a:lnTo>
                  <a:pt x="1843324" y="420346"/>
                </a:lnTo>
                <a:lnTo>
                  <a:pt x="1878084" y="401048"/>
                </a:lnTo>
                <a:lnTo>
                  <a:pt x="1911269" y="381309"/>
                </a:lnTo>
                <a:lnTo>
                  <a:pt x="1972766" y="340550"/>
                </a:lnTo>
                <a:lnTo>
                  <a:pt x="2027519" y="298153"/>
                </a:lnTo>
                <a:lnTo>
                  <a:pt x="2075234" y="254201"/>
                </a:lnTo>
                <a:lnTo>
                  <a:pt x="2115616" y="208781"/>
                </a:lnTo>
                <a:lnTo>
                  <a:pt x="2132965" y="185547"/>
                </a:lnTo>
                <a:lnTo>
                  <a:pt x="2225674" y="185547"/>
                </a:lnTo>
                <a:lnTo>
                  <a:pt x="210400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37788" y="4945379"/>
            <a:ext cx="2104390" cy="742315"/>
          </a:xfrm>
          <a:custGeom>
            <a:avLst/>
            <a:gdLst/>
            <a:ahLst/>
            <a:cxnLst/>
            <a:rect l="l" t="t" r="r" b="b"/>
            <a:pathLst>
              <a:path w="2104390" h="742314">
                <a:moveTo>
                  <a:pt x="185547" y="0"/>
                </a:moveTo>
                <a:lnTo>
                  <a:pt x="0" y="0"/>
                </a:lnTo>
                <a:lnTo>
                  <a:pt x="140" y="8572"/>
                </a:lnTo>
                <a:lnTo>
                  <a:pt x="6291" y="58743"/>
                </a:lnTo>
                <a:lnTo>
                  <a:pt x="20826" y="106935"/>
                </a:lnTo>
                <a:lnTo>
                  <a:pt x="43488" y="154095"/>
                </a:lnTo>
                <a:lnTo>
                  <a:pt x="74001" y="200131"/>
                </a:lnTo>
                <a:lnTo>
                  <a:pt x="112086" y="244949"/>
                </a:lnTo>
                <a:lnTo>
                  <a:pt x="157469" y="288456"/>
                </a:lnTo>
                <a:lnTo>
                  <a:pt x="209871" y="330560"/>
                </a:lnTo>
                <a:lnTo>
                  <a:pt x="269015" y="371166"/>
                </a:lnTo>
                <a:lnTo>
                  <a:pt x="334624" y="410182"/>
                </a:lnTo>
                <a:lnTo>
                  <a:pt x="369767" y="429064"/>
                </a:lnTo>
                <a:lnTo>
                  <a:pt x="406422" y="447514"/>
                </a:lnTo>
                <a:lnTo>
                  <a:pt x="444555" y="465520"/>
                </a:lnTo>
                <a:lnTo>
                  <a:pt x="484132" y="483070"/>
                </a:lnTo>
                <a:lnTo>
                  <a:pt x="525117" y="500153"/>
                </a:lnTo>
                <a:lnTo>
                  <a:pt x="567476" y="516756"/>
                </a:lnTo>
                <a:lnTo>
                  <a:pt x="611174" y="532869"/>
                </a:lnTo>
                <a:lnTo>
                  <a:pt x="656177" y="548479"/>
                </a:lnTo>
                <a:lnTo>
                  <a:pt x="702450" y="563575"/>
                </a:lnTo>
                <a:lnTo>
                  <a:pt x="749958" y="578146"/>
                </a:lnTo>
                <a:lnTo>
                  <a:pt x="798668" y="592179"/>
                </a:lnTo>
                <a:lnTo>
                  <a:pt x="848543" y="605664"/>
                </a:lnTo>
                <a:lnTo>
                  <a:pt x="899551" y="618587"/>
                </a:lnTo>
                <a:lnTo>
                  <a:pt x="951655" y="630939"/>
                </a:lnTo>
                <a:lnTo>
                  <a:pt x="1004821" y="642706"/>
                </a:lnTo>
                <a:lnTo>
                  <a:pt x="1059016" y="653879"/>
                </a:lnTo>
                <a:lnTo>
                  <a:pt x="1114203" y="664443"/>
                </a:lnTo>
                <a:lnTo>
                  <a:pt x="1170349" y="674389"/>
                </a:lnTo>
                <a:lnTo>
                  <a:pt x="1227419" y="683705"/>
                </a:lnTo>
                <a:lnTo>
                  <a:pt x="1285378" y="692378"/>
                </a:lnTo>
                <a:lnTo>
                  <a:pt x="1344191" y="700398"/>
                </a:lnTo>
                <a:lnTo>
                  <a:pt x="1403825" y="707752"/>
                </a:lnTo>
                <a:lnTo>
                  <a:pt x="1464243" y="714429"/>
                </a:lnTo>
                <a:lnTo>
                  <a:pt x="1525413" y="720418"/>
                </a:lnTo>
                <a:lnTo>
                  <a:pt x="1587299" y="725706"/>
                </a:lnTo>
                <a:lnTo>
                  <a:pt x="1649866" y="730282"/>
                </a:lnTo>
                <a:lnTo>
                  <a:pt x="1713080" y="734134"/>
                </a:lnTo>
                <a:lnTo>
                  <a:pt x="1776906" y="737251"/>
                </a:lnTo>
                <a:lnTo>
                  <a:pt x="1841310" y="739622"/>
                </a:lnTo>
                <a:lnTo>
                  <a:pt x="1906257" y="741233"/>
                </a:lnTo>
                <a:lnTo>
                  <a:pt x="1971712" y="742075"/>
                </a:lnTo>
                <a:lnTo>
                  <a:pt x="2037641" y="742134"/>
                </a:lnTo>
                <a:lnTo>
                  <a:pt x="2104009" y="741400"/>
                </a:lnTo>
                <a:lnTo>
                  <a:pt x="2035802" y="739816"/>
                </a:lnTo>
                <a:lnTo>
                  <a:pt x="1968251" y="737408"/>
                </a:lnTo>
                <a:lnTo>
                  <a:pt x="1901393" y="734191"/>
                </a:lnTo>
                <a:lnTo>
                  <a:pt x="1835263" y="730178"/>
                </a:lnTo>
                <a:lnTo>
                  <a:pt x="1769896" y="725383"/>
                </a:lnTo>
                <a:lnTo>
                  <a:pt x="1705328" y="719819"/>
                </a:lnTo>
                <a:lnTo>
                  <a:pt x="1641594" y="713502"/>
                </a:lnTo>
                <a:lnTo>
                  <a:pt x="1578731" y="706443"/>
                </a:lnTo>
                <a:lnTo>
                  <a:pt x="1516774" y="698657"/>
                </a:lnTo>
                <a:lnTo>
                  <a:pt x="1455758" y="690158"/>
                </a:lnTo>
                <a:lnTo>
                  <a:pt x="1395719" y="680960"/>
                </a:lnTo>
                <a:lnTo>
                  <a:pt x="1336693" y="671076"/>
                </a:lnTo>
                <a:lnTo>
                  <a:pt x="1278716" y="660520"/>
                </a:lnTo>
                <a:lnTo>
                  <a:pt x="1221822" y="649305"/>
                </a:lnTo>
                <a:lnTo>
                  <a:pt x="1166048" y="637447"/>
                </a:lnTo>
                <a:lnTo>
                  <a:pt x="1111429" y="624957"/>
                </a:lnTo>
                <a:lnTo>
                  <a:pt x="1058001" y="611851"/>
                </a:lnTo>
                <a:lnTo>
                  <a:pt x="1005799" y="598141"/>
                </a:lnTo>
                <a:lnTo>
                  <a:pt x="954859" y="583842"/>
                </a:lnTo>
                <a:lnTo>
                  <a:pt x="905217" y="568967"/>
                </a:lnTo>
                <a:lnTo>
                  <a:pt x="856908" y="553530"/>
                </a:lnTo>
                <a:lnTo>
                  <a:pt x="809969" y="537545"/>
                </a:lnTo>
                <a:lnTo>
                  <a:pt x="764433" y="521026"/>
                </a:lnTo>
                <a:lnTo>
                  <a:pt x="720338" y="503986"/>
                </a:lnTo>
                <a:lnTo>
                  <a:pt x="677719" y="486439"/>
                </a:lnTo>
                <a:lnTo>
                  <a:pt x="636610" y="468399"/>
                </a:lnTo>
                <a:lnTo>
                  <a:pt x="597049" y="449879"/>
                </a:lnTo>
                <a:lnTo>
                  <a:pt x="559071" y="430894"/>
                </a:lnTo>
                <a:lnTo>
                  <a:pt x="522711" y="411457"/>
                </a:lnTo>
                <a:lnTo>
                  <a:pt x="488004" y="391582"/>
                </a:lnTo>
                <a:lnTo>
                  <a:pt x="454987" y="371282"/>
                </a:lnTo>
                <a:lnTo>
                  <a:pt x="394164" y="329465"/>
                </a:lnTo>
                <a:lnTo>
                  <a:pt x="340526" y="286115"/>
                </a:lnTo>
                <a:lnTo>
                  <a:pt x="294359" y="241343"/>
                </a:lnTo>
                <a:lnTo>
                  <a:pt x="255946" y="195259"/>
                </a:lnTo>
                <a:lnTo>
                  <a:pt x="225574" y="147972"/>
                </a:lnTo>
                <a:lnTo>
                  <a:pt x="203526" y="99594"/>
                </a:lnTo>
                <a:lnTo>
                  <a:pt x="190089" y="50233"/>
                </a:lnTo>
                <a:lnTo>
                  <a:pt x="186688" y="25218"/>
                </a:lnTo>
                <a:lnTo>
                  <a:pt x="185547" y="0"/>
                </a:lnTo>
                <a:close/>
              </a:path>
            </a:pathLst>
          </a:custGeom>
          <a:solidFill>
            <a:srgbClr val="005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37788" y="4945379"/>
            <a:ext cx="4237355" cy="742315"/>
          </a:xfrm>
          <a:custGeom>
            <a:avLst/>
            <a:gdLst/>
            <a:ahLst/>
            <a:cxnLst/>
            <a:rect l="l" t="t" r="r" b="b"/>
            <a:pathLst>
              <a:path w="4237355" h="742314">
                <a:moveTo>
                  <a:pt x="2011172" y="742188"/>
                </a:moveTo>
                <a:lnTo>
                  <a:pt x="2076481" y="741800"/>
                </a:lnTo>
                <a:lnTo>
                  <a:pt x="2141359" y="740644"/>
                </a:lnTo>
                <a:lnTo>
                  <a:pt x="2205767" y="738730"/>
                </a:lnTo>
                <a:lnTo>
                  <a:pt x="2269668" y="736069"/>
                </a:lnTo>
                <a:lnTo>
                  <a:pt x="2333027" y="732672"/>
                </a:lnTo>
                <a:lnTo>
                  <a:pt x="2395805" y="728548"/>
                </a:lnTo>
                <a:lnTo>
                  <a:pt x="2457967" y="723709"/>
                </a:lnTo>
                <a:lnTo>
                  <a:pt x="2519475" y="718165"/>
                </a:lnTo>
                <a:lnTo>
                  <a:pt x="2580292" y="711926"/>
                </a:lnTo>
                <a:lnTo>
                  <a:pt x="2640382" y="705004"/>
                </a:lnTo>
                <a:lnTo>
                  <a:pt x="2699708" y="697408"/>
                </a:lnTo>
                <a:lnTo>
                  <a:pt x="2758232" y="689150"/>
                </a:lnTo>
                <a:lnTo>
                  <a:pt x="2815919" y="680239"/>
                </a:lnTo>
                <a:lnTo>
                  <a:pt x="2872730" y="670687"/>
                </a:lnTo>
                <a:lnTo>
                  <a:pt x="2928630" y="660503"/>
                </a:lnTo>
                <a:lnTo>
                  <a:pt x="2983581" y="649699"/>
                </a:lnTo>
                <a:lnTo>
                  <a:pt x="3037547" y="638285"/>
                </a:lnTo>
                <a:lnTo>
                  <a:pt x="3090490" y="626271"/>
                </a:lnTo>
                <a:lnTo>
                  <a:pt x="3142374" y="613669"/>
                </a:lnTo>
                <a:lnTo>
                  <a:pt x="3193162" y="600488"/>
                </a:lnTo>
                <a:lnTo>
                  <a:pt x="3242817" y="586740"/>
                </a:lnTo>
                <a:lnTo>
                  <a:pt x="3291303" y="572434"/>
                </a:lnTo>
                <a:lnTo>
                  <a:pt x="3338582" y="557581"/>
                </a:lnTo>
                <a:lnTo>
                  <a:pt x="3384617" y="542192"/>
                </a:lnTo>
                <a:lnTo>
                  <a:pt x="3429372" y="526278"/>
                </a:lnTo>
                <a:lnTo>
                  <a:pt x="3472809" y="509849"/>
                </a:lnTo>
                <a:lnTo>
                  <a:pt x="3514893" y="492915"/>
                </a:lnTo>
                <a:lnTo>
                  <a:pt x="3555586" y="475488"/>
                </a:lnTo>
                <a:lnTo>
                  <a:pt x="3594850" y="457576"/>
                </a:lnTo>
                <a:lnTo>
                  <a:pt x="3632650" y="439193"/>
                </a:lnTo>
                <a:lnTo>
                  <a:pt x="3668949" y="420346"/>
                </a:lnTo>
                <a:lnTo>
                  <a:pt x="3703709" y="401048"/>
                </a:lnTo>
                <a:lnTo>
                  <a:pt x="3736894" y="381309"/>
                </a:lnTo>
                <a:lnTo>
                  <a:pt x="3798391" y="340550"/>
                </a:lnTo>
                <a:lnTo>
                  <a:pt x="3853144" y="298153"/>
                </a:lnTo>
                <a:lnTo>
                  <a:pt x="3900859" y="254201"/>
                </a:lnTo>
                <a:lnTo>
                  <a:pt x="3941241" y="208781"/>
                </a:lnTo>
                <a:lnTo>
                  <a:pt x="3958590" y="185547"/>
                </a:lnTo>
                <a:lnTo>
                  <a:pt x="3865753" y="185547"/>
                </a:lnTo>
                <a:lnTo>
                  <a:pt x="4115181" y="0"/>
                </a:lnTo>
                <a:lnTo>
                  <a:pt x="4236846" y="185547"/>
                </a:lnTo>
                <a:lnTo>
                  <a:pt x="4144137" y="185547"/>
                </a:lnTo>
                <a:lnTo>
                  <a:pt x="4126788" y="208781"/>
                </a:lnTo>
                <a:lnTo>
                  <a:pt x="4086406" y="254201"/>
                </a:lnTo>
                <a:lnTo>
                  <a:pt x="4038691" y="298153"/>
                </a:lnTo>
                <a:lnTo>
                  <a:pt x="3983938" y="340550"/>
                </a:lnTo>
                <a:lnTo>
                  <a:pt x="3922441" y="381309"/>
                </a:lnTo>
                <a:lnTo>
                  <a:pt x="3889256" y="401048"/>
                </a:lnTo>
                <a:lnTo>
                  <a:pt x="3854496" y="420346"/>
                </a:lnTo>
                <a:lnTo>
                  <a:pt x="3818197" y="439193"/>
                </a:lnTo>
                <a:lnTo>
                  <a:pt x="3780397" y="457576"/>
                </a:lnTo>
                <a:lnTo>
                  <a:pt x="3741133" y="475488"/>
                </a:lnTo>
                <a:lnTo>
                  <a:pt x="3700440" y="492915"/>
                </a:lnTo>
                <a:lnTo>
                  <a:pt x="3658356" y="509849"/>
                </a:lnTo>
                <a:lnTo>
                  <a:pt x="3614919" y="526278"/>
                </a:lnTo>
                <a:lnTo>
                  <a:pt x="3570164" y="542192"/>
                </a:lnTo>
                <a:lnTo>
                  <a:pt x="3524129" y="557581"/>
                </a:lnTo>
                <a:lnTo>
                  <a:pt x="3476850" y="572434"/>
                </a:lnTo>
                <a:lnTo>
                  <a:pt x="3428364" y="586740"/>
                </a:lnTo>
                <a:lnTo>
                  <a:pt x="3378709" y="600488"/>
                </a:lnTo>
                <a:lnTo>
                  <a:pt x="3327921" y="613669"/>
                </a:lnTo>
                <a:lnTo>
                  <a:pt x="3276037" y="626271"/>
                </a:lnTo>
                <a:lnTo>
                  <a:pt x="3223094" y="638285"/>
                </a:lnTo>
                <a:lnTo>
                  <a:pt x="3169128" y="649699"/>
                </a:lnTo>
                <a:lnTo>
                  <a:pt x="3114177" y="660503"/>
                </a:lnTo>
                <a:lnTo>
                  <a:pt x="3058277" y="670687"/>
                </a:lnTo>
                <a:lnTo>
                  <a:pt x="3001466" y="680239"/>
                </a:lnTo>
                <a:lnTo>
                  <a:pt x="2943779" y="689150"/>
                </a:lnTo>
                <a:lnTo>
                  <a:pt x="2885255" y="697408"/>
                </a:lnTo>
                <a:lnTo>
                  <a:pt x="2825929" y="705004"/>
                </a:lnTo>
                <a:lnTo>
                  <a:pt x="2765839" y="711926"/>
                </a:lnTo>
                <a:lnTo>
                  <a:pt x="2705022" y="718165"/>
                </a:lnTo>
                <a:lnTo>
                  <a:pt x="2643514" y="723709"/>
                </a:lnTo>
                <a:lnTo>
                  <a:pt x="2581352" y="728548"/>
                </a:lnTo>
                <a:lnTo>
                  <a:pt x="2518574" y="732672"/>
                </a:lnTo>
                <a:lnTo>
                  <a:pt x="2455215" y="736069"/>
                </a:lnTo>
                <a:lnTo>
                  <a:pt x="2391314" y="738730"/>
                </a:lnTo>
                <a:lnTo>
                  <a:pt x="2326906" y="740644"/>
                </a:lnTo>
                <a:lnTo>
                  <a:pt x="2262028" y="741800"/>
                </a:lnTo>
                <a:lnTo>
                  <a:pt x="2196719" y="742188"/>
                </a:lnTo>
                <a:lnTo>
                  <a:pt x="2011172" y="742188"/>
                </a:lnTo>
                <a:lnTo>
                  <a:pt x="1943436" y="741775"/>
                </a:lnTo>
                <a:lnTo>
                  <a:pt x="1876260" y="740544"/>
                </a:lnTo>
                <a:lnTo>
                  <a:pt x="1809681" y="738510"/>
                </a:lnTo>
                <a:lnTo>
                  <a:pt x="1743733" y="735684"/>
                </a:lnTo>
                <a:lnTo>
                  <a:pt x="1678451" y="732080"/>
                </a:lnTo>
                <a:lnTo>
                  <a:pt x="1613871" y="727711"/>
                </a:lnTo>
                <a:lnTo>
                  <a:pt x="1550027" y="722589"/>
                </a:lnTo>
                <a:lnTo>
                  <a:pt x="1486956" y="716728"/>
                </a:lnTo>
                <a:lnTo>
                  <a:pt x="1424691" y="710140"/>
                </a:lnTo>
                <a:lnTo>
                  <a:pt x="1363269" y="702839"/>
                </a:lnTo>
                <a:lnTo>
                  <a:pt x="1302725" y="694838"/>
                </a:lnTo>
                <a:lnTo>
                  <a:pt x="1243093" y="686149"/>
                </a:lnTo>
                <a:lnTo>
                  <a:pt x="1184409" y="676785"/>
                </a:lnTo>
                <a:lnTo>
                  <a:pt x="1126708" y="666761"/>
                </a:lnTo>
                <a:lnTo>
                  <a:pt x="1070025" y="656087"/>
                </a:lnTo>
                <a:lnTo>
                  <a:pt x="1014396" y="644778"/>
                </a:lnTo>
                <a:lnTo>
                  <a:pt x="959856" y="632847"/>
                </a:lnTo>
                <a:lnTo>
                  <a:pt x="906439" y="620306"/>
                </a:lnTo>
                <a:lnTo>
                  <a:pt x="854182" y="607168"/>
                </a:lnTo>
                <a:lnTo>
                  <a:pt x="803119" y="593447"/>
                </a:lnTo>
                <a:lnTo>
                  <a:pt x="753285" y="579155"/>
                </a:lnTo>
                <a:lnTo>
                  <a:pt x="704716" y="564305"/>
                </a:lnTo>
                <a:lnTo>
                  <a:pt x="657447" y="548911"/>
                </a:lnTo>
                <a:lnTo>
                  <a:pt x="611513" y="532985"/>
                </a:lnTo>
                <a:lnTo>
                  <a:pt x="566949" y="516541"/>
                </a:lnTo>
                <a:lnTo>
                  <a:pt x="523790" y="499590"/>
                </a:lnTo>
                <a:lnTo>
                  <a:pt x="482073" y="482147"/>
                </a:lnTo>
                <a:lnTo>
                  <a:pt x="441831" y="464224"/>
                </a:lnTo>
                <a:lnTo>
                  <a:pt x="403100" y="445834"/>
                </a:lnTo>
                <a:lnTo>
                  <a:pt x="365915" y="426991"/>
                </a:lnTo>
                <a:lnTo>
                  <a:pt x="330312" y="407706"/>
                </a:lnTo>
                <a:lnTo>
                  <a:pt x="296325" y="387994"/>
                </a:lnTo>
                <a:lnTo>
                  <a:pt x="233343" y="347338"/>
                </a:lnTo>
                <a:lnTo>
                  <a:pt x="177249" y="305126"/>
                </a:lnTo>
                <a:lnTo>
                  <a:pt x="128325" y="261462"/>
                </a:lnTo>
                <a:lnTo>
                  <a:pt x="86854" y="216450"/>
                </a:lnTo>
                <a:lnTo>
                  <a:pt x="53116" y="170194"/>
                </a:lnTo>
                <a:lnTo>
                  <a:pt x="27393" y="122798"/>
                </a:lnTo>
                <a:lnTo>
                  <a:pt x="9967" y="74365"/>
                </a:lnTo>
                <a:lnTo>
                  <a:pt x="1119" y="25000"/>
                </a:lnTo>
                <a:lnTo>
                  <a:pt x="0" y="0"/>
                </a:lnTo>
                <a:lnTo>
                  <a:pt x="185547" y="0"/>
                </a:lnTo>
                <a:lnTo>
                  <a:pt x="186688" y="25218"/>
                </a:lnTo>
                <a:lnTo>
                  <a:pt x="190089" y="50233"/>
                </a:lnTo>
                <a:lnTo>
                  <a:pt x="203526" y="99594"/>
                </a:lnTo>
                <a:lnTo>
                  <a:pt x="225574" y="147972"/>
                </a:lnTo>
                <a:lnTo>
                  <a:pt x="255946" y="195259"/>
                </a:lnTo>
                <a:lnTo>
                  <a:pt x="294359" y="241343"/>
                </a:lnTo>
                <a:lnTo>
                  <a:pt x="340526" y="286115"/>
                </a:lnTo>
                <a:lnTo>
                  <a:pt x="394164" y="329465"/>
                </a:lnTo>
                <a:lnTo>
                  <a:pt x="454987" y="371282"/>
                </a:lnTo>
                <a:lnTo>
                  <a:pt x="488004" y="391582"/>
                </a:lnTo>
                <a:lnTo>
                  <a:pt x="522711" y="411457"/>
                </a:lnTo>
                <a:lnTo>
                  <a:pt x="559071" y="430894"/>
                </a:lnTo>
                <a:lnTo>
                  <a:pt x="597049" y="449879"/>
                </a:lnTo>
                <a:lnTo>
                  <a:pt x="636610" y="468399"/>
                </a:lnTo>
                <a:lnTo>
                  <a:pt x="677719" y="486439"/>
                </a:lnTo>
                <a:lnTo>
                  <a:pt x="720338" y="503986"/>
                </a:lnTo>
                <a:lnTo>
                  <a:pt x="764433" y="521026"/>
                </a:lnTo>
                <a:lnTo>
                  <a:pt x="809969" y="537545"/>
                </a:lnTo>
                <a:lnTo>
                  <a:pt x="856908" y="553530"/>
                </a:lnTo>
                <a:lnTo>
                  <a:pt x="905217" y="568967"/>
                </a:lnTo>
                <a:lnTo>
                  <a:pt x="954859" y="583842"/>
                </a:lnTo>
                <a:lnTo>
                  <a:pt x="1005799" y="598141"/>
                </a:lnTo>
                <a:lnTo>
                  <a:pt x="1058001" y="611851"/>
                </a:lnTo>
                <a:lnTo>
                  <a:pt x="1111429" y="624957"/>
                </a:lnTo>
                <a:lnTo>
                  <a:pt x="1166048" y="637447"/>
                </a:lnTo>
                <a:lnTo>
                  <a:pt x="1221822" y="649305"/>
                </a:lnTo>
                <a:lnTo>
                  <a:pt x="1278716" y="660520"/>
                </a:lnTo>
                <a:lnTo>
                  <a:pt x="1336693" y="671076"/>
                </a:lnTo>
                <a:lnTo>
                  <a:pt x="1395719" y="680960"/>
                </a:lnTo>
                <a:lnTo>
                  <a:pt x="1455758" y="690158"/>
                </a:lnTo>
                <a:lnTo>
                  <a:pt x="1516774" y="698657"/>
                </a:lnTo>
                <a:lnTo>
                  <a:pt x="1578731" y="706443"/>
                </a:lnTo>
                <a:lnTo>
                  <a:pt x="1641594" y="713502"/>
                </a:lnTo>
                <a:lnTo>
                  <a:pt x="1705328" y="719819"/>
                </a:lnTo>
                <a:lnTo>
                  <a:pt x="1769896" y="725383"/>
                </a:lnTo>
                <a:lnTo>
                  <a:pt x="1835263" y="730178"/>
                </a:lnTo>
                <a:lnTo>
                  <a:pt x="1901393" y="734191"/>
                </a:lnTo>
                <a:lnTo>
                  <a:pt x="1968251" y="737408"/>
                </a:lnTo>
                <a:lnTo>
                  <a:pt x="2035802" y="739816"/>
                </a:lnTo>
                <a:lnTo>
                  <a:pt x="2104009" y="741400"/>
                </a:lnTo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9129" y="460628"/>
            <a:ext cx="225374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66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4229" y="2134870"/>
            <a:ext cx="7287895" cy="343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kalliance.com.mx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kalliance.com.mx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kalliance.com.mx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kalliance.com.mx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kalliance.com.mx/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rkalliance.com.mx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kalliance.com.mx/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kalliance.com.mx/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kalliance.com.mx/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483" y="0"/>
            <a:ext cx="11260041" cy="6858000"/>
          </a:xfrm>
          <a:custGeom>
            <a:avLst/>
            <a:gdLst/>
            <a:ahLst/>
            <a:cxnLst/>
            <a:rect l="l" t="t" r="r" b="b"/>
            <a:pathLst>
              <a:path w="14387830" h="8763000">
                <a:moveTo>
                  <a:pt x="0" y="0"/>
                </a:moveTo>
                <a:lnTo>
                  <a:pt x="14387512" y="0"/>
                </a:lnTo>
                <a:lnTo>
                  <a:pt x="14387512" y="8763000"/>
                </a:lnTo>
                <a:lnTo>
                  <a:pt x="0" y="8763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9"/>
          </a:p>
        </p:txBody>
      </p:sp>
      <p:grpSp>
        <p:nvGrpSpPr>
          <p:cNvPr id="3" name="object 3"/>
          <p:cNvGrpSpPr/>
          <p:nvPr/>
        </p:nvGrpSpPr>
        <p:grpSpPr>
          <a:xfrm>
            <a:off x="465483" y="-1218"/>
            <a:ext cx="9944716" cy="6839996"/>
            <a:chOff x="1" y="23004"/>
            <a:chExt cx="12707137" cy="8739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3004"/>
              <a:ext cx="5977286" cy="87140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9968" y="658657"/>
              <a:ext cx="11647170" cy="2719705"/>
            </a:xfrm>
            <a:custGeom>
              <a:avLst/>
              <a:gdLst/>
              <a:ahLst/>
              <a:cxnLst/>
              <a:rect l="l" t="t" r="r" b="b"/>
              <a:pathLst>
                <a:path w="11647170" h="2719704">
                  <a:moveTo>
                    <a:pt x="11646685" y="0"/>
                  </a:moveTo>
                  <a:lnTo>
                    <a:pt x="0" y="0"/>
                  </a:lnTo>
                  <a:lnTo>
                    <a:pt x="0" y="2719452"/>
                  </a:lnTo>
                  <a:lnTo>
                    <a:pt x="11646685" y="2719452"/>
                  </a:lnTo>
                  <a:lnTo>
                    <a:pt x="11646685" y="0"/>
                  </a:lnTo>
                  <a:close/>
                </a:path>
              </a:pathLst>
            </a:custGeom>
            <a:solidFill>
              <a:srgbClr val="000000">
                <a:alpha val="87838"/>
              </a:srgbClr>
            </a:solidFill>
          </p:spPr>
          <p:txBody>
            <a:bodyPr wrap="square" lIns="0" tIns="0" rIns="0" bIns="0" rtlCol="0"/>
            <a:lstStyle/>
            <a:p>
              <a:endParaRPr sz="1409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77" y="7720610"/>
              <a:ext cx="3168863" cy="10423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0967" y="4084320"/>
              <a:ext cx="1301495" cy="13014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5032" y="3968496"/>
              <a:ext cx="2877312" cy="11399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5032" y="4578096"/>
              <a:ext cx="2414016" cy="11399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5168" y="4578096"/>
              <a:ext cx="2310383" cy="113995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42108" y="5295171"/>
            <a:ext cx="4693257" cy="573395"/>
          </a:xfrm>
          <a:prstGeom prst="rect">
            <a:avLst/>
          </a:prstGeom>
        </p:spPr>
        <p:txBody>
          <a:bodyPr vert="horz" wrap="square" lIns="0" tIns="9939" rIns="0" bIns="0" rtlCol="0">
            <a:spAutoFit/>
          </a:bodyPr>
          <a:lstStyle/>
          <a:p>
            <a:pPr marL="9939">
              <a:spcBef>
                <a:spcPts val="1400"/>
              </a:spcBef>
            </a:pPr>
            <a:r>
              <a:rPr lang="es-MX" sz="1565" i="1" spc="78" dirty="0">
                <a:solidFill>
                  <a:srgbClr val="F5A700"/>
                </a:solidFill>
                <a:latin typeface="Calibri"/>
                <a:cs typeface="Calibri"/>
              </a:rPr>
              <a:t>I</a:t>
            </a:r>
            <a:r>
              <a:rPr sz="1565" i="1" spc="78" dirty="0" err="1">
                <a:solidFill>
                  <a:srgbClr val="F5A700"/>
                </a:solidFill>
                <a:latin typeface="Calibri"/>
                <a:cs typeface="Calibri"/>
              </a:rPr>
              <a:t>ntegrando</a:t>
            </a:r>
            <a:r>
              <a:rPr sz="1565" i="1" spc="27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565" i="1" spc="86" dirty="0">
                <a:solidFill>
                  <a:srgbClr val="F5A700"/>
                </a:solidFill>
                <a:latin typeface="Calibri"/>
                <a:cs typeface="Calibri"/>
              </a:rPr>
              <a:t>Procesos</a:t>
            </a:r>
            <a:r>
              <a:rPr sz="1565" i="1" spc="35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565" i="1" spc="153" dirty="0">
                <a:solidFill>
                  <a:srgbClr val="F5A700"/>
                </a:solidFill>
                <a:latin typeface="Calibri"/>
                <a:cs typeface="Calibri"/>
              </a:rPr>
              <a:t>de</a:t>
            </a:r>
            <a:r>
              <a:rPr sz="1565" i="1" spc="35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565" i="1" spc="125" dirty="0">
                <a:solidFill>
                  <a:srgbClr val="F5A700"/>
                </a:solidFill>
                <a:latin typeface="Calibri"/>
                <a:cs typeface="Calibri"/>
              </a:rPr>
              <a:t>Negocio</a:t>
            </a:r>
            <a:r>
              <a:rPr sz="1565" i="1" spc="31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565" i="1" spc="117" dirty="0">
                <a:solidFill>
                  <a:srgbClr val="F5A700"/>
                </a:solidFill>
                <a:latin typeface="Calibri"/>
                <a:cs typeface="Calibri"/>
              </a:rPr>
              <a:t>en</a:t>
            </a:r>
            <a:r>
              <a:rPr sz="1565" i="1" spc="-8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565" i="1" spc="113" dirty="0">
                <a:solidFill>
                  <a:srgbClr val="F5A700"/>
                </a:solidFill>
                <a:latin typeface="Calibri"/>
                <a:cs typeface="Calibri"/>
              </a:rPr>
              <a:t>Tiempo</a:t>
            </a:r>
            <a:r>
              <a:rPr sz="1565" i="1" spc="31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565" i="1" spc="63" dirty="0">
                <a:solidFill>
                  <a:srgbClr val="F5A700"/>
                </a:solidFill>
                <a:latin typeface="Calibri"/>
                <a:cs typeface="Calibri"/>
              </a:rPr>
              <a:t>Real</a:t>
            </a:r>
            <a:endParaRPr sz="1565" dirty="0">
              <a:latin typeface="Calibri"/>
              <a:cs typeface="Calibri"/>
            </a:endParaRPr>
          </a:p>
          <a:p>
            <a:pPr marL="9939">
              <a:spcBef>
                <a:spcPts val="1166"/>
              </a:spcBef>
            </a:pPr>
            <a:endParaRPr sz="1096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2797" y="3202520"/>
            <a:ext cx="2742703" cy="94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39" marR="3976">
              <a:lnSpc>
                <a:spcPct val="102600"/>
              </a:lnSpc>
            </a:pPr>
            <a:r>
              <a:rPr sz="3052" i="1" spc="27" dirty="0">
                <a:solidFill>
                  <a:srgbClr val="FFC000"/>
                </a:solidFill>
                <a:latin typeface="Calibri Light"/>
                <a:cs typeface="Calibri Light"/>
              </a:rPr>
              <a:t>Desarrollo </a:t>
            </a:r>
            <a:r>
              <a:rPr sz="3052" i="1" spc="31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052" i="1" spc="23" dirty="0">
                <a:solidFill>
                  <a:srgbClr val="FFC000"/>
                </a:solidFill>
                <a:latin typeface="Calibri Light"/>
                <a:cs typeface="Calibri Light"/>
              </a:rPr>
              <a:t>Rewards</a:t>
            </a:r>
            <a:r>
              <a:rPr sz="3052" i="1" spc="-47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3052" i="1" spc="31" dirty="0">
                <a:solidFill>
                  <a:srgbClr val="FFC000"/>
                </a:solidFill>
                <a:latin typeface="Calibri Light"/>
                <a:cs typeface="Calibri Light"/>
              </a:rPr>
              <a:t>Moscati</a:t>
            </a:r>
            <a:endParaRPr sz="3052">
              <a:latin typeface="Calibri Light"/>
              <a:cs typeface="Calibri Ligh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7ED2119-8C33-4144-8338-0C0050BBDEDB}"/>
              </a:ext>
            </a:extLst>
          </p:cNvPr>
          <p:cNvPicPr/>
          <p:nvPr/>
        </p:nvPicPr>
        <p:blipFill rotWithShape="1">
          <a:blip r:embed="rId8"/>
          <a:srcRect t="23361" b="41222"/>
          <a:stretch/>
        </p:blipFill>
        <p:spPr bwMode="auto">
          <a:xfrm>
            <a:off x="985797" y="-6857"/>
            <a:ext cx="4156047" cy="31830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0691" y="6609586"/>
              <a:ext cx="783335" cy="2346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5219" y="0"/>
              <a:ext cx="906779" cy="684428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1977" y="1510029"/>
            <a:ext cx="215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F5A700"/>
                </a:solidFill>
                <a:latin typeface="Calibri"/>
                <a:cs typeface="Calibri"/>
              </a:rPr>
              <a:t>Alcance</a:t>
            </a:r>
            <a:r>
              <a:rPr sz="1800" spc="5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F5A7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F5A700"/>
                </a:solidFill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614" y="2668041"/>
            <a:ext cx="37922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78765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Validación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credencialización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3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Médicos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para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registro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APP.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Integración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con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su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sistema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actual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SAP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Business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60" dirty="0">
                <a:solidFill>
                  <a:srgbClr val="585858"/>
                </a:solidFill>
                <a:latin typeface="Calibri"/>
                <a:cs typeface="Calibri"/>
              </a:rPr>
              <a:t>One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5" dirty="0">
                <a:solidFill>
                  <a:srgbClr val="585858"/>
                </a:solidFill>
                <a:latin typeface="Calibri"/>
                <a:cs typeface="Calibri"/>
              </a:rPr>
              <a:t>RK</a:t>
            </a:r>
            <a:r>
              <a:rPr sz="16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Medical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Capacitación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Usuario</a:t>
            </a:r>
            <a:r>
              <a:rPr sz="16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Administrador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Video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tutorial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/manual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usuario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final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125" dirty="0">
                <a:solidFill>
                  <a:srgbClr val="585858"/>
                </a:solidFill>
                <a:latin typeface="Calibri"/>
                <a:cs typeface="Calibri"/>
              </a:rPr>
              <a:t>APP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descargable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IOS/Android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380" y="2139772"/>
            <a:ext cx="765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B13113"/>
                </a:solidFill>
                <a:latin typeface="Calibri"/>
                <a:cs typeface="Calibri"/>
              </a:rPr>
              <a:t>Incl</a:t>
            </a:r>
            <a:r>
              <a:rPr sz="1800" spc="95" dirty="0">
                <a:solidFill>
                  <a:srgbClr val="B13113"/>
                </a:solidFill>
                <a:latin typeface="Calibri"/>
                <a:cs typeface="Calibri"/>
              </a:rPr>
              <a:t>uye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0029" y="2221763"/>
            <a:ext cx="28498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5440">
              <a:lnSpc>
                <a:spcPct val="150000"/>
              </a:lnSpc>
              <a:spcBef>
                <a:spcPts val="100"/>
              </a:spcBef>
            </a:pP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Catálogo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Recompensas </a:t>
            </a:r>
            <a:r>
              <a:rPr sz="1600" spc="-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Reglas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Puntos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Métodos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Credencialización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Definición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Requerimientos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5628" y="3970782"/>
            <a:ext cx="3971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solidFill>
                  <a:srgbClr val="585858"/>
                </a:solidFill>
                <a:latin typeface="Calibri"/>
                <a:cs typeface="Calibri"/>
              </a:rPr>
              <a:t>Infraestructura</a:t>
            </a:r>
            <a:r>
              <a:rPr sz="1600" b="1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114" dirty="0">
                <a:solidFill>
                  <a:srgbClr val="585858"/>
                </a:solidFill>
                <a:latin typeface="Calibri"/>
                <a:cs typeface="Calibri"/>
              </a:rPr>
              <a:t>Desarrollo</a:t>
            </a:r>
            <a:r>
              <a:rPr sz="16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600" b="1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120" dirty="0">
                <a:solidFill>
                  <a:srgbClr val="585858"/>
                </a:solidFill>
                <a:latin typeface="Calibri"/>
                <a:cs typeface="Calibri"/>
              </a:rPr>
              <a:t>Producción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0029" y="4416450"/>
            <a:ext cx="3639185" cy="1854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Servidor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Windows</a:t>
            </a:r>
            <a:endParaRPr sz="1600" dirty="0">
              <a:latin typeface="Calibri"/>
              <a:cs typeface="Calibri"/>
            </a:endParaRPr>
          </a:p>
          <a:p>
            <a:pPr marL="12700" marR="965200">
              <a:lnSpc>
                <a:spcPct val="150000"/>
              </a:lnSpc>
              <a:spcBef>
                <a:spcPts val="5"/>
              </a:spcBef>
            </a:pP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Internet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Information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Services </a:t>
            </a:r>
            <a:r>
              <a:rPr sz="1600" spc="-3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IP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Estática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Puerto</a:t>
            </a:r>
            <a:r>
              <a:rPr sz="16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Abierto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Entradas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Salidas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con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seguridad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mismo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8273" y="1352550"/>
            <a:ext cx="1675764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B13113"/>
                </a:solidFill>
                <a:latin typeface="Calibri"/>
                <a:cs typeface="Calibri"/>
              </a:rPr>
              <a:t>Requerimientos</a:t>
            </a:r>
            <a:endParaRPr sz="1800">
              <a:latin typeface="Calibri"/>
              <a:cs typeface="Calibri"/>
            </a:endParaRPr>
          </a:p>
          <a:p>
            <a:pPr marR="40005" algn="r">
              <a:lnSpc>
                <a:spcPct val="100000"/>
              </a:lnSpc>
              <a:spcBef>
                <a:spcPts val="1165"/>
              </a:spcBef>
            </a:pPr>
            <a:r>
              <a:rPr sz="1600" b="1" spc="110" dirty="0">
                <a:solidFill>
                  <a:srgbClr val="585858"/>
                </a:solidFill>
                <a:latin typeface="Calibri"/>
                <a:cs typeface="Calibri"/>
              </a:rPr>
              <a:t>Información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43700" y="982980"/>
            <a:ext cx="4519295" cy="0"/>
          </a:xfrm>
          <a:custGeom>
            <a:avLst/>
            <a:gdLst/>
            <a:ahLst/>
            <a:cxnLst/>
            <a:rect l="l" t="t" r="r" b="b"/>
            <a:pathLst>
              <a:path w="4519295">
                <a:moveTo>
                  <a:pt x="0" y="0"/>
                </a:moveTo>
                <a:lnTo>
                  <a:pt x="4518914" y="0"/>
                </a:lnTo>
              </a:path>
            </a:pathLst>
          </a:custGeom>
          <a:ln w="6350">
            <a:solidFill>
              <a:srgbClr val="2C53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23329" y="535000"/>
            <a:ext cx="3556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Alcance</a:t>
            </a:r>
            <a:r>
              <a:rPr spc="-40" dirty="0"/>
              <a:t> </a:t>
            </a:r>
            <a:r>
              <a:rPr spc="-5" dirty="0"/>
              <a:t>del</a:t>
            </a:r>
            <a:r>
              <a:rPr spc="-25" dirty="0"/>
              <a:t> </a:t>
            </a:r>
            <a:r>
              <a:rPr spc="-10" dirty="0"/>
              <a:t>proyecto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95815" y="6699318"/>
            <a:ext cx="1084580" cy="14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BEBEBE"/>
                </a:solidFill>
                <a:latin typeface="Calibri"/>
                <a:cs typeface="Calibri"/>
                <a:hlinkClick r:id="rId4"/>
              </a:rPr>
              <a:t>www.rkalliance.com.mx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7862"/>
            <a:ext cx="11297411" cy="566013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635752" y="0"/>
            <a:ext cx="6556375" cy="6844665"/>
            <a:chOff x="5635752" y="0"/>
            <a:chExt cx="6556375" cy="6844665"/>
          </a:xfrm>
        </p:grpSpPr>
        <p:sp>
          <p:nvSpPr>
            <p:cNvPr id="4" name="object 4"/>
            <p:cNvSpPr/>
            <p:nvPr/>
          </p:nvSpPr>
          <p:spPr>
            <a:xfrm>
              <a:off x="5635752" y="982980"/>
              <a:ext cx="5626735" cy="0"/>
            </a:xfrm>
            <a:custGeom>
              <a:avLst/>
              <a:gdLst/>
              <a:ahLst/>
              <a:cxnLst/>
              <a:rect l="l" t="t" r="r" b="b"/>
              <a:pathLst>
                <a:path w="5626734">
                  <a:moveTo>
                    <a:pt x="0" y="0"/>
                  </a:moveTo>
                  <a:lnTo>
                    <a:pt x="5626354" y="0"/>
                  </a:lnTo>
                </a:path>
              </a:pathLst>
            </a:custGeom>
            <a:ln w="6350">
              <a:solidFill>
                <a:srgbClr val="2C53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0692" y="6609586"/>
              <a:ext cx="783335" cy="2346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5220" y="0"/>
              <a:ext cx="906779" cy="68442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15055" y="2500883"/>
            <a:ext cx="6335395" cy="355600"/>
          </a:xfrm>
          <a:prstGeom prst="rect">
            <a:avLst/>
          </a:prstGeom>
          <a:solidFill>
            <a:srgbClr val="F5A700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360"/>
              </a:lnSpc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1.</a:t>
            </a:r>
            <a:r>
              <a:rPr sz="2000" b="1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Introducción</a:t>
            </a:r>
            <a:r>
              <a:rPr sz="2000" b="1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2000" b="1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Arial"/>
                <a:cs typeface="Arial"/>
              </a:rPr>
              <a:t>objetivos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 del</a:t>
            </a:r>
            <a:r>
              <a:rPr sz="2000" b="1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Arial"/>
                <a:cs typeface="Arial"/>
              </a:rPr>
              <a:t>proyecto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95815" y="6699318"/>
            <a:ext cx="1084580" cy="14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BEBEBE"/>
                </a:solidFill>
                <a:latin typeface="Calibri"/>
                <a:cs typeface="Calibri"/>
                <a:hlinkClick r:id="rId5"/>
              </a:rPr>
              <a:t>www.rkalliance.com.mx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5055" y="3259835"/>
            <a:ext cx="6335395" cy="355600"/>
          </a:xfrm>
          <a:prstGeom prst="rect">
            <a:avLst/>
          </a:prstGeom>
          <a:solidFill>
            <a:srgbClr val="F5A700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355"/>
              </a:lnSpc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2.</a:t>
            </a:r>
            <a:r>
              <a:rPr sz="2000" b="1" spc="-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Planificación</a:t>
            </a:r>
            <a:r>
              <a:rPr sz="2000" b="1" spc="-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del</a:t>
            </a:r>
            <a:r>
              <a:rPr sz="2000" b="1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3532" y="3970020"/>
            <a:ext cx="6337300" cy="355600"/>
          </a:xfrm>
          <a:prstGeom prst="rect">
            <a:avLst/>
          </a:prstGeom>
          <a:solidFill>
            <a:srgbClr val="F5A700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360"/>
              </a:lnSpc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3.</a:t>
            </a:r>
            <a:r>
              <a:rPr sz="2000" b="1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Organización</a:t>
            </a:r>
            <a:r>
              <a:rPr sz="2000" b="1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del</a:t>
            </a:r>
            <a:r>
              <a:rPr sz="2000" b="1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equipo</a:t>
            </a:r>
            <a:r>
              <a:rPr sz="2000" b="1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de</a:t>
            </a:r>
            <a:r>
              <a:rPr sz="2000" b="1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5055" y="4799076"/>
            <a:ext cx="6335395" cy="355600"/>
          </a:xfrm>
          <a:prstGeom prst="rect">
            <a:avLst/>
          </a:prstGeom>
          <a:solidFill>
            <a:srgbClr val="F5A700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360"/>
              </a:lnSpc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4.</a:t>
            </a:r>
            <a:r>
              <a:rPr sz="2000" b="1" spc="-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Alcance</a:t>
            </a:r>
            <a:r>
              <a:rPr sz="2000" b="1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del</a:t>
            </a:r>
            <a:r>
              <a:rPr sz="2000" b="1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0"/>
              </a:spcBef>
            </a:pPr>
            <a:r>
              <a:rPr dirty="0"/>
              <a:t>Age</a:t>
            </a:r>
            <a:r>
              <a:rPr spc="-10" dirty="0"/>
              <a:t>n</a:t>
            </a:r>
            <a:r>
              <a:rPr dirty="0"/>
              <a:t>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9575"/>
            <a:ext cx="11285219" cy="56784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79805"/>
            <a:ext cx="11724640" cy="5864860"/>
            <a:chOff x="0" y="979805"/>
            <a:chExt cx="11724640" cy="5864860"/>
          </a:xfrm>
        </p:grpSpPr>
        <p:sp>
          <p:nvSpPr>
            <p:cNvPr id="4" name="object 4"/>
            <p:cNvSpPr/>
            <p:nvPr/>
          </p:nvSpPr>
          <p:spPr>
            <a:xfrm>
              <a:off x="5635752" y="982980"/>
              <a:ext cx="5626735" cy="0"/>
            </a:xfrm>
            <a:custGeom>
              <a:avLst/>
              <a:gdLst/>
              <a:ahLst/>
              <a:cxnLst/>
              <a:rect l="l" t="t" r="r" b="b"/>
              <a:pathLst>
                <a:path w="5626734">
                  <a:moveTo>
                    <a:pt x="0" y="0"/>
                  </a:moveTo>
                  <a:lnTo>
                    <a:pt x="5626354" y="0"/>
                  </a:lnTo>
                </a:path>
              </a:pathLst>
            </a:custGeom>
            <a:ln w="6350">
              <a:solidFill>
                <a:srgbClr val="2C53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0692" y="6609586"/>
              <a:ext cx="783335" cy="2346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297680"/>
              <a:ext cx="11724132" cy="66446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49553" y="1666748"/>
            <a:ext cx="4163695" cy="144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5" dirty="0">
                <a:solidFill>
                  <a:srgbClr val="D36C2C"/>
                </a:solidFill>
                <a:latin typeface="Calibri"/>
                <a:cs typeface="Calibri"/>
              </a:rPr>
              <a:t>Objetivo</a:t>
            </a:r>
            <a:r>
              <a:rPr sz="1600" spc="45" dirty="0">
                <a:solidFill>
                  <a:srgbClr val="D36C2C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D36C2C"/>
                </a:solidFill>
                <a:latin typeface="Calibri"/>
                <a:cs typeface="Calibri"/>
              </a:rPr>
              <a:t>de</a:t>
            </a:r>
            <a:r>
              <a:rPr sz="1600" spc="15" dirty="0">
                <a:solidFill>
                  <a:srgbClr val="D36C2C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D36C2C"/>
                </a:solidFill>
                <a:latin typeface="Calibri"/>
                <a:cs typeface="Calibri"/>
              </a:rPr>
              <a:t>la</a:t>
            </a:r>
            <a:r>
              <a:rPr sz="1600" spc="15" dirty="0">
                <a:solidFill>
                  <a:srgbClr val="D36C2C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D36C2C"/>
                </a:solidFill>
                <a:latin typeface="Calibri"/>
                <a:cs typeface="Calibri"/>
              </a:rPr>
              <a:t>propuesta</a:t>
            </a:r>
            <a:endParaRPr sz="1600">
              <a:latin typeface="Calibri"/>
              <a:cs typeface="Calibri"/>
            </a:endParaRPr>
          </a:p>
          <a:p>
            <a:pPr marL="234315" marR="5080">
              <a:lnSpc>
                <a:spcPct val="100000"/>
              </a:lnSpc>
              <a:spcBef>
                <a:spcPts val="1610"/>
              </a:spcBef>
            </a:pPr>
            <a:r>
              <a:rPr sz="1600" spc="85" dirty="0">
                <a:solidFill>
                  <a:srgbClr val="17616F"/>
                </a:solidFill>
                <a:latin typeface="Calibri"/>
                <a:cs typeface="Calibri"/>
              </a:rPr>
              <a:t>Desarrollo </a:t>
            </a:r>
            <a:r>
              <a:rPr sz="1600" spc="114" dirty="0">
                <a:solidFill>
                  <a:srgbClr val="17616F"/>
                </a:solidFill>
                <a:latin typeface="Calibri"/>
                <a:cs typeface="Calibri"/>
              </a:rPr>
              <a:t>e </a:t>
            </a:r>
            <a:r>
              <a:rPr sz="1600" spc="80" dirty="0">
                <a:solidFill>
                  <a:srgbClr val="17616F"/>
                </a:solidFill>
                <a:latin typeface="Calibri"/>
                <a:cs typeface="Calibri"/>
              </a:rPr>
              <a:t>Implementación </a:t>
            </a:r>
            <a:r>
              <a:rPr sz="1600" spc="100" dirty="0">
                <a:solidFill>
                  <a:srgbClr val="17616F"/>
                </a:solidFill>
                <a:latin typeface="Calibri"/>
                <a:cs typeface="Calibri"/>
              </a:rPr>
              <a:t>del </a:t>
            </a:r>
            <a:r>
              <a:rPr sz="1600" spc="10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17616F"/>
                </a:solidFill>
                <a:latin typeface="Calibri"/>
                <a:cs typeface="Calibri"/>
              </a:rPr>
              <a:t>Programa</a:t>
            </a:r>
            <a:r>
              <a:rPr sz="1600" spc="4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17616F"/>
                </a:solidFill>
                <a:latin typeface="Calibri"/>
                <a:cs typeface="Calibri"/>
              </a:rPr>
              <a:t>Moscati</a:t>
            </a:r>
            <a:r>
              <a:rPr sz="1600" spc="4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17616F"/>
                </a:solidFill>
                <a:latin typeface="Calibri"/>
                <a:cs typeface="Calibri"/>
              </a:rPr>
              <a:t>Rewards</a:t>
            </a:r>
            <a:r>
              <a:rPr sz="1600" spc="6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17616F"/>
                </a:solidFill>
                <a:latin typeface="Calibri"/>
                <a:cs typeface="Calibri"/>
              </a:rPr>
              <a:t>para</a:t>
            </a:r>
            <a:r>
              <a:rPr sz="1600" spc="4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17616F"/>
                </a:solidFill>
                <a:latin typeface="Calibri"/>
                <a:cs typeface="Calibri"/>
              </a:rPr>
              <a:t>la</a:t>
            </a:r>
            <a:r>
              <a:rPr sz="1600" spc="2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17616F"/>
                </a:solidFill>
                <a:latin typeface="Calibri"/>
                <a:cs typeface="Calibri"/>
              </a:rPr>
              <a:t>gestión </a:t>
            </a:r>
            <a:r>
              <a:rPr sz="1600" spc="-34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17616F"/>
                </a:solidFill>
                <a:latin typeface="Calibri"/>
                <a:cs typeface="Calibri"/>
              </a:rPr>
              <a:t>de </a:t>
            </a:r>
            <a:r>
              <a:rPr sz="1600" spc="80" dirty="0">
                <a:solidFill>
                  <a:srgbClr val="17616F"/>
                </a:solidFill>
                <a:latin typeface="Calibri"/>
                <a:cs typeface="Calibri"/>
              </a:rPr>
              <a:t>puntos </a:t>
            </a:r>
            <a:r>
              <a:rPr sz="1600" spc="125" dirty="0">
                <a:solidFill>
                  <a:srgbClr val="17616F"/>
                </a:solidFill>
                <a:latin typeface="Calibri"/>
                <a:cs typeface="Calibri"/>
              </a:rPr>
              <a:t>como </a:t>
            </a:r>
            <a:r>
              <a:rPr sz="1600" spc="100" dirty="0">
                <a:solidFill>
                  <a:srgbClr val="17616F"/>
                </a:solidFill>
                <a:latin typeface="Calibri"/>
                <a:cs typeface="Calibri"/>
              </a:rPr>
              <a:t>recompensa </a:t>
            </a:r>
            <a:r>
              <a:rPr sz="1600" spc="85" dirty="0">
                <a:solidFill>
                  <a:srgbClr val="17616F"/>
                </a:solidFill>
                <a:latin typeface="Calibri"/>
                <a:cs typeface="Calibri"/>
              </a:rPr>
              <a:t>a </a:t>
            </a:r>
            <a:r>
              <a:rPr sz="1600" spc="95" dirty="0">
                <a:solidFill>
                  <a:srgbClr val="17616F"/>
                </a:solidFill>
                <a:latin typeface="Calibri"/>
                <a:cs typeface="Calibri"/>
              </a:rPr>
              <a:t>Médicos </a:t>
            </a:r>
            <a:r>
              <a:rPr sz="1600" spc="100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17616F"/>
                </a:solidFill>
                <a:latin typeface="Calibri"/>
                <a:cs typeface="Calibri"/>
              </a:rPr>
              <a:t>del</a:t>
            </a:r>
            <a:r>
              <a:rPr sz="1600" spc="3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17616F"/>
                </a:solidFill>
                <a:latin typeface="Calibri"/>
                <a:cs typeface="Calibri"/>
              </a:rPr>
              <a:t>Hospital</a:t>
            </a:r>
            <a:r>
              <a:rPr sz="1600" spc="5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17616F"/>
                </a:solidFill>
                <a:latin typeface="Calibri"/>
                <a:cs typeface="Calibri"/>
              </a:rPr>
              <a:t>San</a:t>
            </a:r>
            <a:r>
              <a:rPr sz="1600" spc="1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17616F"/>
                </a:solidFill>
                <a:latin typeface="Calibri"/>
                <a:cs typeface="Calibri"/>
              </a:rPr>
              <a:t>José</a:t>
            </a:r>
            <a:r>
              <a:rPr sz="1600" spc="55" dirty="0">
                <a:solidFill>
                  <a:srgbClr val="17616F"/>
                </a:solidFill>
                <a:latin typeface="Calibri"/>
                <a:cs typeface="Calibri"/>
              </a:rPr>
              <a:t> Moscati.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9918" y="1713356"/>
            <a:ext cx="2585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0" dirty="0">
                <a:solidFill>
                  <a:srgbClr val="D36C2C"/>
                </a:solidFill>
                <a:latin typeface="Calibri"/>
                <a:cs typeface="Calibri"/>
              </a:rPr>
              <a:t>Tiempo</a:t>
            </a:r>
            <a:r>
              <a:rPr sz="1600" spc="15" dirty="0">
                <a:solidFill>
                  <a:srgbClr val="D36C2C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D36C2C"/>
                </a:solidFill>
                <a:latin typeface="Calibri"/>
                <a:cs typeface="Calibri"/>
              </a:rPr>
              <a:t>de</a:t>
            </a:r>
            <a:r>
              <a:rPr sz="1600" spc="15" dirty="0">
                <a:solidFill>
                  <a:srgbClr val="D36C2C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D36C2C"/>
                </a:solidFill>
                <a:latin typeface="Calibri"/>
                <a:cs typeface="Calibri"/>
              </a:rPr>
              <a:t>implementación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7095" y="2205304"/>
            <a:ext cx="263969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solidFill>
                  <a:srgbClr val="17616F"/>
                </a:solidFill>
                <a:latin typeface="Calibri"/>
                <a:cs typeface="Calibri"/>
              </a:rPr>
              <a:t>4</a:t>
            </a:r>
            <a:r>
              <a:rPr sz="1600" spc="15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17616F"/>
                </a:solidFill>
                <a:latin typeface="Calibri"/>
                <a:cs typeface="Calibri"/>
              </a:rPr>
              <a:t>Meses</a:t>
            </a:r>
            <a:r>
              <a:rPr sz="1600" spc="30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17616F"/>
                </a:solidFill>
                <a:latin typeface="Calibri"/>
                <a:cs typeface="Calibri"/>
              </a:rPr>
              <a:t>a</a:t>
            </a:r>
            <a:r>
              <a:rPr sz="1600" spc="20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17616F"/>
                </a:solidFill>
                <a:latin typeface="Calibri"/>
                <a:cs typeface="Calibri"/>
              </a:rPr>
              <a:t>partir </a:t>
            </a:r>
            <a:r>
              <a:rPr sz="1600" spc="145" dirty="0">
                <a:solidFill>
                  <a:srgbClr val="17616F"/>
                </a:solidFill>
                <a:latin typeface="Calibri"/>
                <a:cs typeface="Calibri"/>
              </a:rPr>
              <a:t>de</a:t>
            </a:r>
            <a:r>
              <a:rPr sz="1600" spc="10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17616F"/>
                </a:solidFill>
                <a:latin typeface="Calibri"/>
                <a:cs typeface="Calibri"/>
              </a:rPr>
              <a:t>Junta</a:t>
            </a:r>
            <a:r>
              <a:rPr sz="1600" spc="40" dirty="0">
                <a:solidFill>
                  <a:srgbClr val="17616F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17616F"/>
                </a:solidFill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75" dirty="0">
                <a:solidFill>
                  <a:srgbClr val="17616F"/>
                </a:solidFill>
                <a:latin typeface="Calibri"/>
                <a:cs typeface="Calibri"/>
              </a:rPr>
              <a:t>Arranque.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88533" y="498094"/>
            <a:ext cx="543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Introducción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y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objetivos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del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proyecto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24783" y="4389246"/>
            <a:ext cx="411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FFDD94"/>
                </a:solidFill>
                <a:latin typeface="Calibri Light"/>
                <a:cs typeface="Calibri Light"/>
              </a:rPr>
              <a:t>Lleve</a:t>
            </a:r>
            <a:r>
              <a:rPr sz="2400" b="0" spc="-40" dirty="0">
                <a:solidFill>
                  <a:srgbClr val="FFDD94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FFDD94"/>
                </a:solidFill>
                <a:latin typeface="Calibri Light"/>
                <a:cs typeface="Calibri Light"/>
              </a:rPr>
              <a:t>su</a:t>
            </a:r>
            <a:r>
              <a:rPr sz="2400" b="0" spc="-10" dirty="0">
                <a:solidFill>
                  <a:srgbClr val="FFDD94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FFDD94"/>
                </a:solidFill>
                <a:latin typeface="Calibri Light"/>
                <a:cs typeface="Calibri Light"/>
              </a:rPr>
              <a:t>Organización</a:t>
            </a:r>
            <a:r>
              <a:rPr sz="2400" b="0" spc="-10" dirty="0">
                <a:solidFill>
                  <a:srgbClr val="FFDD94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FFDD94"/>
                </a:solidFill>
                <a:latin typeface="Calibri Light"/>
                <a:cs typeface="Calibri Light"/>
              </a:rPr>
              <a:t>a</a:t>
            </a:r>
            <a:r>
              <a:rPr sz="2400" b="0" spc="-10" dirty="0">
                <a:solidFill>
                  <a:srgbClr val="FFDD94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FFDD94"/>
                </a:solidFill>
                <a:latin typeface="Calibri Light"/>
                <a:cs typeface="Calibri Light"/>
              </a:rPr>
              <a:t>otro</a:t>
            </a:r>
            <a:r>
              <a:rPr sz="2400" b="0" spc="-30" dirty="0">
                <a:solidFill>
                  <a:srgbClr val="FFDD94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FFDD94"/>
                </a:solidFill>
                <a:latin typeface="Calibri Light"/>
                <a:cs typeface="Calibri Light"/>
              </a:rPr>
              <a:t>Nivel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06753" y="0"/>
            <a:ext cx="10985500" cy="6844665"/>
            <a:chOff x="1206753" y="0"/>
            <a:chExt cx="10985500" cy="684466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5220" y="0"/>
              <a:ext cx="906779" cy="68442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13103" y="5542788"/>
              <a:ext cx="528955" cy="528955"/>
            </a:xfrm>
            <a:custGeom>
              <a:avLst/>
              <a:gdLst/>
              <a:ahLst/>
              <a:cxnLst/>
              <a:rect l="l" t="t" r="r" b="b"/>
              <a:pathLst>
                <a:path w="528955" h="528954">
                  <a:moveTo>
                    <a:pt x="264414" y="0"/>
                  </a:moveTo>
                  <a:lnTo>
                    <a:pt x="216880" y="4259"/>
                  </a:lnTo>
                  <a:lnTo>
                    <a:pt x="172144" y="16541"/>
                  </a:lnTo>
                  <a:lnTo>
                    <a:pt x="130951" y="36099"/>
                  </a:lnTo>
                  <a:lnTo>
                    <a:pt x="94047" y="62185"/>
                  </a:lnTo>
                  <a:lnTo>
                    <a:pt x="62180" y="94053"/>
                  </a:lnTo>
                  <a:lnTo>
                    <a:pt x="36096" y="130956"/>
                  </a:lnTo>
                  <a:lnTo>
                    <a:pt x="16540" y="172149"/>
                  </a:lnTo>
                  <a:lnTo>
                    <a:pt x="4259" y="216883"/>
                  </a:lnTo>
                  <a:lnTo>
                    <a:pt x="0" y="264414"/>
                  </a:lnTo>
                  <a:lnTo>
                    <a:pt x="4259" y="311944"/>
                  </a:lnTo>
                  <a:lnTo>
                    <a:pt x="16540" y="356678"/>
                  </a:lnTo>
                  <a:lnTo>
                    <a:pt x="36096" y="397871"/>
                  </a:lnTo>
                  <a:lnTo>
                    <a:pt x="62180" y="434774"/>
                  </a:lnTo>
                  <a:lnTo>
                    <a:pt x="94047" y="466642"/>
                  </a:lnTo>
                  <a:lnTo>
                    <a:pt x="130951" y="492728"/>
                  </a:lnTo>
                  <a:lnTo>
                    <a:pt x="172144" y="512286"/>
                  </a:lnTo>
                  <a:lnTo>
                    <a:pt x="216880" y="524568"/>
                  </a:lnTo>
                  <a:lnTo>
                    <a:pt x="264414" y="528828"/>
                  </a:lnTo>
                  <a:lnTo>
                    <a:pt x="311947" y="524568"/>
                  </a:lnTo>
                  <a:lnTo>
                    <a:pt x="356683" y="512286"/>
                  </a:lnTo>
                  <a:lnTo>
                    <a:pt x="397876" y="492728"/>
                  </a:lnTo>
                  <a:lnTo>
                    <a:pt x="434780" y="466642"/>
                  </a:lnTo>
                  <a:lnTo>
                    <a:pt x="466647" y="434774"/>
                  </a:lnTo>
                  <a:lnTo>
                    <a:pt x="492731" y="397871"/>
                  </a:lnTo>
                  <a:lnTo>
                    <a:pt x="512287" y="356678"/>
                  </a:lnTo>
                  <a:lnTo>
                    <a:pt x="524568" y="311944"/>
                  </a:lnTo>
                  <a:lnTo>
                    <a:pt x="528828" y="264414"/>
                  </a:lnTo>
                  <a:lnTo>
                    <a:pt x="524568" y="216883"/>
                  </a:lnTo>
                  <a:lnTo>
                    <a:pt x="512287" y="172149"/>
                  </a:lnTo>
                  <a:lnTo>
                    <a:pt x="492731" y="130956"/>
                  </a:lnTo>
                  <a:lnTo>
                    <a:pt x="466647" y="94053"/>
                  </a:lnTo>
                  <a:lnTo>
                    <a:pt x="434780" y="62185"/>
                  </a:lnTo>
                  <a:lnTo>
                    <a:pt x="397876" y="36099"/>
                  </a:lnTo>
                  <a:lnTo>
                    <a:pt x="356683" y="16541"/>
                  </a:lnTo>
                  <a:lnTo>
                    <a:pt x="311947" y="4259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2AA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3103" y="5542788"/>
              <a:ext cx="528955" cy="528955"/>
            </a:xfrm>
            <a:custGeom>
              <a:avLst/>
              <a:gdLst/>
              <a:ahLst/>
              <a:cxnLst/>
              <a:rect l="l" t="t" r="r" b="b"/>
              <a:pathLst>
                <a:path w="528955" h="528954">
                  <a:moveTo>
                    <a:pt x="0" y="264414"/>
                  </a:moveTo>
                  <a:lnTo>
                    <a:pt x="4259" y="216883"/>
                  </a:lnTo>
                  <a:lnTo>
                    <a:pt x="16540" y="172149"/>
                  </a:lnTo>
                  <a:lnTo>
                    <a:pt x="36096" y="130956"/>
                  </a:lnTo>
                  <a:lnTo>
                    <a:pt x="62180" y="94053"/>
                  </a:lnTo>
                  <a:lnTo>
                    <a:pt x="94047" y="62185"/>
                  </a:lnTo>
                  <a:lnTo>
                    <a:pt x="130951" y="36099"/>
                  </a:lnTo>
                  <a:lnTo>
                    <a:pt x="172144" y="16541"/>
                  </a:lnTo>
                  <a:lnTo>
                    <a:pt x="216880" y="4259"/>
                  </a:lnTo>
                  <a:lnTo>
                    <a:pt x="264414" y="0"/>
                  </a:lnTo>
                  <a:lnTo>
                    <a:pt x="311947" y="4259"/>
                  </a:lnTo>
                  <a:lnTo>
                    <a:pt x="356683" y="16541"/>
                  </a:lnTo>
                  <a:lnTo>
                    <a:pt x="397876" y="36099"/>
                  </a:lnTo>
                  <a:lnTo>
                    <a:pt x="434780" y="62185"/>
                  </a:lnTo>
                  <a:lnTo>
                    <a:pt x="466647" y="94053"/>
                  </a:lnTo>
                  <a:lnTo>
                    <a:pt x="492731" y="130956"/>
                  </a:lnTo>
                  <a:lnTo>
                    <a:pt x="512287" y="172149"/>
                  </a:lnTo>
                  <a:lnTo>
                    <a:pt x="524568" y="216883"/>
                  </a:lnTo>
                  <a:lnTo>
                    <a:pt x="528828" y="264414"/>
                  </a:lnTo>
                  <a:lnTo>
                    <a:pt x="524568" y="311944"/>
                  </a:lnTo>
                  <a:lnTo>
                    <a:pt x="512287" y="356678"/>
                  </a:lnTo>
                  <a:lnTo>
                    <a:pt x="492731" y="397871"/>
                  </a:lnTo>
                  <a:lnTo>
                    <a:pt x="466647" y="434774"/>
                  </a:lnTo>
                  <a:lnTo>
                    <a:pt x="434780" y="466642"/>
                  </a:lnTo>
                  <a:lnTo>
                    <a:pt x="397876" y="492728"/>
                  </a:lnTo>
                  <a:lnTo>
                    <a:pt x="356683" y="512286"/>
                  </a:lnTo>
                  <a:lnTo>
                    <a:pt x="311947" y="524568"/>
                  </a:lnTo>
                  <a:lnTo>
                    <a:pt x="264414" y="528828"/>
                  </a:lnTo>
                  <a:lnTo>
                    <a:pt x="216880" y="524568"/>
                  </a:lnTo>
                  <a:lnTo>
                    <a:pt x="172144" y="512286"/>
                  </a:lnTo>
                  <a:lnTo>
                    <a:pt x="130951" y="492728"/>
                  </a:lnTo>
                  <a:lnTo>
                    <a:pt x="94047" y="466642"/>
                  </a:lnTo>
                  <a:lnTo>
                    <a:pt x="62180" y="434774"/>
                  </a:lnTo>
                  <a:lnTo>
                    <a:pt x="36096" y="397871"/>
                  </a:lnTo>
                  <a:lnTo>
                    <a:pt x="16540" y="356678"/>
                  </a:lnTo>
                  <a:lnTo>
                    <a:pt x="4259" y="311944"/>
                  </a:lnTo>
                  <a:lnTo>
                    <a:pt x="0" y="264414"/>
                  </a:lnTo>
                  <a:close/>
                </a:path>
              </a:pathLst>
            </a:custGeom>
            <a:ln w="12700">
              <a:solidFill>
                <a:srgbClr val="B47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49641" y="5690882"/>
              <a:ext cx="254635" cy="258445"/>
            </a:xfrm>
            <a:custGeom>
              <a:avLst/>
              <a:gdLst/>
              <a:ahLst/>
              <a:cxnLst/>
              <a:rect l="l" t="t" r="r" b="b"/>
              <a:pathLst>
                <a:path w="254634" h="258445">
                  <a:moveTo>
                    <a:pt x="99580" y="140131"/>
                  </a:moveTo>
                  <a:lnTo>
                    <a:pt x="44259" y="140131"/>
                  </a:lnTo>
                  <a:lnTo>
                    <a:pt x="44259" y="213880"/>
                  </a:lnTo>
                  <a:lnTo>
                    <a:pt x="99580" y="213880"/>
                  </a:lnTo>
                  <a:lnTo>
                    <a:pt x="99580" y="140131"/>
                  </a:lnTo>
                  <a:close/>
                </a:path>
                <a:path w="254634" h="258445">
                  <a:moveTo>
                    <a:pt x="162280" y="0"/>
                  </a:moveTo>
                  <a:lnTo>
                    <a:pt x="111607" y="0"/>
                  </a:lnTo>
                  <a:lnTo>
                    <a:pt x="131749" y="20142"/>
                  </a:lnTo>
                  <a:lnTo>
                    <a:pt x="42748" y="109118"/>
                  </a:lnTo>
                  <a:lnTo>
                    <a:pt x="53149" y="119519"/>
                  </a:lnTo>
                  <a:lnTo>
                    <a:pt x="142151" y="30568"/>
                  </a:lnTo>
                  <a:lnTo>
                    <a:pt x="162280" y="50673"/>
                  </a:lnTo>
                  <a:lnTo>
                    <a:pt x="162280" y="0"/>
                  </a:lnTo>
                  <a:close/>
                </a:path>
                <a:path w="254634" h="258445">
                  <a:moveTo>
                    <a:pt x="177038" y="73748"/>
                  </a:moveTo>
                  <a:lnTo>
                    <a:pt x="121716" y="73748"/>
                  </a:lnTo>
                  <a:lnTo>
                    <a:pt x="121716" y="213880"/>
                  </a:lnTo>
                  <a:lnTo>
                    <a:pt x="177038" y="213880"/>
                  </a:lnTo>
                  <a:lnTo>
                    <a:pt x="177038" y="73748"/>
                  </a:lnTo>
                  <a:close/>
                </a:path>
                <a:path w="254634" h="258445">
                  <a:moveTo>
                    <a:pt x="254482" y="236474"/>
                  </a:moveTo>
                  <a:lnTo>
                    <a:pt x="22136" y="236474"/>
                  </a:lnTo>
                  <a:lnTo>
                    <a:pt x="22136" y="266"/>
                  </a:lnTo>
                  <a:lnTo>
                    <a:pt x="0" y="266"/>
                  </a:lnTo>
                  <a:lnTo>
                    <a:pt x="0" y="236474"/>
                  </a:lnTo>
                  <a:lnTo>
                    <a:pt x="0" y="258064"/>
                  </a:lnTo>
                  <a:lnTo>
                    <a:pt x="254482" y="258064"/>
                  </a:lnTo>
                  <a:lnTo>
                    <a:pt x="254482" y="236474"/>
                  </a:lnTo>
                  <a:close/>
                </a:path>
                <a:path w="254634" h="258445">
                  <a:moveTo>
                    <a:pt x="254482" y="0"/>
                  </a:moveTo>
                  <a:lnTo>
                    <a:pt x="199161" y="0"/>
                  </a:lnTo>
                  <a:lnTo>
                    <a:pt x="199161" y="213880"/>
                  </a:lnTo>
                  <a:lnTo>
                    <a:pt x="254482" y="213880"/>
                  </a:lnTo>
                  <a:lnTo>
                    <a:pt x="2544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42732" y="5516879"/>
              <a:ext cx="528955" cy="527685"/>
            </a:xfrm>
            <a:custGeom>
              <a:avLst/>
              <a:gdLst/>
              <a:ahLst/>
              <a:cxnLst/>
              <a:rect l="l" t="t" r="r" b="b"/>
              <a:pathLst>
                <a:path w="528954" h="527685">
                  <a:moveTo>
                    <a:pt x="264414" y="0"/>
                  </a:moveTo>
                  <a:lnTo>
                    <a:pt x="216880" y="4247"/>
                  </a:lnTo>
                  <a:lnTo>
                    <a:pt x="172144" y="16495"/>
                  </a:lnTo>
                  <a:lnTo>
                    <a:pt x="130951" y="35997"/>
                  </a:lnTo>
                  <a:lnTo>
                    <a:pt x="94047" y="62009"/>
                  </a:lnTo>
                  <a:lnTo>
                    <a:pt x="62180" y="93786"/>
                  </a:lnTo>
                  <a:lnTo>
                    <a:pt x="36096" y="130584"/>
                  </a:lnTo>
                  <a:lnTo>
                    <a:pt x="16540" y="171657"/>
                  </a:lnTo>
                  <a:lnTo>
                    <a:pt x="4259" y="216261"/>
                  </a:lnTo>
                  <a:lnTo>
                    <a:pt x="0" y="263652"/>
                  </a:lnTo>
                  <a:lnTo>
                    <a:pt x="4259" y="311042"/>
                  </a:lnTo>
                  <a:lnTo>
                    <a:pt x="16540" y="355646"/>
                  </a:lnTo>
                  <a:lnTo>
                    <a:pt x="36096" y="396719"/>
                  </a:lnTo>
                  <a:lnTo>
                    <a:pt x="62180" y="433517"/>
                  </a:lnTo>
                  <a:lnTo>
                    <a:pt x="94047" y="465294"/>
                  </a:lnTo>
                  <a:lnTo>
                    <a:pt x="130951" y="491306"/>
                  </a:lnTo>
                  <a:lnTo>
                    <a:pt x="172144" y="510808"/>
                  </a:lnTo>
                  <a:lnTo>
                    <a:pt x="216880" y="523056"/>
                  </a:lnTo>
                  <a:lnTo>
                    <a:pt x="264414" y="527304"/>
                  </a:lnTo>
                  <a:lnTo>
                    <a:pt x="311947" y="523056"/>
                  </a:lnTo>
                  <a:lnTo>
                    <a:pt x="356683" y="510808"/>
                  </a:lnTo>
                  <a:lnTo>
                    <a:pt x="397876" y="491306"/>
                  </a:lnTo>
                  <a:lnTo>
                    <a:pt x="434780" y="465294"/>
                  </a:lnTo>
                  <a:lnTo>
                    <a:pt x="466647" y="433517"/>
                  </a:lnTo>
                  <a:lnTo>
                    <a:pt x="492731" y="396719"/>
                  </a:lnTo>
                  <a:lnTo>
                    <a:pt x="512287" y="355646"/>
                  </a:lnTo>
                  <a:lnTo>
                    <a:pt x="524568" y="311042"/>
                  </a:lnTo>
                  <a:lnTo>
                    <a:pt x="528827" y="263652"/>
                  </a:lnTo>
                  <a:lnTo>
                    <a:pt x="524568" y="216261"/>
                  </a:lnTo>
                  <a:lnTo>
                    <a:pt x="512287" y="171657"/>
                  </a:lnTo>
                  <a:lnTo>
                    <a:pt x="492731" y="130584"/>
                  </a:lnTo>
                  <a:lnTo>
                    <a:pt x="466647" y="93786"/>
                  </a:lnTo>
                  <a:lnTo>
                    <a:pt x="434780" y="62009"/>
                  </a:lnTo>
                  <a:lnTo>
                    <a:pt x="397876" y="35997"/>
                  </a:lnTo>
                  <a:lnTo>
                    <a:pt x="356683" y="16495"/>
                  </a:lnTo>
                  <a:lnTo>
                    <a:pt x="311947" y="4247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2AA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42732" y="5516879"/>
              <a:ext cx="528955" cy="527685"/>
            </a:xfrm>
            <a:custGeom>
              <a:avLst/>
              <a:gdLst/>
              <a:ahLst/>
              <a:cxnLst/>
              <a:rect l="l" t="t" r="r" b="b"/>
              <a:pathLst>
                <a:path w="528954" h="527685">
                  <a:moveTo>
                    <a:pt x="0" y="263652"/>
                  </a:moveTo>
                  <a:lnTo>
                    <a:pt x="4259" y="216261"/>
                  </a:lnTo>
                  <a:lnTo>
                    <a:pt x="16540" y="171657"/>
                  </a:lnTo>
                  <a:lnTo>
                    <a:pt x="36096" y="130584"/>
                  </a:lnTo>
                  <a:lnTo>
                    <a:pt x="62180" y="93786"/>
                  </a:lnTo>
                  <a:lnTo>
                    <a:pt x="94047" y="62009"/>
                  </a:lnTo>
                  <a:lnTo>
                    <a:pt x="130951" y="35997"/>
                  </a:lnTo>
                  <a:lnTo>
                    <a:pt x="172144" y="16495"/>
                  </a:lnTo>
                  <a:lnTo>
                    <a:pt x="216880" y="4247"/>
                  </a:lnTo>
                  <a:lnTo>
                    <a:pt x="264414" y="0"/>
                  </a:lnTo>
                  <a:lnTo>
                    <a:pt x="311947" y="4247"/>
                  </a:lnTo>
                  <a:lnTo>
                    <a:pt x="356683" y="16495"/>
                  </a:lnTo>
                  <a:lnTo>
                    <a:pt x="397876" y="35997"/>
                  </a:lnTo>
                  <a:lnTo>
                    <a:pt x="434780" y="62009"/>
                  </a:lnTo>
                  <a:lnTo>
                    <a:pt x="466647" y="93786"/>
                  </a:lnTo>
                  <a:lnTo>
                    <a:pt x="492731" y="130584"/>
                  </a:lnTo>
                  <a:lnTo>
                    <a:pt x="512287" y="171657"/>
                  </a:lnTo>
                  <a:lnTo>
                    <a:pt x="524568" y="216261"/>
                  </a:lnTo>
                  <a:lnTo>
                    <a:pt x="528827" y="263652"/>
                  </a:lnTo>
                  <a:lnTo>
                    <a:pt x="524568" y="311042"/>
                  </a:lnTo>
                  <a:lnTo>
                    <a:pt x="512287" y="355646"/>
                  </a:lnTo>
                  <a:lnTo>
                    <a:pt x="492731" y="396719"/>
                  </a:lnTo>
                  <a:lnTo>
                    <a:pt x="466647" y="433517"/>
                  </a:lnTo>
                  <a:lnTo>
                    <a:pt x="434780" y="465294"/>
                  </a:lnTo>
                  <a:lnTo>
                    <a:pt x="397876" y="491306"/>
                  </a:lnTo>
                  <a:lnTo>
                    <a:pt x="356683" y="510808"/>
                  </a:lnTo>
                  <a:lnTo>
                    <a:pt x="311947" y="523056"/>
                  </a:lnTo>
                  <a:lnTo>
                    <a:pt x="264414" y="527304"/>
                  </a:lnTo>
                  <a:lnTo>
                    <a:pt x="216880" y="523056"/>
                  </a:lnTo>
                  <a:lnTo>
                    <a:pt x="172144" y="510808"/>
                  </a:lnTo>
                  <a:lnTo>
                    <a:pt x="130951" y="491306"/>
                  </a:lnTo>
                  <a:lnTo>
                    <a:pt x="94047" y="465294"/>
                  </a:lnTo>
                  <a:lnTo>
                    <a:pt x="62180" y="433517"/>
                  </a:lnTo>
                  <a:lnTo>
                    <a:pt x="36096" y="396719"/>
                  </a:lnTo>
                  <a:lnTo>
                    <a:pt x="16540" y="355646"/>
                  </a:lnTo>
                  <a:lnTo>
                    <a:pt x="4259" y="311042"/>
                  </a:lnTo>
                  <a:lnTo>
                    <a:pt x="0" y="263652"/>
                  </a:lnTo>
                  <a:close/>
                </a:path>
              </a:pathLst>
            </a:custGeom>
            <a:ln w="12700">
              <a:solidFill>
                <a:srgbClr val="B47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39403" y="5615071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59" h="340360">
                  <a:moveTo>
                    <a:pt x="169967" y="0"/>
                  </a:moveTo>
                  <a:lnTo>
                    <a:pt x="124763" y="6066"/>
                  </a:lnTo>
                  <a:lnTo>
                    <a:pt x="84155" y="23188"/>
                  </a:lnTo>
                  <a:lnTo>
                    <a:pt x="49760" y="49751"/>
                  </a:lnTo>
                  <a:lnTo>
                    <a:pt x="23192" y="84141"/>
                  </a:lnTo>
                  <a:lnTo>
                    <a:pt x="6067" y="124743"/>
                  </a:lnTo>
                  <a:lnTo>
                    <a:pt x="0" y="169941"/>
                  </a:lnTo>
                  <a:lnTo>
                    <a:pt x="6067" y="215139"/>
                  </a:lnTo>
                  <a:lnTo>
                    <a:pt x="23192" y="255740"/>
                  </a:lnTo>
                  <a:lnTo>
                    <a:pt x="49760" y="290130"/>
                  </a:lnTo>
                  <a:lnTo>
                    <a:pt x="84155" y="316694"/>
                  </a:lnTo>
                  <a:lnTo>
                    <a:pt x="124763" y="333817"/>
                  </a:lnTo>
                  <a:lnTo>
                    <a:pt x="169967" y="339883"/>
                  </a:lnTo>
                  <a:lnTo>
                    <a:pt x="215171" y="333817"/>
                  </a:lnTo>
                  <a:lnTo>
                    <a:pt x="255777" y="316694"/>
                  </a:lnTo>
                  <a:lnTo>
                    <a:pt x="260491" y="313054"/>
                  </a:lnTo>
                  <a:lnTo>
                    <a:pt x="169967" y="313054"/>
                  </a:lnTo>
                  <a:lnTo>
                    <a:pt x="124852" y="305726"/>
                  </a:lnTo>
                  <a:lnTo>
                    <a:pt x="85577" y="285346"/>
                  </a:lnTo>
                  <a:lnTo>
                    <a:pt x="54547" y="254319"/>
                  </a:lnTo>
                  <a:lnTo>
                    <a:pt x="34165" y="215049"/>
                  </a:lnTo>
                  <a:lnTo>
                    <a:pt x="26836" y="169941"/>
                  </a:lnTo>
                  <a:lnTo>
                    <a:pt x="34165" y="124832"/>
                  </a:lnTo>
                  <a:lnTo>
                    <a:pt x="54547" y="85563"/>
                  </a:lnTo>
                  <a:lnTo>
                    <a:pt x="85577" y="54536"/>
                  </a:lnTo>
                  <a:lnTo>
                    <a:pt x="124852" y="34157"/>
                  </a:lnTo>
                  <a:lnTo>
                    <a:pt x="169967" y="26829"/>
                  </a:lnTo>
                  <a:lnTo>
                    <a:pt x="260492" y="26829"/>
                  </a:lnTo>
                  <a:lnTo>
                    <a:pt x="255777" y="23188"/>
                  </a:lnTo>
                  <a:lnTo>
                    <a:pt x="215171" y="6066"/>
                  </a:lnTo>
                  <a:lnTo>
                    <a:pt x="169967" y="0"/>
                  </a:lnTo>
                  <a:close/>
                </a:path>
                <a:path w="340359" h="340360">
                  <a:moveTo>
                    <a:pt x="260492" y="26829"/>
                  </a:moveTo>
                  <a:lnTo>
                    <a:pt x="169967" y="26829"/>
                  </a:lnTo>
                  <a:lnTo>
                    <a:pt x="215082" y="34157"/>
                  </a:lnTo>
                  <a:lnTo>
                    <a:pt x="254357" y="54536"/>
                  </a:lnTo>
                  <a:lnTo>
                    <a:pt x="285388" y="85563"/>
                  </a:lnTo>
                  <a:lnTo>
                    <a:pt x="305770" y="124832"/>
                  </a:lnTo>
                  <a:lnTo>
                    <a:pt x="313098" y="169941"/>
                  </a:lnTo>
                  <a:lnTo>
                    <a:pt x="305770" y="215049"/>
                  </a:lnTo>
                  <a:lnTo>
                    <a:pt x="285388" y="254319"/>
                  </a:lnTo>
                  <a:lnTo>
                    <a:pt x="254357" y="285346"/>
                  </a:lnTo>
                  <a:lnTo>
                    <a:pt x="215082" y="305726"/>
                  </a:lnTo>
                  <a:lnTo>
                    <a:pt x="169967" y="313054"/>
                  </a:lnTo>
                  <a:lnTo>
                    <a:pt x="260491" y="313054"/>
                  </a:lnTo>
                  <a:lnTo>
                    <a:pt x="290171" y="290130"/>
                  </a:lnTo>
                  <a:lnTo>
                    <a:pt x="316737" y="255740"/>
                  </a:lnTo>
                  <a:lnTo>
                    <a:pt x="333861" y="215139"/>
                  </a:lnTo>
                  <a:lnTo>
                    <a:pt x="339927" y="169941"/>
                  </a:lnTo>
                  <a:lnTo>
                    <a:pt x="333861" y="124743"/>
                  </a:lnTo>
                  <a:lnTo>
                    <a:pt x="316737" y="84141"/>
                  </a:lnTo>
                  <a:lnTo>
                    <a:pt x="290171" y="49751"/>
                  </a:lnTo>
                  <a:lnTo>
                    <a:pt x="260492" y="26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9595" y="5716137"/>
              <a:ext cx="138657" cy="1386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76215" y="5506211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263651" y="0"/>
                  </a:moveTo>
                  <a:lnTo>
                    <a:pt x="216244" y="4247"/>
                  </a:lnTo>
                  <a:lnTo>
                    <a:pt x="171631" y="16495"/>
                  </a:lnTo>
                  <a:lnTo>
                    <a:pt x="130556" y="35997"/>
                  </a:lnTo>
                  <a:lnTo>
                    <a:pt x="93760" y="62009"/>
                  </a:lnTo>
                  <a:lnTo>
                    <a:pt x="61988" y="93786"/>
                  </a:lnTo>
                  <a:lnTo>
                    <a:pt x="35983" y="130584"/>
                  </a:lnTo>
                  <a:lnTo>
                    <a:pt x="16488" y="171657"/>
                  </a:lnTo>
                  <a:lnTo>
                    <a:pt x="4245" y="216261"/>
                  </a:lnTo>
                  <a:lnTo>
                    <a:pt x="0" y="263651"/>
                  </a:lnTo>
                  <a:lnTo>
                    <a:pt x="4245" y="311042"/>
                  </a:lnTo>
                  <a:lnTo>
                    <a:pt x="16488" y="355646"/>
                  </a:lnTo>
                  <a:lnTo>
                    <a:pt x="35983" y="396719"/>
                  </a:lnTo>
                  <a:lnTo>
                    <a:pt x="61988" y="433517"/>
                  </a:lnTo>
                  <a:lnTo>
                    <a:pt x="93760" y="465294"/>
                  </a:lnTo>
                  <a:lnTo>
                    <a:pt x="130556" y="491306"/>
                  </a:lnTo>
                  <a:lnTo>
                    <a:pt x="171631" y="510808"/>
                  </a:lnTo>
                  <a:lnTo>
                    <a:pt x="216244" y="523056"/>
                  </a:lnTo>
                  <a:lnTo>
                    <a:pt x="263651" y="527304"/>
                  </a:lnTo>
                  <a:lnTo>
                    <a:pt x="311059" y="523056"/>
                  </a:lnTo>
                  <a:lnTo>
                    <a:pt x="355672" y="510808"/>
                  </a:lnTo>
                  <a:lnTo>
                    <a:pt x="396748" y="491306"/>
                  </a:lnTo>
                  <a:lnTo>
                    <a:pt x="433543" y="465294"/>
                  </a:lnTo>
                  <a:lnTo>
                    <a:pt x="465315" y="433517"/>
                  </a:lnTo>
                  <a:lnTo>
                    <a:pt x="491320" y="396719"/>
                  </a:lnTo>
                  <a:lnTo>
                    <a:pt x="510815" y="355646"/>
                  </a:lnTo>
                  <a:lnTo>
                    <a:pt x="523058" y="311042"/>
                  </a:lnTo>
                  <a:lnTo>
                    <a:pt x="527304" y="263651"/>
                  </a:lnTo>
                  <a:lnTo>
                    <a:pt x="523058" y="216261"/>
                  </a:lnTo>
                  <a:lnTo>
                    <a:pt x="510815" y="171657"/>
                  </a:lnTo>
                  <a:lnTo>
                    <a:pt x="491320" y="130584"/>
                  </a:lnTo>
                  <a:lnTo>
                    <a:pt x="465315" y="93786"/>
                  </a:lnTo>
                  <a:lnTo>
                    <a:pt x="433543" y="62009"/>
                  </a:lnTo>
                  <a:lnTo>
                    <a:pt x="396748" y="35997"/>
                  </a:lnTo>
                  <a:lnTo>
                    <a:pt x="355672" y="16495"/>
                  </a:lnTo>
                  <a:lnTo>
                    <a:pt x="311059" y="4247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2AA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6215" y="5506211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263651"/>
                  </a:moveTo>
                  <a:lnTo>
                    <a:pt x="4245" y="216261"/>
                  </a:lnTo>
                  <a:lnTo>
                    <a:pt x="16488" y="171657"/>
                  </a:lnTo>
                  <a:lnTo>
                    <a:pt x="35983" y="130584"/>
                  </a:lnTo>
                  <a:lnTo>
                    <a:pt x="61988" y="93786"/>
                  </a:lnTo>
                  <a:lnTo>
                    <a:pt x="93760" y="62009"/>
                  </a:lnTo>
                  <a:lnTo>
                    <a:pt x="130556" y="35997"/>
                  </a:lnTo>
                  <a:lnTo>
                    <a:pt x="171631" y="16495"/>
                  </a:lnTo>
                  <a:lnTo>
                    <a:pt x="216244" y="4247"/>
                  </a:lnTo>
                  <a:lnTo>
                    <a:pt x="263651" y="0"/>
                  </a:lnTo>
                  <a:lnTo>
                    <a:pt x="311059" y="4247"/>
                  </a:lnTo>
                  <a:lnTo>
                    <a:pt x="355672" y="16495"/>
                  </a:lnTo>
                  <a:lnTo>
                    <a:pt x="396748" y="35997"/>
                  </a:lnTo>
                  <a:lnTo>
                    <a:pt x="433543" y="62009"/>
                  </a:lnTo>
                  <a:lnTo>
                    <a:pt x="465315" y="93786"/>
                  </a:lnTo>
                  <a:lnTo>
                    <a:pt x="491320" y="130584"/>
                  </a:lnTo>
                  <a:lnTo>
                    <a:pt x="510815" y="171657"/>
                  </a:lnTo>
                  <a:lnTo>
                    <a:pt x="523058" y="216261"/>
                  </a:lnTo>
                  <a:lnTo>
                    <a:pt x="527304" y="263651"/>
                  </a:lnTo>
                  <a:lnTo>
                    <a:pt x="523058" y="311042"/>
                  </a:lnTo>
                  <a:lnTo>
                    <a:pt x="510815" y="355646"/>
                  </a:lnTo>
                  <a:lnTo>
                    <a:pt x="491320" y="396719"/>
                  </a:lnTo>
                  <a:lnTo>
                    <a:pt x="465315" y="433517"/>
                  </a:lnTo>
                  <a:lnTo>
                    <a:pt x="433543" y="465294"/>
                  </a:lnTo>
                  <a:lnTo>
                    <a:pt x="396748" y="491306"/>
                  </a:lnTo>
                  <a:lnTo>
                    <a:pt x="355672" y="510808"/>
                  </a:lnTo>
                  <a:lnTo>
                    <a:pt x="311059" y="523056"/>
                  </a:lnTo>
                  <a:lnTo>
                    <a:pt x="263651" y="527304"/>
                  </a:lnTo>
                  <a:lnTo>
                    <a:pt x="216244" y="523056"/>
                  </a:lnTo>
                  <a:lnTo>
                    <a:pt x="171631" y="510808"/>
                  </a:lnTo>
                  <a:lnTo>
                    <a:pt x="130556" y="491306"/>
                  </a:lnTo>
                  <a:lnTo>
                    <a:pt x="93760" y="465294"/>
                  </a:lnTo>
                  <a:lnTo>
                    <a:pt x="61988" y="433517"/>
                  </a:lnTo>
                  <a:lnTo>
                    <a:pt x="35983" y="396719"/>
                  </a:lnTo>
                  <a:lnTo>
                    <a:pt x="16488" y="355646"/>
                  </a:lnTo>
                  <a:lnTo>
                    <a:pt x="4245" y="311042"/>
                  </a:lnTo>
                  <a:lnTo>
                    <a:pt x="0" y="263651"/>
                  </a:lnTo>
                  <a:close/>
                </a:path>
              </a:pathLst>
            </a:custGeom>
            <a:ln w="12699">
              <a:solidFill>
                <a:srgbClr val="B47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6433" y="5591850"/>
              <a:ext cx="359410" cy="359410"/>
            </a:xfrm>
            <a:custGeom>
              <a:avLst/>
              <a:gdLst/>
              <a:ahLst/>
              <a:cxnLst/>
              <a:rect l="l" t="t" r="r" b="b"/>
              <a:pathLst>
                <a:path w="359410" h="359410">
                  <a:moveTo>
                    <a:pt x="179510" y="0"/>
                  </a:moveTo>
                  <a:lnTo>
                    <a:pt x="131768" y="6406"/>
                  </a:lnTo>
                  <a:lnTo>
                    <a:pt x="88880" y="24490"/>
                  </a:lnTo>
                  <a:lnTo>
                    <a:pt x="52554" y="52545"/>
                  </a:lnTo>
                  <a:lnTo>
                    <a:pt x="24494" y="88866"/>
                  </a:lnTo>
                  <a:lnTo>
                    <a:pt x="6407" y="131747"/>
                  </a:lnTo>
                  <a:lnTo>
                    <a:pt x="0" y="179483"/>
                  </a:lnTo>
                  <a:lnTo>
                    <a:pt x="6407" y="227218"/>
                  </a:lnTo>
                  <a:lnTo>
                    <a:pt x="24494" y="270099"/>
                  </a:lnTo>
                  <a:lnTo>
                    <a:pt x="52554" y="306420"/>
                  </a:lnTo>
                  <a:lnTo>
                    <a:pt x="88880" y="334476"/>
                  </a:lnTo>
                  <a:lnTo>
                    <a:pt x="131768" y="352560"/>
                  </a:lnTo>
                  <a:lnTo>
                    <a:pt x="179510" y="358967"/>
                  </a:lnTo>
                  <a:lnTo>
                    <a:pt x="227253" y="352560"/>
                  </a:lnTo>
                  <a:lnTo>
                    <a:pt x="270139" y="334476"/>
                  </a:lnTo>
                  <a:lnTo>
                    <a:pt x="275117" y="330631"/>
                  </a:lnTo>
                  <a:lnTo>
                    <a:pt x="179510" y="330631"/>
                  </a:lnTo>
                  <a:lnTo>
                    <a:pt x="131681" y="322937"/>
                  </a:lnTo>
                  <a:lnTo>
                    <a:pt x="90178" y="301503"/>
                  </a:lnTo>
                  <a:lnTo>
                    <a:pt x="57473" y="268802"/>
                  </a:lnTo>
                  <a:lnTo>
                    <a:pt x="36038" y="227305"/>
                  </a:lnTo>
                  <a:lnTo>
                    <a:pt x="28343" y="179483"/>
                  </a:lnTo>
                  <a:lnTo>
                    <a:pt x="36038" y="131660"/>
                  </a:lnTo>
                  <a:lnTo>
                    <a:pt x="57473" y="90163"/>
                  </a:lnTo>
                  <a:lnTo>
                    <a:pt x="90178" y="57462"/>
                  </a:lnTo>
                  <a:lnTo>
                    <a:pt x="131681" y="36029"/>
                  </a:lnTo>
                  <a:lnTo>
                    <a:pt x="179510" y="28336"/>
                  </a:lnTo>
                  <a:lnTo>
                    <a:pt x="275118" y="28336"/>
                  </a:lnTo>
                  <a:lnTo>
                    <a:pt x="270139" y="24490"/>
                  </a:lnTo>
                  <a:lnTo>
                    <a:pt x="227253" y="6406"/>
                  </a:lnTo>
                  <a:lnTo>
                    <a:pt x="179510" y="0"/>
                  </a:lnTo>
                  <a:close/>
                </a:path>
                <a:path w="359410" h="359410">
                  <a:moveTo>
                    <a:pt x="275118" y="28336"/>
                  </a:moveTo>
                  <a:lnTo>
                    <a:pt x="179510" y="28336"/>
                  </a:lnTo>
                  <a:lnTo>
                    <a:pt x="227340" y="36029"/>
                  </a:lnTo>
                  <a:lnTo>
                    <a:pt x="268843" y="57462"/>
                  </a:lnTo>
                  <a:lnTo>
                    <a:pt x="301548" y="90163"/>
                  </a:lnTo>
                  <a:lnTo>
                    <a:pt x="322983" y="131660"/>
                  </a:lnTo>
                  <a:lnTo>
                    <a:pt x="330677" y="179483"/>
                  </a:lnTo>
                  <a:lnTo>
                    <a:pt x="322983" y="227305"/>
                  </a:lnTo>
                  <a:lnTo>
                    <a:pt x="301548" y="268802"/>
                  </a:lnTo>
                  <a:lnTo>
                    <a:pt x="268843" y="301503"/>
                  </a:lnTo>
                  <a:lnTo>
                    <a:pt x="227340" y="322937"/>
                  </a:lnTo>
                  <a:lnTo>
                    <a:pt x="179510" y="330631"/>
                  </a:lnTo>
                  <a:lnTo>
                    <a:pt x="275117" y="330631"/>
                  </a:lnTo>
                  <a:lnTo>
                    <a:pt x="306463" y="306420"/>
                  </a:lnTo>
                  <a:lnTo>
                    <a:pt x="334521" y="270099"/>
                  </a:lnTo>
                  <a:lnTo>
                    <a:pt x="352606" y="227218"/>
                  </a:lnTo>
                  <a:lnTo>
                    <a:pt x="359013" y="179483"/>
                  </a:lnTo>
                  <a:lnTo>
                    <a:pt x="352606" y="131747"/>
                  </a:lnTo>
                  <a:lnTo>
                    <a:pt x="334521" y="88866"/>
                  </a:lnTo>
                  <a:lnTo>
                    <a:pt x="306463" y="52545"/>
                  </a:lnTo>
                  <a:lnTo>
                    <a:pt x="275118" y="28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2569" y="5657973"/>
              <a:ext cx="226750" cy="22672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86736" y="5441696"/>
            <a:ext cx="942340" cy="789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250" spc="215" dirty="0">
                <a:solidFill>
                  <a:srgbClr val="285767"/>
                </a:solidFill>
                <a:latin typeface="Calibri"/>
                <a:cs typeface="Calibri"/>
              </a:rPr>
              <a:t>C</a:t>
            </a:r>
            <a:r>
              <a:rPr sz="1250" spc="100" dirty="0">
                <a:solidFill>
                  <a:srgbClr val="285767"/>
                </a:solidFill>
                <a:latin typeface="Calibri"/>
                <a:cs typeface="Calibri"/>
              </a:rPr>
              <a:t>o</a:t>
            </a:r>
            <a:r>
              <a:rPr sz="1250" spc="55" dirty="0">
                <a:solidFill>
                  <a:srgbClr val="285767"/>
                </a:solidFill>
                <a:latin typeface="Calibri"/>
                <a:cs typeface="Calibri"/>
              </a:rPr>
              <a:t>n</a:t>
            </a:r>
            <a:r>
              <a:rPr sz="1250" spc="45" dirty="0">
                <a:solidFill>
                  <a:srgbClr val="285767"/>
                </a:solidFill>
                <a:latin typeface="Calibri"/>
                <a:cs typeface="Calibri"/>
              </a:rPr>
              <a:t>si</a:t>
            </a:r>
            <a:r>
              <a:rPr sz="1250" spc="55" dirty="0">
                <a:solidFill>
                  <a:srgbClr val="285767"/>
                </a:solidFill>
                <a:latin typeface="Calibri"/>
                <a:cs typeface="Calibri"/>
              </a:rPr>
              <a:t>s</a:t>
            </a:r>
            <a:r>
              <a:rPr sz="1250" spc="25" dirty="0">
                <a:solidFill>
                  <a:srgbClr val="285767"/>
                </a:solidFill>
                <a:latin typeface="Calibri"/>
                <a:cs typeface="Calibri"/>
              </a:rPr>
              <a:t>t</a:t>
            </a:r>
            <a:r>
              <a:rPr sz="1250" spc="35" dirty="0">
                <a:solidFill>
                  <a:srgbClr val="285767"/>
                </a:solidFill>
                <a:latin typeface="Calibri"/>
                <a:cs typeface="Calibri"/>
              </a:rPr>
              <a:t>e</a:t>
            </a:r>
            <a:r>
              <a:rPr sz="1250" spc="55" dirty="0">
                <a:solidFill>
                  <a:srgbClr val="285767"/>
                </a:solidFill>
                <a:latin typeface="Calibri"/>
                <a:cs typeface="Calibri"/>
              </a:rPr>
              <a:t>n</a:t>
            </a:r>
            <a:r>
              <a:rPr sz="1250" spc="50" dirty="0">
                <a:solidFill>
                  <a:srgbClr val="285767"/>
                </a:solidFill>
                <a:latin typeface="Calibri"/>
                <a:cs typeface="Calibri"/>
              </a:rPr>
              <a:t>cia  </a:t>
            </a:r>
            <a:r>
              <a:rPr sz="1250" spc="95" dirty="0">
                <a:solidFill>
                  <a:srgbClr val="285767"/>
                </a:solidFill>
                <a:latin typeface="Calibri"/>
                <a:cs typeface="Calibri"/>
              </a:rPr>
              <a:t>Seguridad </a:t>
            </a:r>
            <a:r>
              <a:rPr sz="1250" spc="100" dirty="0">
                <a:solidFill>
                  <a:srgbClr val="285767"/>
                </a:solidFill>
                <a:latin typeface="Calibri"/>
                <a:cs typeface="Calibri"/>
              </a:rPr>
              <a:t> </a:t>
            </a:r>
            <a:r>
              <a:rPr sz="1250" spc="85" dirty="0">
                <a:solidFill>
                  <a:srgbClr val="285767"/>
                </a:solidFill>
                <a:latin typeface="Calibri"/>
                <a:cs typeface="Calibri"/>
              </a:rPr>
              <a:t>Tiempo </a:t>
            </a:r>
            <a:r>
              <a:rPr sz="1250" spc="90" dirty="0">
                <a:solidFill>
                  <a:srgbClr val="285767"/>
                </a:solidFill>
                <a:latin typeface="Calibri"/>
                <a:cs typeface="Calibri"/>
              </a:rPr>
              <a:t> </a:t>
            </a:r>
            <a:r>
              <a:rPr sz="1250" spc="45" dirty="0">
                <a:solidFill>
                  <a:srgbClr val="285767"/>
                </a:solidFill>
                <a:latin typeface="Calibri"/>
                <a:cs typeface="Calibri"/>
              </a:rPr>
              <a:t>R</a:t>
            </a:r>
            <a:r>
              <a:rPr sz="1250" spc="80" dirty="0">
                <a:solidFill>
                  <a:srgbClr val="285767"/>
                </a:solidFill>
                <a:latin typeface="Calibri"/>
                <a:cs typeface="Calibri"/>
              </a:rPr>
              <a:t>e</a:t>
            </a:r>
            <a:r>
              <a:rPr sz="1250" spc="55" dirty="0">
                <a:solidFill>
                  <a:srgbClr val="285767"/>
                </a:solidFill>
                <a:latin typeface="Calibri"/>
                <a:cs typeface="Calibri"/>
              </a:rPr>
              <a:t>n</a:t>
            </a:r>
            <a:r>
              <a:rPr sz="1250" spc="15" dirty="0">
                <a:solidFill>
                  <a:srgbClr val="285767"/>
                </a:solidFill>
                <a:latin typeface="Calibri"/>
                <a:cs typeface="Calibri"/>
              </a:rPr>
              <a:t>t</a:t>
            </a:r>
            <a:r>
              <a:rPr sz="1250" spc="30" dirty="0">
                <a:solidFill>
                  <a:srgbClr val="285767"/>
                </a:solidFill>
                <a:latin typeface="Calibri"/>
                <a:cs typeface="Calibri"/>
              </a:rPr>
              <a:t>a</a:t>
            </a:r>
            <a:r>
              <a:rPr sz="1250" spc="65" dirty="0">
                <a:solidFill>
                  <a:srgbClr val="285767"/>
                </a:solidFill>
                <a:latin typeface="Calibri"/>
                <a:cs typeface="Calibri"/>
              </a:rPr>
              <a:t>bi</a:t>
            </a:r>
            <a:r>
              <a:rPr sz="1250" spc="30" dirty="0">
                <a:solidFill>
                  <a:srgbClr val="285767"/>
                </a:solidFill>
                <a:latin typeface="Calibri"/>
                <a:cs typeface="Calibri"/>
              </a:rPr>
              <a:t>l</a:t>
            </a:r>
            <a:r>
              <a:rPr sz="1250" spc="90" dirty="0">
                <a:solidFill>
                  <a:srgbClr val="285767"/>
                </a:solidFill>
                <a:latin typeface="Calibri"/>
                <a:cs typeface="Calibri"/>
              </a:rPr>
              <a:t>idad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95815" y="6699318"/>
            <a:ext cx="1084580" cy="14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BEBEBE"/>
                </a:solidFill>
                <a:latin typeface="Calibri"/>
                <a:cs typeface="Calibri"/>
                <a:hlinkClick r:id="rId8"/>
              </a:rPr>
              <a:t>www.rkalliance.com.mx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45658" y="5430418"/>
            <a:ext cx="1064895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250" spc="65" dirty="0">
                <a:solidFill>
                  <a:srgbClr val="285767"/>
                </a:solidFill>
                <a:latin typeface="Calibri"/>
                <a:cs typeface="Calibri"/>
              </a:rPr>
              <a:t>Control </a:t>
            </a:r>
            <a:r>
              <a:rPr sz="1250" spc="70" dirty="0">
                <a:solidFill>
                  <a:srgbClr val="285767"/>
                </a:solidFill>
                <a:latin typeface="Calibri"/>
                <a:cs typeface="Calibri"/>
              </a:rPr>
              <a:t> Funcionalidad </a:t>
            </a:r>
            <a:r>
              <a:rPr sz="1250" spc="-270" dirty="0">
                <a:solidFill>
                  <a:srgbClr val="285767"/>
                </a:solidFill>
                <a:latin typeface="Calibri"/>
                <a:cs typeface="Calibri"/>
              </a:rPr>
              <a:t> </a:t>
            </a:r>
            <a:r>
              <a:rPr sz="1250" spc="70" dirty="0">
                <a:solidFill>
                  <a:srgbClr val="285767"/>
                </a:solidFill>
                <a:latin typeface="Calibri"/>
                <a:cs typeface="Calibri"/>
              </a:rPr>
              <a:t>Flexibilidad </a:t>
            </a:r>
            <a:r>
              <a:rPr sz="1250" spc="75" dirty="0">
                <a:solidFill>
                  <a:srgbClr val="285767"/>
                </a:solidFill>
                <a:latin typeface="Calibri"/>
                <a:cs typeface="Calibri"/>
              </a:rPr>
              <a:t> </a:t>
            </a:r>
            <a:r>
              <a:rPr sz="1250" spc="114" dirty="0">
                <a:solidFill>
                  <a:srgbClr val="285767"/>
                </a:solidFill>
                <a:latin typeface="Calibri"/>
                <a:cs typeface="Calibri"/>
              </a:rPr>
              <a:t>Ad</a:t>
            </a:r>
            <a:r>
              <a:rPr sz="1250" spc="105" dirty="0">
                <a:solidFill>
                  <a:srgbClr val="285767"/>
                </a:solidFill>
                <a:latin typeface="Calibri"/>
                <a:cs typeface="Calibri"/>
              </a:rPr>
              <a:t>a</a:t>
            </a:r>
            <a:r>
              <a:rPr sz="1250" spc="60" dirty="0">
                <a:solidFill>
                  <a:srgbClr val="285767"/>
                </a:solidFill>
                <a:latin typeface="Calibri"/>
                <a:cs typeface="Calibri"/>
              </a:rPr>
              <a:t>pta</a:t>
            </a:r>
            <a:r>
              <a:rPr sz="1250" spc="65" dirty="0">
                <a:solidFill>
                  <a:srgbClr val="285767"/>
                </a:solidFill>
                <a:latin typeface="Calibri"/>
                <a:cs typeface="Calibri"/>
              </a:rPr>
              <a:t>bi</a:t>
            </a:r>
            <a:r>
              <a:rPr sz="1250" spc="30" dirty="0">
                <a:solidFill>
                  <a:srgbClr val="285767"/>
                </a:solidFill>
                <a:latin typeface="Calibri"/>
                <a:cs typeface="Calibri"/>
              </a:rPr>
              <a:t>l</a:t>
            </a:r>
            <a:r>
              <a:rPr sz="1250" spc="75" dirty="0">
                <a:solidFill>
                  <a:srgbClr val="285767"/>
                </a:solidFill>
                <a:latin typeface="Calibri"/>
                <a:cs typeface="Calibri"/>
              </a:rPr>
              <a:t>idad  </a:t>
            </a:r>
            <a:r>
              <a:rPr sz="1250" spc="55" dirty="0">
                <a:solidFill>
                  <a:srgbClr val="285767"/>
                </a:solidFill>
                <a:latin typeface="Calibri"/>
                <a:cs typeface="Calibri"/>
              </a:rPr>
              <a:t>Eficiencia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19793" y="5457850"/>
            <a:ext cx="1068705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250" spc="60" dirty="0">
                <a:solidFill>
                  <a:srgbClr val="285767"/>
                </a:solidFill>
                <a:latin typeface="Calibri"/>
                <a:cs typeface="Calibri"/>
              </a:rPr>
              <a:t>Integración </a:t>
            </a:r>
            <a:r>
              <a:rPr sz="1250" spc="65" dirty="0">
                <a:solidFill>
                  <a:srgbClr val="285767"/>
                </a:solidFill>
                <a:latin typeface="Calibri"/>
                <a:cs typeface="Calibri"/>
              </a:rPr>
              <a:t> </a:t>
            </a:r>
            <a:r>
              <a:rPr sz="1250" spc="215" dirty="0">
                <a:solidFill>
                  <a:srgbClr val="285767"/>
                </a:solidFill>
                <a:latin typeface="Calibri"/>
                <a:cs typeface="Calibri"/>
              </a:rPr>
              <a:t>C</a:t>
            </a:r>
            <a:r>
              <a:rPr sz="1250" spc="100" dirty="0">
                <a:solidFill>
                  <a:srgbClr val="285767"/>
                </a:solidFill>
                <a:latin typeface="Calibri"/>
                <a:cs typeface="Calibri"/>
              </a:rPr>
              <a:t>o</a:t>
            </a:r>
            <a:r>
              <a:rPr sz="1250" spc="55" dirty="0">
                <a:solidFill>
                  <a:srgbClr val="285767"/>
                </a:solidFill>
                <a:latin typeface="Calibri"/>
                <a:cs typeface="Calibri"/>
              </a:rPr>
              <a:t>n</a:t>
            </a:r>
            <a:r>
              <a:rPr sz="1250" spc="65" dirty="0">
                <a:solidFill>
                  <a:srgbClr val="285767"/>
                </a:solidFill>
                <a:latin typeface="Calibri"/>
                <a:cs typeface="Calibri"/>
              </a:rPr>
              <a:t>solidaci</a:t>
            </a:r>
            <a:r>
              <a:rPr sz="1250" spc="100" dirty="0">
                <a:solidFill>
                  <a:srgbClr val="285767"/>
                </a:solidFill>
                <a:latin typeface="Calibri"/>
                <a:cs typeface="Calibri"/>
              </a:rPr>
              <a:t>ó</a:t>
            </a:r>
            <a:r>
              <a:rPr sz="1250" spc="40" dirty="0">
                <a:solidFill>
                  <a:srgbClr val="285767"/>
                </a:solidFill>
                <a:latin typeface="Calibri"/>
                <a:cs typeface="Calibri"/>
              </a:rPr>
              <a:t>n  </a:t>
            </a:r>
            <a:r>
              <a:rPr sz="1250" spc="55" dirty="0">
                <a:solidFill>
                  <a:srgbClr val="285767"/>
                </a:solidFill>
                <a:latin typeface="Calibri"/>
                <a:cs typeface="Calibri"/>
              </a:rPr>
              <a:t>Rastreabilidad </a:t>
            </a:r>
            <a:r>
              <a:rPr sz="1250" spc="-270" dirty="0">
                <a:solidFill>
                  <a:srgbClr val="285767"/>
                </a:solidFill>
                <a:latin typeface="Calibri"/>
                <a:cs typeface="Calibri"/>
              </a:rPr>
              <a:t> </a:t>
            </a:r>
            <a:r>
              <a:rPr sz="1250" spc="75" dirty="0">
                <a:solidFill>
                  <a:srgbClr val="285767"/>
                </a:solidFill>
                <a:latin typeface="Calibri"/>
                <a:cs typeface="Calibri"/>
              </a:rPr>
              <a:t>Confiabilidad </a:t>
            </a:r>
            <a:r>
              <a:rPr sz="1250" spc="80" dirty="0">
                <a:solidFill>
                  <a:srgbClr val="285767"/>
                </a:solidFill>
                <a:latin typeface="Calibri"/>
                <a:cs typeface="Calibri"/>
              </a:rPr>
              <a:t> </a:t>
            </a:r>
            <a:r>
              <a:rPr sz="1250" spc="60" dirty="0">
                <a:solidFill>
                  <a:srgbClr val="285767"/>
                </a:solidFill>
                <a:latin typeface="Calibri"/>
                <a:cs typeface="Calibri"/>
              </a:rPr>
              <a:t>Visibilidad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2577" y="0"/>
            <a:ext cx="6559550" cy="6844665"/>
            <a:chOff x="5632577" y="0"/>
            <a:chExt cx="6559550" cy="6844665"/>
          </a:xfrm>
        </p:grpSpPr>
        <p:sp>
          <p:nvSpPr>
            <p:cNvPr id="3" name="object 3"/>
            <p:cNvSpPr/>
            <p:nvPr/>
          </p:nvSpPr>
          <p:spPr>
            <a:xfrm>
              <a:off x="5635752" y="982980"/>
              <a:ext cx="5626735" cy="0"/>
            </a:xfrm>
            <a:custGeom>
              <a:avLst/>
              <a:gdLst/>
              <a:ahLst/>
              <a:cxnLst/>
              <a:rect l="l" t="t" r="r" b="b"/>
              <a:pathLst>
                <a:path w="5626734">
                  <a:moveTo>
                    <a:pt x="0" y="0"/>
                  </a:moveTo>
                  <a:lnTo>
                    <a:pt x="5626354" y="0"/>
                  </a:lnTo>
                </a:path>
              </a:pathLst>
            </a:custGeom>
            <a:ln w="6350">
              <a:solidFill>
                <a:srgbClr val="2C53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0692" y="6609586"/>
              <a:ext cx="783335" cy="2346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5220" y="0"/>
              <a:ext cx="906779" cy="68442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5752" y="2014727"/>
              <a:ext cx="0" cy="3900804"/>
            </a:xfrm>
            <a:custGeom>
              <a:avLst/>
              <a:gdLst/>
              <a:ahLst/>
              <a:cxnLst/>
              <a:rect l="l" t="t" r="r" b="b"/>
              <a:pathLst>
                <a:path h="3900804">
                  <a:moveTo>
                    <a:pt x="0" y="0"/>
                  </a:moveTo>
                  <a:lnTo>
                    <a:pt x="0" y="3900487"/>
                  </a:lnTo>
                </a:path>
              </a:pathLst>
            </a:custGeom>
            <a:ln w="63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62357" y="2367228"/>
              <a:ext cx="454025" cy="2306955"/>
            </a:xfrm>
            <a:custGeom>
              <a:avLst/>
              <a:gdLst/>
              <a:ahLst/>
              <a:cxnLst/>
              <a:rect l="l" t="t" r="r" b="b"/>
              <a:pathLst>
                <a:path w="454025" h="2306954">
                  <a:moveTo>
                    <a:pt x="186842" y="123037"/>
                  </a:moveTo>
                  <a:lnTo>
                    <a:pt x="186588" y="122986"/>
                  </a:lnTo>
                  <a:lnTo>
                    <a:pt x="182664" y="123063"/>
                  </a:lnTo>
                  <a:lnTo>
                    <a:pt x="186842" y="123037"/>
                  </a:lnTo>
                  <a:close/>
                </a:path>
                <a:path w="454025" h="2306954">
                  <a:moveTo>
                    <a:pt x="276809" y="2072970"/>
                  </a:moveTo>
                  <a:lnTo>
                    <a:pt x="266242" y="2091042"/>
                  </a:lnTo>
                  <a:lnTo>
                    <a:pt x="258902" y="2102916"/>
                  </a:lnTo>
                  <a:lnTo>
                    <a:pt x="254952" y="2108936"/>
                  </a:lnTo>
                  <a:lnTo>
                    <a:pt x="251206" y="2114321"/>
                  </a:lnTo>
                  <a:lnTo>
                    <a:pt x="247472" y="2119719"/>
                  </a:lnTo>
                  <a:lnTo>
                    <a:pt x="243789" y="2124697"/>
                  </a:lnTo>
                  <a:lnTo>
                    <a:pt x="236550" y="2133828"/>
                  </a:lnTo>
                  <a:lnTo>
                    <a:pt x="228815" y="2143023"/>
                  </a:lnTo>
                  <a:lnTo>
                    <a:pt x="276809" y="2143023"/>
                  </a:lnTo>
                  <a:lnTo>
                    <a:pt x="276809" y="2072970"/>
                  </a:lnTo>
                  <a:close/>
                </a:path>
                <a:path w="454025" h="2306954">
                  <a:moveTo>
                    <a:pt x="370624" y="185343"/>
                  </a:moveTo>
                  <a:lnTo>
                    <a:pt x="364020" y="136067"/>
                  </a:lnTo>
                  <a:lnTo>
                    <a:pt x="349707" y="102108"/>
                  </a:lnTo>
                  <a:lnTo>
                    <a:pt x="345351" y="91795"/>
                  </a:lnTo>
                  <a:lnTo>
                    <a:pt x="316369" y="54292"/>
                  </a:lnTo>
                  <a:lnTo>
                    <a:pt x="278917" y="25336"/>
                  </a:lnTo>
                  <a:lnTo>
                    <a:pt x="238252" y="8166"/>
                  </a:lnTo>
                  <a:lnTo>
                    <a:pt x="238252" y="268452"/>
                  </a:lnTo>
                  <a:lnTo>
                    <a:pt x="132270" y="268452"/>
                  </a:lnTo>
                  <a:lnTo>
                    <a:pt x="138226" y="228168"/>
                  </a:lnTo>
                  <a:lnTo>
                    <a:pt x="165658" y="200863"/>
                  </a:lnTo>
                  <a:lnTo>
                    <a:pt x="183299" y="189788"/>
                  </a:lnTo>
                  <a:lnTo>
                    <a:pt x="188366" y="186156"/>
                  </a:lnTo>
                  <a:lnTo>
                    <a:pt x="208622" y="153593"/>
                  </a:lnTo>
                  <a:lnTo>
                    <a:pt x="208597" y="146253"/>
                  </a:lnTo>
                  <a:lnTo>
                    <a:pt x="186994" y="123063"/>
                  </a:lnTo>
                  <a:lnTo>
                    <a:pt x="182664" y="123063"/>
                  </a:lnTo>
                  <a:lnTo>
                    <a:pt x="174891" y="123063"/>
                  </a:lnTo>
                  <a:lnTo>
                    <a:pt x="167462" y="124815"/>
                  </a:lnTo>
                  <a:lnTo>
                    <a:pt x="153428" y="131902"/>
                  </a:lnTo>
                  <a:lnTo>
                    <a:pt x="146824" y="136601"/>
                  </a:lnTo>
                  <a:lnTo>
                    <a:pt x="141020" y="142189"/>
                  </a:lnTo>
                  <a:lnTo>
                    <a:pt x="141020" y="116916"/>
                  </a:lnTo>
                  <a:lnTo>
                    <a:pt x="146634" y="111683"/>
                  </a:lnTo>
                  <a:lnTo>
                    <a:pt x="153365" y="107797"/>
                  </a:lnTo>
                  <a:lnTo>
                    <a:pt x="168617" y="103225"/>
                  </a:lnTo>
                  <a:lnTo>
                    <a:pt x="176847" y="102069"/>
                  </a:lnTo>
                  <a:lnTo>
                    <a:pt x="185102" y="102158"/>
                  </a:lnTo>
                  <a:lnTo>
                    <a:pt x="192024" y="102158"/>
                  </a:lnTo>
                  <a:lnTo>
                    <a:pt x="228663" y="122123"/>
                  </a:lnTo>
                  <a:lnTo>
                    <a:pt x="235153" y="140004"/>
                  </a:lnTo>
                  <a:lnTo>
                    <a:pt x="235089" y="152450"/>
                  </a:lnTo>
                  <a:lnTo>
                    <a:pt x="218884" y="188912"/>
                  </a:lnTo>
                  <a:lnTo>
                    <a:pt x="190271" y="210070"/>
                  </a:lnTo>
                  <a:lnTo>
                    <a:pt x="185089" y="213474"/>
                  </a:lnTo>
                  <a:lnTo>
                    <a:pt x="159270" y="242633"/>
                  </a:lnTo>
                  <a:lnTo>
                    <a:pt x="159308" y="246418"/>
                  </a:lnTo>
                  <a:lnTo>
                    <a:pt x="238239" y="246418"/>
                  </a:lnTo>
                  <a:lnTo>
                    <a:pt x="238252" y="268452"/>
                  </a:lnTo>
                  <a:lnTo>
                    <a:pt x="238252" y="8166"/>
                  </a:lnTo>
                  <a:lnTo>
                    <a:pt x="234657" y="6642"/>
                  </a:lnTo>
                  <a:lnTo>
                    <a:pt x="185394" y="0"/>
                  </a:lnTo>
                  <a:lnTo>
                    <a:pt x="185254" y="0"/>
                  </a:lnTo>
                  <a:lnTo>
                    <a:pt x="135940" y="6642"/>
                  </a:lnTo>
                  <a:lnTo>
                    <a:pt x="91668" y="25336"/>
                  </a:lnTo>
                  <a:lnTo>
                    <a:pt x="54165" y="54317"/>
                  </a:lnTo>
                  <a:lnTo>
                    <a:pt x="25196" y="91821"/>
                  </a:lnTo>
                  <a:lnTo>
                    <a:pt x="6515" y="136067"/>
                  </a:lnTo>
                  <a:lnTo>
                    <a:pt x="38" y="184277"/>
                  </a:lnTo>
                  <a:lnTo>
                    <a:pt x="0" y="186156"/>
                  </a:lnTo>
                  <a:lnTo>
                    <a:pt x="6515" y="234619"/>
                  </a:lnTo>
                  <a:lnTo>
                    <a:pt x="25196" y="278892"/>
                  </a:lnTo>
                  <a:lnTo>
                    <a:pt x="54178" y="316407"/>
                  </a:lnTo>
                  <a:lnTo>
                    <a:pt x="91694" y="345389"/>
                  </a:lnTo>
                  <a:lnTo>
                    <a:pt x="135978" y="364070"/>
                  </a:lnTo>
                  <a:lnTo>
                    <a:pt x="185254" y="370687"/>
                  </a:lnTo>
                  <a:lnTo>
                    <a:pt x="234543" y="364070"/>
                  </a:lnTo>
                  <a:lnTo>
                    <a:pt x="278815" y="345389"/>
                  </a:lnTo>
                  <a:lnTo>
                    <a:pt x="316331" y="316407"/>
                  </a:lnTo>
                  <a:lnTo>
                    <a:pt x="345325" y="278892"/>
                  </a:lnTo>
                  <a:lnTo>
                    <a:pt x="349719" y="268452"/>
                  </a:lnTo>
                  <a:lnTo>
                    <a:pt x="364007" y="234619"/>
                  </a:lnTo>
                  <a:lnTo>
                    <a:pt x="370624" y="185343"/>
                  </a:lnTo>
                  <a:close/>
                </a:path>
                <a:path w="454025" h="2306954">
                  <a:moveTo>
                    <a:pt x="453580" y="2123859"/>
                  </a:moveTo>
                  <a:lnTo>
                    <a:pt x="447065" y="2075218"/>
                  </a:lnTo>
                  <a:lnTo>
                    <a:pt x="431139" y="2037461"/>
                  </a:lnTo>
                  <a:lnTo>
                    <a:pt x="400062" y="1994522"/>
                  </a:lnTo>
                  <a:lnTo>
                    <a:pt x="363067" y="1965909"/>
                  </a:lnTo>
                  <a:lnTo>
                    <a:pt x="326402" y="1950427"/>
                  </a:lnTo>
                  <a:lnTo>
                    <a:pt x="326402" y="2143036"/>
                  </a:lnTo>
                  <a:lnTo>
                    <a:pt x="326402" y="2166226"/>
                  </a:lnTo>
                  <a:lnTo>
                    <a:pt x="304482" y="2166226"/>
                  </a:lnTo>
                  <a:lnTo>
                    <a:pt x="304482" y="2200618"/>
                  </a:lnTo>
                  <a:lnTo>
                    <a:pt x="276809" y="2200618"/>
                  </a:lnTo>
                  <a:lnTo>
                    <a:pt x="276809" y="2166226"/>
                  </a:lnTo>
                  <a:lnTo>
                    <a:pt x="201447" y="2166226"/>
                  </a:lnTo>
                  <a:lnTo>
                    <a:pt x="201447" y="2144318"/>
                  </a:lnTo>
                  <a:lnTo>
                    <a:pt x="228650" y="2111984"/>
                  </a:lnTo>
                  <a:lnTo>
                    <a:pt x="252628" y="2077656"/>
                  </a:lnTo>
                  <a:lnTo>
                    <a:pt x="272135" y="2043912"/>
                  </a:lnTo>
                  <a:lnTo>
                    <a:pt x="275361" y="2037461"/>
                  </a:lnTo>
                  <a:lnTo>
                    <a:pt x="304482" y="2037461"/>
                  </a:lnTo>
                  <a:lnTo>
                    <a:pt x="304482" y="2143036"/>
                  </a:lnTo>
                  <a:lnTo>
                    <a:pt x="326402" y="1950427"/>
                  </a:lnTo>
                  <a:lnTo>
                    <a:pt x="270751" y="1940902"/>
                  </a:lnTo>
                  <a:lnTo>
                    <a:pt x="270598" y="1940902"/>
                  </a:lnTo>
                  <a:lnTo>
                    <a:pt x="221907" y="1947456"/>
                  </a:lnTo>
                  <a:lnTo>
                    <a:pt x="178193" y="1965909"/>
                  </a:lnTo>
                  <a:lnTo>
                    <a:pt x="141173" y="1994522"/>
                  </a:lnTo>
                  <a:lnTo>
                    <a:pt x="112572" y="2031555"/>
                  </a:lnTo>
                  <a:lnTo>
                    <a:pt x="94132" y="2075243"/>
                  </a:lnTo>
                  <a:lnTo>
                    <a:pt x="87604" y="2123871"/>
                  </a:lnTo>
                  <a:lnTo>
                    <a:pt x="94145" y="2172512"/>
                  </a:lnTo>
                  <a:lnTo>
                    <a:pt x="112585" y="2216226"/>
                  </a:lnTo>
                  <a:lnTo>
                    <a:pt x="141198" y="2253246"/>
                  </a:lnTo>
                  <a:lnTo>
                    <a:pt x="178244" y="2281859"/>
                  </a:lnTo>
                  <a:lnTo>
                    <a:pt x="221957" y="2300300"/>
                  </a:lnTo>
                  <a:lnTo>
                    <a:pt x="270586" y="2306828"/>
                  </a:lnTo>
                  <a:lnTo>
                    <a:pt x="319239" y="2300300"/>
                  </a:lnTo>
                  <a:lnTo>
                    <a:pt x="362953" y="2281847"/>
                  </a:lnTo>
                  <a:lnTo>
                    <a:pt x="399986" y="2253246"/>
                  </a:lnTo>
                  <a:lnTo>
                    <a:pt x="428599" y="2216213"/>
                  </a:lnTo>
                  <a:lnTo>
                    <a:pt x="435178" y="2200618"/>
                  </a:lnTo>
                  <a:lnTo>
                    <a:pt x="447052" y="2172500"/>
                  </a:lnTo>
                  <a:lnTo>
                    <a:pt x="453580" y="2123859"/>
                  </a:lnTo>
                  <a:close/>
                </a:path>
              </a:pathLst>
            </a:custGeom>
            <a:solidFill>
              <a:srgbClr val="007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44615" y="460628"/>
            <a:ext cx="2191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Planificación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64814" y="2420239"/>
            <a:ext cx="174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Junta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16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KickOff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6723" y="2789682"/>
            <a:ext cx="16198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libri"/>
                <a:cs typeface="Calibri"/>
              </a:rPr>
              <a:t>Levantamiento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detallado </a:t>
            </a:r>
            <a:r>
              <a:rPr sz="1800" spc="160" dirty="0">
                <a:latin typeface="Calibri"/>
                <a:cs typeface="Calibri"/>
              </a:rPr>
              <a:t>de 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140" dirty="0">
                <a:latin typeface="Calibri"/>
                <a:cs typeface="Calibri"/>
              </a:rPr>
              <a:t>eq</a:t>
            </a:r>
            <a:r>
              <a:rPr sz="1800" spc="135" dirty="0">
                <a:latin typeface="Calibri"/>
                <a:cs typeface="Calibri"/>
              </a:rPr>
              <a:t>u</a:t>
            </a:r>
            <a:r>
              <a:rPr sz="1800" spc="60" dirty="0">
                <a:latin typeface="Calibri"/>
                <a:cs typeface="Calibri"/>
              </a:rPr>
              <a:t>eri</a:t>
            </a:r>
            <a:r>
              <a:rPr sz="1800" spc="140" dirty="0">
                <a:latin typeface="Calibri"/>
                <a:cs typeface="Calibri"/>
              </a:rPr>
              <a:t>m</a:t>
            </a:r>
            <a:r>
              <a:rPr sz="1800" spc="50" dirty="0">
                <a:latin typeface="Calibri"/>
                <a:cs typeface="Calibri"/>
              </a:rPr>
              <a:t>i</a:t>
            </a:r>
            <a:r>
              <a:rPr sz="1800" spc="120" dirty="0">
                <a:latin typeface="Calibri"/>
                <a:cs typeface="Calibri"/>
              </a:rPr>
              <a:t>e</a:t>
            </a:r>
            <a:r>
              <a:rPr sz="1800" spc="70" dirty="0">
                <a:latin typeface="Calibri"/>
                <a:cs typeface="Calibri"/>
              </a:rPr>
              <a:t>ntos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0035" y="4313935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Configuración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pruebas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6723" y="4811014"/>
            <a:ext cx="162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Calibri"/>
                <a:cs typeface="Calibri"/>
              </a:rPr>
              <a:t>APP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Productivo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6382" y="1922340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207584" y="0"/>
                </a:moveTo>
                <a:lnTo>
                  <a:pt x="207421" y="0"/>
                </a:lnTo>
                <a:lnTo>
                  <a:pt x="159816" y="5493"/>
                </a:lnTo>
                <a:lnTo>
                  <a:pt x="116162" y="21103"/>
                </a:lnTo>
                <a:lnTo>
                  <a:pt x="77662" y="45587"/>
                </a:lnTo>
                <a:lnTo>
                  <a:pt x="45552" y="77700"/>
                </a:lnTo>
                <a:lnTo>
                  <a:pt x="21077" y="116197"/>
                </a:lnTo>
                <a:lnTo>
                  <a:pt x="5478" y="159834"/>
                </a:lnTo>
                <a:lnTo>
                  <a:pt x="0" y="207389"/>
                </a:lnTo>
                <a:lnTo>
                  <a:pt x="5478" y="254945"/>
                </a:lnTo>
                <a:lnTo>
                  <a:pt x="21082" y="298599"/>
                </a:lnTo>
                <a:lnTo>
                  <a:pt x="45567" y="337108"/>
                </a:lnTo>
                <a:lnTo>
                  <a:pt x="77689" y="369226"/>
                </a:lnTo>
                <a:lnTo>
                  <a:pt x="116202" y="393708"/>
                </a:lnTo>
                <a:lnTo>
                  <a:pt x="159861" y="409311"/>
                </a:lnTo>
                <a:lnTo>
                  <a:pt x="207421" y="414788"/>
                </a:lnTo>
                <a:lnTo>
                  <a:pt x="254982" y="409311"/>
                </a:lnTo>
                <a:lnTo>
                  <a:pt x="298642" y="393708"/>
                </a:lnTo>
                <a:lnTo>
                  <a:pt x="337156" y="369226"/>
                </a:lnTo>
                <a:lnTo>
                  <a:pt x="369278" y="337108"/>
                </a:lnTo>
                <a:lnTo>
                  <a:pt x="393764" y="298599"/>
                </a:lnTo>
                <a:lnTo>
                  <a:pt x="394899" y="295423"/>
                </a:lnTo>
                <a:lnTo>
                  <a:pt x="198623" y="295423"/>
                </a:lnTo>
                <a:lnTo>
                  <a:pt x="198623" y="161618"/>
                </a:lnTo>
                <a:lnTo>
                  <a:pt x="158003" y="161618"/>
                </a:lnTo>
                <a:lnTo>
                  <a:pt x="158003" y="136416"/>
                </a:lnTo>
                <a:lnTo>
                  <a:pt x="161025" y="135570"/>
                </a:lnTo>
                <a:lnTo>
                  <a:pt x="163774" y="134723"/>
                </a:lnTo>
                <a:lnTo>
                  <a:pt x="173600" y="131338"/>
                </a:lnTo>
                <a:lnTo>
                  <a:pt x="178433" y="129376"/>
                </a:lnTo>
                <a:lnTo>
                  <a:pt x="183271" y="127310"/>
                </a:lnTo>
                <a:lnTo>
                  <a:pt x="188105" y="125353"/>
                </a:lnTo>
                <a:lnTo>
                  <a:pt x="192724" y="122933"/>
                </a:lnTo>
                <a:lnTo>
                  <a:pt x="197435" y="120516"/>
                </a:lnTo>
                <a:lnTo>
                  <a:pt x="199765" y="119242"/>
                </a:lnTo>
                <a:lnTo>
                  <a:pt x="202068" y="117904"/>
                </a:lnTo>
                <a:lnTo>
                  <a:pt x="204617" y="116580"/>
                </a:lnTo>
                <a:lnTo>
                  <a:pt x="207125" y="115123"/>
                </a:lnTo>
                <a:lnTo>
                  <a:pt x="212054" y="111947"/>
                </a:lnTo>
                <a:lnTo>
                  <a:pt x="214566" y="110491"/>
                </a:lnTo>
                <a:lnTo>
                  <a:pt x="217124" y="109167"/>
                </a:lnTo>
                <a:lnTo>
                  <a:pt x="389340" y="109167"/>
                </a:lnTo>
                <a:lnTo>
                  <a:pt x="369321" y="77676"/>
                </a:lnTo>
                <a:lnTo>
                  <a:pt x="337204" y="45560"/>
                </a:lnTo>
                <a:lnTo>
                  <a:pt x="298758" y="21103"/>
                </a:lnTo>
                <a:lnTo>
                  <a:pt x="255122" y="5493"/>
                </a:lnTo>
                <a:lnTo>
                  <a:pt x="207584" y="0"/>
                </a:lnTo>
                <a:close/>
              </a:path>
              <a:path w="415289" h="415289">
                <a:moveTo>
                  <a:pt x="389340" y="109167"/>
                </a:moveTo>
                <a:lnTo>
                  <a:pt x="230177" y="109167"/>
                </a:lnTo>
                <a:lnTo>
                  <a:pt x="230177" y="295423"/>
                </a:lnTo>
                <a:lnTo>
                  <a:pt x="394899" y="295423"/>
                </a:lnTo>
                <a:lnTo>
                  <a:pt x="409368" y="254945"/>
                </a:lnTo>
                <a:lnTo>
                  <a:pt x="414846" y="207389"/>
                </a:lnTo>
                <a:lnTo>
                  <a:pt x="409389" y="159834"/>
                </a:lnTo>
                <a:lnTo>
                  <a:pt x="393798" y="116183"/>
                </a:lnTo>
                <a:lnTo>
                  <a:pt x="389340" y="109167"/>
                </a:lnTo>
                <a:close/>
              </a:path>
              <a:path w="415289" h="415289">
                <a:moveTo>
                  <a:pt x="198623" y="144753"/>
                </a:moveTo>
                <a:lnTo>
                  <a:pt x="162481" y="160531"/>
                </a:lnTo>
                <a:lnTo>
                  <a:pt x="158003" y="161618"/>
                </a:lnTo>
                <a:lnTo>
                  <a:pt x="198623" y="161618"/>
                </a:lnTo>
                <a:lnTo>
                  <a:pt x="198623" y="144753"/>
                </a:lnTo>
                <a:close/>
              </a:path>
            </a:pathLst>
          </a:custGeom>
          <a:solidFill>
            <a:srgbClr val="00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6519" y="3803648"/>
            <a:ext cx="397510" cy="39814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648" y="0"/>
                </a:moveTo>
                <a:lnTo>
                  <a:pt x="198492" y="0"/>
                </a:lnTo>
                <a:lnTo>
                  <a:pt x="152936" y="5272"/>
                </a:lnTo>
                <a:lnTo>
                  <a:pt x="111160" y="20255"/>
                </a:lnTo>
                <a:lnTo>
                  <a:pt x="74316" y="43756"/>
                </a:lnTo>
                <a:lnTo>
                  <a:pt x="43589" y="74578"/>
                </a:lnTo>
                <a:lnTo>
                  <a:pt x="20168" y="111529"/>
                </a:lnTo>
                <a:lnTo>
                  <a:pt x="5241" y="153414"/>
                </a:lnTo>
                <a:lnTo>
                  <a:pt x="0" y="199060"/>
                </a:lnTo>
                <a:lnTo>
                  <a:pt x="5239" y="244690"/>
                </a:lnTo>
                <a:lnTo>
                  <a:pt x="20177" y="286601"/>
                </a:lnTo>
                <a:lnTo>
                  <a:pt x="43610" y="323561"/>
                </a:lnTo>
                <a:lnTo>
                  <a:pt x="74349" y="354386"/>
                </a:lnTo>
                <a:lnTo>
                  <a:pt x="111205" y="377883"/>
                </a:lnTo>
                <a:lnTo>
                  <a:pt x="152989" y="392857"/>
                </a:lnTo>
                <a:lnTo>
                  <a:pt x="198483" y="398112"/>
                </a:lnTo>
                <a:lnTo>
                  <a:pt x="244001" y="392855"/>
                </a:lnTo>
                <a:lnTo>
                  <a:pt x="285782" y="377879"/>
                </a:lnTo>
                <a:lnTo>
                  <a:pt x="322637" y="354379"/>
                </a:lnTo>
                <a:lnTo>
                  <a:pt x="353375" y="323551"/>
                </a:lnTo>
                <a:lnTo>
                  <a:pt x="375051" y="289362"/>
                </a:lnTo>
                <a:lnTo>
                  <a:pt x="188261" y="289362"/>
                </a:lnTo>
                <a:lnTo>
                  <a:pt x="181589" y="289231"/>
                </a:lnTo>
                <a:lnTo>
                  <a:pt x="140717" y="279963"/>
                </a:lnTo>
                <a:lnTo>
                  <a:pt x="140717" y="253141"/>
                </a:lnTo>
                <a:lnTo>
                  <a:pt x="222835" y="253141"/>
                </a:lnTo>
                <a:lnTo>
                  <a:pt x="225681" y="248581"/>
                </a:lnTo>
                <a:lnTo>
                  <a:pt x="226979" y="243667"/>
                </a:lnTo>
                <a:lnTo>
                  <a:pt x="226783" y="238701"/>
                </a:lnTo>
                <a:lnTo>
                  <a:pt x="226935" y="233626"/>
                </a:lnTo>
                <a:lnTo>
                  <a:pt x="192273" y="207743"/>
                </a:lnTo>
                <a:lnTo>
                  <a:pt x="186442" y="207202"/>
                </a:lnTo>
                <a:lnTo>
                  <a:pt x="163629" y="207202"/>
                </a:lnTo>
                <a:lnTo>
                  <a:pt x="163629" y="184931"/>
                </a:lnTo>
                <a:lnTo>
                  <a:pt x="184877" y="184931"/>
                </a:lnTo>
                <a:lnTo>
                  <a:pt x="190021" y="184442"/>
                </a:lnTo>
                <a:lnTo>
                  <a:pt x="195478" y="183354"/>
                </a:lnTo>
                <a:lnTo>
                  <a:pt x="200099" y="182481"/>
                </a:lnTo>
                <a:lnTo>
                  <a:pt x="220176" y="160223"/>
                </a:lnTo>
                <a:lnTo>
                  <a:pt x="220136" y="158935"/>
                </a:lnTo>
                <a:lnTo>
                  <a:pt x="220193" y="151182"/>
                </a:lnTo>
                <a:lnTo>
                  <a:pt x="219218" y="146998"/>
                </a:lnTo>
                <a:lnTo>
                  <a:pt x="217314" y="143508"/>
                </a:lnTo>
                <a:lnTo>
                  <a:pt x="148159" y="143508"/>
                </a:lnTo>
                <a:lnTo>
                  <a:pt x="148159" y="118817"/>
                </a:lnTo>
                <a:lnTo>
                  <a:pt x="154657" y="115363"/>
                </a:lnTo>
                <a:lnTo>
                  <a:pt x="161595" y="112816"/>
                </a:lnTo>
                <a:lnTo>
                  <a:pt x="176611" y="109523"/>
                </a:lnTo>
                <a:lnTo>
                  <a:pt x="184612" y="108680"/>
                </a:lnTo>
                <a:lnTo>
                  <a:pt x="375040" y="108680"/>
                </a:lnTo>
                <a:lnTo>
                  <a:pt x="353409" y="74550"/>
                </a:lnTo>
                <a:lnTo>
                  <a:pt x="322677" y="43726"/>
                </a:lnTo>
                <a:lnTo>
                  <a:pt x="285894" y="20255"/>
                </a:lnTo>
                <a:lnTo>
                  <a:pt x="244139" y="5272"/>
                </a:lnTo>
                <a:lnTo>
                  <a:pt x="198648" y="0"/>
                </a:lnTo>
                <a:close/>
              </a:path>
              <a:path w="397510" h="398145">
                <a:moveTo>
                  <a:pt x="375059" y="108711"/>
                </a:moveTo>
                <a:lnTo>
                  <a:pt x="199794" y="108711"/>
                </a:lnTo>
                <a:lnTo>
                  <a:pt x="206932" y="109554"/>
                </a:lnTo>
                <a:lnTo>
                  <a:pt x="215114" y="111529"/>
                </a:lnTo>
                <a:lnTo>
                  <a:pt x="248232" y="137978"/>
                </a:lnTo>
                <a:lnTo>
                  <a:pt x="249878" y="144539"/>
                </a:lnTo>
                <a:lnTo>
                  <a:pt x="249708" y="151182"/>
                </a:lnTo>
                <a:lnTo>
                  <a:pt x="227258" y="189448"/>
                </a:lnTo>
                <a:lnTo>
                  <a:pt x="212406" y="194863"/>
                </a:lnTo>
                <a:lnTo>
                  <a:pt x="218072" y="195448"/>
                </a:lnTo>
                <a:lnTo>
                  <a:pt x="223625" y="196859"/>
                </a:lnTo>
                <a:lnTo>
                  <a:pt x="228901" y="199060"/>
                </a:lnTo>
                <a:lnTo>
                  <a:pt x="234060" y="201170"/>
                </a:lnTo>
                <a:lnTo>
                  <a:pt x="256554" y="231359"/>
                </a:lnTo>
                <a:lnTo>
                  <a:pt x="256529" y="238701"/>
                </a:lnTo>
                <a:lnTo>
                  <a:pt x="256659" y="244881"/>
                </a:lnTo>
                <a:lnTo>
                  <a:pt x="229544" y="280539"/>
                </a:lnTo>
                <a:lnTo>
                  <a:pt x="188261" y="289362"/>
                </a:lnTo>
                <a:lnTo>
                  <a:pt x="375051" y="289362"/>
                </a:lnTo>
                <a:lnTo>
                  <a:pt x="376805" y="286590"/>
                </a:lnTo>
                <a:lnTo>
                  <a:pt x="391736" y="244690"/>
                </a:lnTo>
                <a:lnTo>
                  <a:pt x="396975" y="199047"/>
                </a:lnTo>
                <a:lnTo>
                  <a:pt x="391751" y="153405"/>
                </a:lnTo>
                <a:lnTo>
                  <a:pt x="376831" y="111508"/>
                </a:lnTo>
                <a:lnTo>
                  <a:pt x="375059" y="108711"/>
                </a:lnTo>
                <a:close/>
              </a:path>
              <a:path w="397510" h="398145">
                <a:moveTo>
                  <a:pt x="222835" y="253141"/>
                </a:moveTo>
                <a:lnTo>
                  <a:pt x="140717" y="253141"/>
                </a:lnTo>
                <a:lnTo>
                  <a:pt x="147693" y="258024"/>
                </a:lnTo>
                <a:lnTo>
                  <a:pt x="189128" y="267244"/>
                </a:lnTo>
                <a:lnTo>
                  <a:pt x="193265" y="267213"/>
                </a:lnTo>
                <a:lnTo>
                  <a:pt x="197390" y="266803"/>
                </a:lnTo>
                <a:lnTo>
                  <a:pt x="201453" y="266021"/>
                </a:lnTo>
                <a:lnTo>
                  <a:pt x="205752" y="265244"/>
                </a:lnTo>
                <a:lnTo>
                  <a:pt x="209889" y="263745"/>
                </a:lnTo>
                <a:lnTo>
                  <a:pt x="217458" y="259430"/>
                </a:lnTo>
                <a:lnTo>
                  <a:pt x="220664" y="256421"/>
                </a:lnTo>
                <a:lnTo>
                  <a:pt x="222835" y="253141"/>
                </a:lnTo>
                <a:close/>
              </a:path>
              <a:path w="397510" h="398145">
                <a:moveTo>
                  <a:pt x="186019" y="207162"/>
                </a:moveTo>
                <a:lnTo>
                  <a:pt x="179756" y="207202"/>
                </a:lnTo>
                <a:lnTo>
                  <a:pt x="186442" y="207202"/>
                </a:lnTo>
                <a:lnTo>
                  <a:pt x="186019" y="207162"/>
                </a:lnTo>
                <a:close/>
              </a:path>
              <a:path w="397510" h="398145">
                <a:moveTo>
                  <a:pt x="184877" y="184931"/>
                </a:moveTo>
                <a:lnTo>
                  <a:pt x="178902" y="184931"/>
                </a:lnTo>
                <a:lnTo>
                  <a:pt x="184464" y="184970"/>
                </a:lnTo>
                <a:lnTo>
                  <a:pt x="184877" y="184931"/>
                </a:lnTo>
                <a:close/>
              </a:path>
              <a:path w="397510" h="398145">
                <a:moveTo>
                  <a:pt x="190156" y="130973"/>
                </a:moveTo>
                <a:lnTo>
                  <a:pt x="182874" y="131038"/>
                </a:lnTo>
                <a:lnTo>
                  <a:pt x="175636" y="132095"/>
                </a:lnTo>
                <a:lnTo>
                  <a:pt x="168637" y="134117"/>
                </a:lnTo>
                <a:lnTo>
                  <a:pt x="161342" y="136100"/>
                </a:lnTo>
                <a:lnTo>
                  <a:pt x="154426" y="139271"/>
                </a:lnTo>
                <a:lnTo>
                  <a:pt x="148159" y="143508"/>
                </a:lnTo>
                <a:lnTo>
                  <a:pt x="217314" y="143508"/>
                </a:lnTo>
                <a:lnTo>
                  <a:pt x="193535" y="130986"/>
                </a:lnTo>
                <a:lnTo>
                  <a:pt x="190156" y="130973"/>
                </a:lnTo>
                <a:close/>
              </a:path>
              <a:path w="397510" h="398145">
                <a:moveTo>
                  <a:pt x="375040" y="108680"/>
                </a:moveTo>
                <a:lnTo>
                  <a:pt x="184612" y="108680"/>
                </a:lnTo>
                <a:lnTo>
                  <a:pt x="192630" y="108724"/>
                </a:lnTo>
                <a:lnTo>
                  <a:pt x="375059" y="108711"/>
                </a:lnTo>
                <a:close/>
              </a:path>
            </a:pathLst>
          </a:custGeom>
          <a:solidFill>
            <a:srgbClr val="00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95815" y="6699318"/>
            <a:ext cx="1084580" cy="14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BEBEBE"/>
                </a:solidFill>
                <a:latin typeface="Calibri"/>
                <a:cs typeface="Calibri"/>
                <a:hlinkClick r:id="rId4"/>
              </a:rPr>
              <a:t>www.rkalliance.com.mx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99386"/>
              <a:ext cx="11297411" cy="56586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0691" y="6609586"/>
              <a:ext cx="783335" cy="2346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5219" y="0"/>
              <a:ext cx="906779" cy="68442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43700" y="982980"/>
              <a:ext cx="4519295" cy="0"/>
            </a:xfrm>
            <a:custGeom>
              <a:avLst/>
              <a:gdLst/>
              <a:ahLst/>
              <a:cxnLst/>
              <a:rect l="l" t="t" r="r" b="b"/>
              <a:pathLst>
                <a:path w="4519295">
                  <a:moveTo>
                    <a:pt x="0" y="0"/>
                  </a:moveTo>
                  <a:lnTo>
                    <a:pt x="4518914" y="0"/>
                  </a:lnTo>
                </a:path>
              </a:pathLst>
            </a:custGeom>
            <a:ln w="6350">
              <a:solidFill>
                <a:srgbClr val="2C53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23329" y="535000"/>
            <a:ext cx="4269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Planificación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proyecto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95815" y="6699318"/>
            <a:ext cx="1084580" cy="14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BEBEBE"/>
                </a:solidFill>
                <a:latin typeface="Calibri"/>
                <a:cs typeface="Calibri"/>
                <a:hlinkClick r:id="rId5"/>
              </a:rPr>
              <a:t>www.rkalliance.com.mx</a:t>
            </a:r>
            <a:endParaRPr sz="7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94229" y="2134870"/>
          <a:ext cx="7268845" cy="342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047">
                <a:tc>
                  <a:txBody>
                    <a:bodyPr/>
                    <a:lstStyle/>
                    <a:p>
                      <a:pPr marL="424180"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b="1" spc="175" dirty="0">
                          <a:latin typeface="Calibri"/>
                          <a:cs typeface="Calibri"/>
                        </a:rPr>
                        <a:t>Hito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6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5A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357">
                <a:tc>
                  <a:txBody>
                    <a:bodyPr/>
                    <a:lstStyle/>
                    <a:p>
                      <a:pPr marL="422275" algn="ctr">
                        <a:lnSpc>
                          <a:spcPts val="2325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Preparación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Proyecto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L="420370" algn="ctr">
                        <a:lnSpc>
                          <a:spcPts val="2325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Desarrollo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Proyecto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L="423545" algn="ctr">
                        <a:lnSpc>
                          <a:spcPts val="2325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Preparación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Final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29">
                <a:tc>
                  <a:txBody>
                    <a:bodyPr/>
                    <a:lstStyle/>
                    <a:p>
                      <a:pPr marL="420370" algn="ctr">
                        <a:lnSpc>
                          <a:spcPts val="2325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Formación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L="421005" algn="ctr">
                        <a:lnSpc>
                          <a:spcPts val="232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Pruebas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Integrales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357">
                <a:tc>
                  <a:txBody>
                    <a:bodyPr/>
                    <a:lstStyle/>
                    <a:p>
                      <a:pPr marL="421640" algn="ctr">
                        <a:lnSpc>
                          <a:spcPts val="2320"/>
                        </a:lnSpc>
                        <a:spcBef>
                          <a:spcPts val="10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Go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9386"/>
            <a:ext cx="11297411" cy="56586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943855" y="0"/>
            <a:ext cx="7248525" cy="6844665"/>
            <a:chOff x="4943855" y="0"/>
            <a:chExt cx="7248525" cy="6844665"/>
          </a:xfrm>
        </p:grpSpPr>
        <p:sp>
          <p:nvSpPr>
            <p:cNvPr id="4" name="object 4"/>
            <p:cNvSpPr/>
            <p:nvPr/>
          </p:nvSpPr>
          <p:spPr>
            <a:xfrm>
              <a:off x="4943855" y="982980"/>
              <a:ext cx="6319520" cy="0"/>
            </a:xfrm>
            <a:custGeom>
              <a:avLst/>
              <a:gdLst/>
              <a:ahLst/>
              <a:cxnLst/>
              <a:rect l="l" t="t" r="r" b="b"/>
              <a:pathLst>
                <a:path w="6319520">
                  <a:moveTo>
                    <a:pt x="0" y="0"/>
                  </a:moveTo>
                  <a:lnTo>
                    <a:pt x="6319139" y="0"/>
                  </a:lnTo>
                </a:path>
              </a:pathLst>
            </a:custGeom>
            <a:ln w="6350">
              <a:solidFill>
                <a:srgbClr val="2C53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0691" y="6609586"/>
              <a:ext cx="783335" cy="2346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5220" y="0"/>
              <a:ext cx="906779" cy="68442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35751" y="2014727"/>
              <a:ext cx="0" cy="2557780"/>
            </a:xfrm>
            <a:custGeom>
              <a:avLst/>
              <a:gdLst/>
              <a:ahLst/>
              <a:cxnLst/>
              <a:rect l="l" t="t" r="r" b="b"/>
              <a:pathLst>
                <a:path h="2557779">
                  <a:moveTo>
                    <a:pt x="0" y="0"/>
                  </a:moveTo>
                  <a:lnTo>
                    <a:pt x="0" y="2557399"/>
                  </a:lnTo>
                </a:path>
              </a:pathLst>
            </a:custGeom>
            <a:ln w="63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1632" y="2523744"/>
              <a:ext cx="7604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08523" y="460628"/>
            <a:ext cx="5942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Organización</a:t>
            </a:r>
            <a:r>
              <a:rPr spc="-10" dirty="0"/>
              <a:t> </a:t>
            </a:r>
            <a:r>
              <a:rPr spc="-5" dirty="0"/>
              <a:t>del</a:t>
            </a:r>
            <a:r>
              <a:rPr dirty="0"/>
              <a:t> </a:t>
            </a:r>
            <a:r>
              <a:rPr spc="-5" dirty="0"/>
              <a:t>equipo</a:t>
            </a:r>
            <a:r>
              <a:rPr spc="-1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trabajo.</a:t>
            </a: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5267" y="2758439"/>
            <a:ext cx="1776983" cy="4221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04897" y="3911600"/>
            <a:ext cx="187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Calibri"/>
                <a:cs typeface="Calibri"/>
              </a:rPr>
              <a:t>Líder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6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proyecto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95815" y="6699318"/>
            <a:ext cx="1084580" cy="14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BEBEBE"/>
                </a:solidFill>
                <a:latin typeface="Calibri"/>
                <a:cs typeface="Calibri"/>
                <a:hlinkClick r:id="rId7"/>
              </a:rPr>
              <a:t>www.rkalliance.com.mx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3055" y="3877182"/>
            <a:ext cx="187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Calibri"/>
                <a:cs typeface="Calibri"/>
              </a:rPr>
              <a:t>Líder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6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3055" y="4426077"/>
            <a:ext cx="334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libri"/>
                <a:cs typeface="Calibri"/>
              </a:rPr>
              <a:t>M.C.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05" dirty="0">
                <a:latin typeface="Calibri"/>
                <a:cs typeface="Calibri"/>
              </a:rPr>
              <a:t>Rodolfo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Félix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Ramírez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Frías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8552530-4588-486A-8F58-DCE7073EE0CF}"/>
              </a:ext>
            </a:extLst>
          </p:cNvPr>
          <p:cNvSpPr txBox="1"/>
          <p:nvPr/>
        </p:nvSpPr>
        <p:spPr>
          <a:xfrm>
            <a:off x="2036889" y="4436103"/>
            <a:ext cx="334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800" spc="100" dirty="0" err="1">
                <a:latin typeface="Calibri"/>
                <a:cs typeface="Calibri"/>
              </a:rPr>
              <a:t>Ing</a:t>
            </a:r>
            <a:r>
              <a:rPr lang="es-MX" sz="1800" spc="100" dirty="0">
                <a:latin typeface="Calibri"/>
                <a:cs typeface="Calibri"/>
              </a:rPr>
              <a:t> Sergio Alejandro Piña Gtz.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9386"/>
            <a:ext cx="11297411" cy="56586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743700" y="0"/>
            <a:ext cx="5448300" cy="6844665"/>
            <a:chOff x="6743700" y="0"/>
            <a:chExt cx="5448300" cy="6844665"/>
          </a:xfrm>
        </p:grpSpPr>
        <p:sp>
          <p:nvSpPr>
            <p:cNvPr id="4" name="object 4"/>
            <p:cNvSpPr/>
            <p:nvPr/>
          </p:nvSpPr>
          <p:spPr>
            <a:xfrm>
              <a:off x="6743700" y="982980"/>
              <a:ext cx="4519295" cy="0"/>
            </a:xfrm>
            <a:custGeom>
              <a:avLst/>
              <a:gdLst/>
              <a:ahLst/>
              <a:cxnLst/>
              <a:rect l="l" t="t" r="r" b="b"/>
              <a:pathLst>
                <a:path w="4519295">
                  <a:moveTo>
                    <a:pt x="0" y="0"/>
                  </a:moveTo>
                  <a:lnTo>
                    <a:pt x="4518914" y="0"/>
                  </a:lnTo>
                </a:path>
              </a:pathLst>
            </a:custGeom>
            <a:ln w="6350">
              <a:solidFill>
                <a:srgbClr val="2C53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0691" y="6609586"/>
              <a:ext cx="783335" cy="2346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5220" y="0"/>
              <a:ext cx="906779" cy="684428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23329" y="535000"/>
            <a:ext cx="3556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Alcance</a:t>
            </a:r>
            <a:r>
              <a:rPr spc="-40" dirty="0"/>
              <a:t> </a:t>
            </a:r>
            <a:r>
              <a:rPr spc="-5" dirty="0"/>
              <a:t>del</a:t>
            </a:r>
            <a:r>
              <a:rPr spc="-25" dirty="0"/>
              <a:t> </a:t>
            </a:r>
            <a:r>
              <a:rPr spc="-10" dirty="0"/>
              <a:t>proyecto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95815" y="6699318"/>
            <a:ext cx="1084580" cy="14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BEBEBE"/>
                </a:solidFill>
                <a:latin typeface="Calibri"/>
                <a:cs typeface="Calibri"/>
                <a:hlinkClick r:id="rId5"/>
              </a:rPr>
              <a:t>www.rkalliance.com.mx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977" y="1372812"/>
            <a:ext cx="10399395" cy="51923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120" dirty="0">
                <a:solidFill>
                  <a:srgbClr val="F5A700"/>
                </a:solidFill>
                <a:latin typeface="Calibri"/>
                <a:cs typeface="Calibri"/>
              </a:rPr>
              <a:t>Alcance</a:t>
            </a:r>
            <a:r>
              <a:rPr sz="1800" spc="15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F5A700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F5A700"/>
                </a:solidFill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  <a:p>
            <a:pPr marL="654050" marR="120014" indent="-28702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654050" algn="l"/>
                <a:tab pos="654685" algn="l"/>
              </a:tabLst>
            </a:pPr>
            <a:r>
              <a:rPr sz="1600" b="1" spc="120" dirty="0">
                <a:solidFill>
                  <a:srgbClr val="585858"/>
                </a:solidFill>
                <a:latin typeface="Calibri"/>
                <a:cs typeface="Calibri"/>
              </a:rPr>
              <a:t>Programas </a:t>
            </a:r>
            <a:r>
              <a:rPr sz="1600" b="1" spc="16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114" dirty="0">
                <a:solidFill>
                  <a:srgbClr val="585858"/>
                </a:solidFill>
                <a:latin typeface="Calibri"/>
                <a:cs typeface="Calibri"/>
              </a:rPr>
              <a:t>puntos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que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permiten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acceder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regalos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y 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bonos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canjeables: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“x”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cantidad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puntos,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representan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“x”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regalo.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Los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cuales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se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generan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del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585858"/>
                </a:solidFill>
                <a:latin typeface="Calibri"/>
                <a:cs typeface="Calibri"/>
              </a:rPr>
              <a:t>%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cada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factura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antes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IVA</a:t>
            </a:r>
            <a:r>
              <a:rPr sz="16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del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Médico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asignado </a:t>
            </a:r>
            <a:r>
              <a:rPr sz="1600" spc="-3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prestación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del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servicio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que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cliente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realizo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 Hospital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Moscati,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 cual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se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encuentra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registrado </a:t>
            </a:r>
            <a:r>
              <a:rPr sz="1600" spc="-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5" dirty="0">
                <a:solidFill>
                  <a:srgbClr val="585858"/>
                </a:solidFill>
                <a:latin typeface="Calibri"/>
                <a:cs typeface="Calibri"/>
              </a:rPr>
              <a:t>RK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Medical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y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50" dirty="0">
                <a:solidFill>
                  <a:srgbClr val="585858"/>
                </a:solidFill>
                <a:latin typeface="Calibri"/>
                <a:cs typeface="Calibri"/>
              </a:rPr>
              <a:t>SAP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Business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One.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654050" marR="27495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54050" algn="l"/>
                <a:tab pos="654685" algn="l"/>
              </a:tabLst>
            </a:pP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Envío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correo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electrónico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al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Médico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después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cada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transacción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suceso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con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saldo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su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tarjeta </a:t>
            </a:r>
            <a:r>
              <a:rPr sz="1600" spc="-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digital.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654050" indent="-287020">
              <a:lnSpc>
                <a:spcPct val="100000"/>
              </a:lnSpc>
              <a:buFont typeface="Arial"/>
              <a:buChar char="•"/>
              <a:tabLst>
                <a:tab pos="654050" algn="l"/>
                <a:tab pos="654685" algn="l"/>
              </a:tabLst>
            </a:pP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Administración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completa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para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configuración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los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programas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puntos,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así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5" dirty="0">
                <a:solidFill>
                  <a:srgbClr val="585858"/>
                </a:solidFill>
                <a:latin typeface="Calibri"/>
                <a:cs typeface="Calibri"/>
              </a:rPr>
              <a:t>como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obtención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marL="654050">
              <a:lnSpc>
                <a:spcPct val="100000"/>
              </a:lnSpc>
              <a:spcBef>
                <a:spcPts val="5"/>
              </a:spcBef>
            </a:pP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reportes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momento.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654050" indent="-287020">
              <a:lnSpc>
                <a:spcPct val="100000"/>
              </a:lnSpc>
              <a:buFont typeface="Arial"/>
              <a:buChar char="•"/>
              <a:tabLst>
                <a:tab pos="654050" algn="l"/>
                <a:tab pos="654685" algn="l"/>
              </a:tabLst>
            </a:pP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Tecnología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flexible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para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poderse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empatar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con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otros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sistemas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5" dirty="0">
                <a:solidFill>
                  <a:srgbClr val="585858"/>
                </a:solidFill>
                <a:latin typeface="Calibri"/>
                <a:cs typeface="Calibri"/>
              </a:rPr>
              <a:t>como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5" dirty="0">
                <a:solidFill>
                  <a:srgbClr val="585858"/>
                </a:solidFill>
                <a:latin typeface="Calibri"/>
                <a:cs typeface="Calibri"/>
              </a:rPr>
              <a:t>RK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Medical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y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50" dirty="0">
                <a:solidFill>
                  <a:srgbClr val="585858"/>
                </a:solidFill>
                <a:latin typeface="Calibri"/>
                <a:cs typeface="Calibri"/>
              </a:rPr>
              <a:t>SAP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Business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One.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654050" marR="92710" indent="-287020">
              <a:lnSpc>
                <a:spcPct val="100000"/>
              </a:lnSpc>
              <a:buFont typeface="Arial"/>
              <a:buChar char="•"/>
              <a:tabLst>
                <a:tab pos="654050" algn="l"/>
                <a:tab pos="654685" algn="l"/>
              </a:tabLst>
            </a:pP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Aplicación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para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descarga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dispositivos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móviles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sistema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operativo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Android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(Play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Store)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55" dirty="0">
                <a:solidFill>
                  <a:srgbClr val="585858"/>
                </a:solidFill>
                <a:latin typeface="Calibri"/>
                <a:cs typeface="Calibri"/>
              </a:rPr>
              <a:t>IOS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(Apple </a:t>
            </a:r>
            <a:r>
              <a:rPr sz="1600" spc="-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Store),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 cual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los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médicos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credencializados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del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Hospital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Moscati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pueden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inscribirse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al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programa,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revisar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saldo </a:t>
            </a:r>
            <a:r>
              <a:rPr sz="1600" spc="130" dirty="0">
                <a:solidFill>
                  <a:srgbClr val="585858"/>
                </a:solidFill>
                <a:latin typeface="Calibri"/>
                <a:cs typeface="Calibri"/>
              </a:rPr>
              <a:t>o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movimientos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su 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tarjeta 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e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incluso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redimir las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recompensas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por 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medio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una 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tarjeta 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digital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y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código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QR.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654050" indent="-287020">
              <a:lnSpc>
                <a:spcPct val="100000"/>
              </a:lnSpc>
              <a:buFont typeface="Arial"/>
              <a:buChar char="•"/>
              <a:tabLst>
                <a:tab pos="654050" algn="l"/>
                <a:tab pos="654685" algn="l"/>
              </a:tabLst>
            </a:pP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Esta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aplicación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sería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personalizada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con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logo,</a:t>
            </a:r>
            <a:r>
              <a:rPr sz="16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colores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imagen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del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Hospital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Moscati.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99386"/>
              <a:ext cx="11297411" cy="56586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0691" y="6609586"/>
              <a:ext cx="783335" cy="2346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5219" y="0"/>
              <a:ext cx="906779" cy="684428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1977" y="1510029"/>
            <a:ext cx="10342880" cy="497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F5A700"/>
                </a:solidFill>
                <a:latin typeface="Calibri"/>
                <a:cs typeface="Calibri"/>
              </a:rPr>
              <a:t>Alcance</a:t>
            </a:r>
            <a:r>
              <a:rPr sz="1800" spc="15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F5A700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F5A700"/>
                </a:solidFill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libri"/>
              <a:cs typeface="Calibri"/>
            </a:endParaRPr>
          </a:p>
          <a:p>
            <a:pPr marL="579755" indent="-287020">
              <a:lnSpc>
                <a:spcPct val="100000"/>
              </a:lnSpc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Seguridad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los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datos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privacidad.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579755" indent="-287020">
              <a:lnSpc>
                <a:spcPct val="100000"/>
              </a:lnSpc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Vigencia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los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puntos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definir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por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cliente.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579755" indent="-287020">
              <a:lnSpc>
                <a:spcPct val="100000"/>
              </a:lnSpc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Perfiles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Acciones:</a:t>
            </a:r>
            <a:endParaRPr sz="1600">
              <a:latin typeface="Calibri"/>
              <a:cs typeface="Calibri"/>
            </a:endParaRPr>
          </a:p>
          <a:p>
            <a:pPr marL="1134110" lvl="1" indent="-285115">
              <a:lnSpc>
                <a:spcPct val="100000"/>
              </a:lnSpc>
              <a:buFont typeface="Arial"/>
              <a:buChar char="•"/>
              <a:tabLst>
                <a:tab pos="1134110" algn="l"/>
                <a:tab pos="1134745" algn="l"/>
              </a:tabLst>
            </a:pP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Administrador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(Super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Usuario):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Manejo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configuración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aplicación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para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cambios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programados</a:t>
            </a:r>
            <a:endParaRPr sz="1600">
              <a:latin typeface="Calibri"/>
              <a:cs typeface="Calibri"/>
            </a:endParaRPr>
          </a:p>
          <a:p>
            <a:pPr marL="1134110">
              <a:lnSpc>
                <a:spcPct val="100000"/>
              </a:lnSpc>
            </a:pP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mensajes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promociones,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saludos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y/o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notificaciones.</a:t>
            </a:r>
            <a:endParaRPr sz="1600">
              <a:latin typeface="Calibri"/>
              <a:cs typeface="Calibri"/>
            </a:endParaRPr>
          </a:p>
          <a:p>
            <a:pPr marL="1134110" lvl="1" indent="-285115">
              <a:lnSpc>
                <a:spcPct val="100000"/>
              </a:lnSpc>
              <a:buFont typeface="Arial"/>
              <a:buChar char="•"/>
              <a:tabLst>
                <a:tab pos="1134110" algn="l"/>
                <a:tab pos="1134745" algn="l"/>
              </a:tabLst>
            </a:pP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Médicos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(registrados):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Registro,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saldo,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redimir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puntos.</a:t>
            </a:r>
            <a:endParaRPr sz="1600">
              <a:latin typeface="Calibri"/>
              <a:cs typeface="Calibri"/>
            </a:endParaRPr>
          </a:p>
          <a:p>
            <a:pPr marL="1134110" lvl="1" indent="-285115">
              <a:lnSpc>
                <a:spcPct val="100000"/>
              </a:lnSpc>
              <a:buFont typeface="Arial"/>
              <a:buChar char="•"/>
              <a:tabLst>
                <a:tab pos="1134110" algn="l"/>
                <a:tab pos="1134745" algn="l"/>
              </a:tabLst>
            </a:pP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Canje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Puntos: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Aplicación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puntos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ejecución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estos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sistema </a:t>
            </a:r>
            <a:r>
              <a:rPr sz="1600" spc="150" dirty="0">
                <a:solidFill>
                  <a:srgbClr val="585858"/>
                </a:solidFill>
                <a:latin typeface="Calibri"/>
                <a:cs typeface="Calibri"/>
              </a:rPr>
              <a:t>SAP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Business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One.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579755" indent="-287020">
              <a:lnSpc>
                <a:spcPct val="100000"/>
              </a:lnSpc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Tipo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Usuarios:</a:t>
            </a:r>
            <a:endParaRPr sz="1600">
              <a:latin typeface="Calibri"/>
              <a:cs typeface="Calibri"/>
            </a:endParaRPr>
          </a:p>
          <a:p>
            <a:pPr marL="1134110" lvl="1" indent="-285115">
              <a:lnSpc>
                <a:spcPct val="100000"/>
              </a:lnSpc>
              <a:buFont typeface="Arial"/>
              <a:buChar char="•"/>
              <a:tabLst>
                <a:tab pos="1134110" algn="l"/>
                <a:tab pos="1134745" algn="l"/>
              </a:tabLst>
            </a:pP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Administrador</a:t>
            </a:r>
            <a:endParaRPr sz="1600">
              <a:latin typeface="Calibri"/>
              <a:cs typeface="Calibri"/>
            </a:endParaRPr>
          </a:p>
          <a:p>
            <a:pPr marL="1134110" lvl="1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134110" algn="l"/>
                <a:tab pos="1134745" algn="l"/>
              </a:tabLst>
            </a:pP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Médicos</a:t>
            </a:r>
            <a:r>
              <a:rPr sz="16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Staff</a:t>
            </a:r>
            <a:endParaRPr sz="1600">
              <a:latin typeface="Calibri"/>
              <a:cs typeface="Calibri"/>
            </a:endParaRPr>
          </a:p>
          <a:p>
            <a:pPr marL="1134110" lvl="1" indent="-285115">
              <a:lnSpc>
                <a:spcPct val="100000"/>
              </a:lnSpc>
              <a:buFont typeface="Arial"/>
              <a:buChar char="•"/>
              <a:tabLst>
                <a:tab pos="1134110" algn="l"/>
                <a:tab pos="1134745" algn="l"/>
              </a:tabLst>
            </a:pP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Canje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Puntos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579755" indent="-287020">
              <a:lnSpc>
                <a:spcPct val="100000"/>
              </a:lnSpc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1600" spc="114" dirty="0">
                <a:solidFill>
                  <a:srgbClr val="585858"/>
                </a:solidFill>
                <a:latin typeface="Calibri"/>
                <a:cs typeface="Calibri"/>
              </a:rPr>
              <a:t>Catálogo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recompensas: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Por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definir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Cliente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(Serán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servicios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prestaciones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propias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del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Hospital)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579755" indent="-287020">
              <a:lnSpc>
                <a:spcPct val="100000"/>
              </a:lnSpc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Reglas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Puntos: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Por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definir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Cliente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982980"/>
            <a:ext cx="4519295" cy="0"/>
          </a:xfrm>
          <a:custGeom>
            <a:avLst/>
            <a:gdLst/>
            <a:ahLst/>
            <a:cxnLst/>
            <a:rect l="l" t="t" r="r" b="b"/>
            <a:pathLst>
              <a:path w="4519295">
                <a:moveTo>
                  <a:pt x="0" y="0"/>
                </a:moveTo>
                <a:lnTo>
                  <a:pt x="4518914" y="0"/>
                </a:lnTo>
              </a:path>
            </a:pathLst>
          </a:custGeom>
          <a:ln w="6350">
            <a:solidFill>
              <a:srgbClr val="2C53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23329" y="535000"/>
            <a:ext cx="3556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Alcance</a:t>
            </a:r>
            <a:r>
              <a:rPr spc="-40" dirty="0"/>
              <a:t> </a:t>
            </a:r>
            <a:r>
              <a:rPr spc="-5" dirty="0"/>
              <a:t>del</a:t>
            </a:r>
            <a:r>
              <a:rPr spc="-25" dirty="0"/>
              <a:t> </a:t>
            </a:r>
            <a:r>
              <a:rPr spc="-10" dirty="0"/>
              <a:t>proyecto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95815" y="6699318"/>
            <a:ext cx="1084580" cy="14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BEBEBE"/>
                </a:solidFill>
                <a:latin typeface="Calibri"/>
                <a:cs typeface="Calibri"/>
                <a:hlinkClick r:id="rId5"/>
              </a:rPr>
              <a:t>www.rkalliance.com.mx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99386"/>
              <a:ext cx="11297411" cy="56586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0691" y="6609586"/>
              <a:ext cx="783335" cy="2346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5219" y="0"/>
              <a:ext cx="906779" cy="684428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1977" y="1510029"/>
            <a:ext cx="10536555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F5A700"/>
                </a:solidFill>
                <a:latin typeface="Calibri"/>
                <a:cs typeface="Calibri"/>
              </a:rPr>
              <a:t>Alcance</a:t>
            </a:r>
            <a:r>
              <a:rPr sz="1800" spc="15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F5A700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F5A70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F5A700"/>
                </a:solidFill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579755" indent="-2870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Método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Vinculación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WEB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Services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5" dirty="0">
                <a:solidFill>
                  <a:srgbClr val="585858"/>
                </a:solidFill>
                <a:latin typeface="Calibri"/>
                <a:cs typeface="Calibri"/>
              </a:rPr>
              <a:t>RK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Medical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proceso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reglas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alarmas,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transaction</a:t>
            </a:r>
            <a:endParaRPr sz="1600">
              <a:latin typeface="Calibri"/>
              <a:cs typeface="Calibri"/>
            </a:endParaRPr>
          </a:p>
          <a:p>
            <a:pPr marL="579755">
              <a:lnSpc>
                <a:spcPct val="100000"/>
              </a:lnSpc>
            </a:pP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notification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50" dirty="0">
                <a:solidFill>
                  <a:srgbClr val="585858"/>
                </a:solidFill>
                <a:latin typeface="Calibri"/>
                <a:cs typeface="Calibri"/>
              </a:rPr>
              <a:t>SAP</a:t>
            </a:r>
            <a:r>
              <a:rPr sz="16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Business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One.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579755" marR="5080" indent="-287020">
              <a:lnSpc>
                <a:spcPct val="100000"/>
              </a:lnSpc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Método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registro: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Los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Médicos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Calibri"/>
                <a:cs typeface="Calibri"/>
              </a:rPr>
              <a:t>deberán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contar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Calibri"/>
                <a:cs typeface="Calibri"/>
              </a:rPr>
              <a:t>con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su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credencialización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585858"/>
                </a:solidFill>
                <a:latin typeface="Calibri"/>
                <a:cs typeface="Calibri"/>
              </a:rPr>
              <a:t>completa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50" dirty="0">
                <a:solidFill>
                  <a:srgbClr val="585858"/>
                </a:solidFill>
                <a:latin typeface="Calibri"/>
                <a:cs typeface="Calibri"/>
              </a:rPr>
              <a:t>SAP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Business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60" dirty="0">
                <a:solidFill>
                  <a:srgbClr val="585858"/>
                </a:solidFill>
                <a:latin typeface="Calibri"/>
                <a:cs typeface="Calibri"/>
              </a:rPr>
              <a:t>One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y </a:t>
            </a:r>
            <a:r>
              <a:rPr sz="1600" spc="-3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quedar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registrado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5" dirty="0">
                <a:solidFill>
                  <a:srgbClr val="585858"/>
                </a:solidFill>
                <a:latin typeface="Calibri"/>
                <a:cs typeface="Calibri"/>
              </a:rPr>
              <a:t>RK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Medical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para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585858"/>
                </a:solidFill>
                <a:latin typeface="Calibri"/>
                <a:cs typeface="Calibri"/>
              </a:rPr>
              <a:t>poder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realizar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mismo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aplicación.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982980"/>
            <a:ext cx="4519295" cy="0"/>
          </a:xfrm>
          <a:custGeom>
            <a:avLst/>
            <a:gdLst/>
            <a:ahLst/>
            <a:cxnLst/>
            <a:rect l="l" t="t" r="r" b="b"/>
            <a:pathLst>
              <a:path w="4519295">
                <a:moveTo>
                  <a:pt x="0" y="0"/>
                </a:moveTo>
                <a:lnTo>
                  <a:pt x="4518914" y="0"/>
                </a:lnTo>
              </a:path>
            </a:pathLst>
          </a:custGeom>
          <a:ln w="6350">
            <a:solidFill>
              <a:srgbClr val="2C53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23329" y="535000"/>
            <a:ext cx="3556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Alcance</a:t>
            </a:r>
            <a:r>
              <a:rPr spc="-40" dirty="0"/>
              <a:t> </a:t>
            </a:r>
            <a:r>
              <a:rPr spc="-5" dirty="0"/>
              <a:t>del</a:t>
            </a:r>
            <a:r>
              <a:rPr spc="-25" dirty="0"/>
              <a:t> </a:t>
            </a:r>
            <a:r>
              <a:rPr spc="-10" dirty="0"/>
              <a:t>proyecto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95815" y="6699318"/>
            <a:ext cx="1084580" cy="14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5" dirty="0">
                <a:solidFill>
                  <a:srgbClr val="BEBEBE"/>
                </a:solidFill>
                <a:latin typeface="Calibri"/>
                <a:cs typeface="Calibri"/>
                <a:hlinkClick r:id="rId5"/>
              </a:rPr>
              <a:t>www.rkalliance.com.mx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BEB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678</Words>
  <Application>Microsoft Office PowerPoint</Application>
  <PresentationFormat>Panorámica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Presentación de PowerPoint</vt:lpstr>
      <vt:lpstr>Agenda</vt:lpstr>
      <vt:lpstr>Introducción y objetivos del proyecto</vt:lpstr>
      <vt:lpstr>Planificación</vt:lpstr>
      <vt:lpstr>Planificación de proyecto</vt:lpstr>
      <vt:lpstr>Organización del equipo de trabajo.</vt:lpstr>
      <vt:lpstr>Alcance del proyecto</vt:lpstr>
      <vt:lpstr>Alcance del proyecto</vt:lpstr>
      <vt:lpstr>Alcance del proyecto</vt:lpstr>
      <vt:lpstr>Alcance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RK Construction Suite</dc:title>
  <dc:creator>Rodolfo Felix Ramirez Frias</dc:creator>
  <cp:lastModifiedBy>SERGIO ALEJANDRO PINA GUTIERREZ</cp:lastModifiedBy>
  <cp:revision>3</cp:revision>
  <dcterms:created xsi:type="dcterms:W3CDTF">2021-05-09T04:27:02Z</dcterms:created>
  <dcterms:modified xsi:type="dcterms:W3CDTF">2022-08-07T04:11:01Z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2021-05-09T00:00:00Z</vt:filetime>
  </property>
</Properties>
</file>