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816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75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128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50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69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689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17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386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418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020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tutorials/iot-mobile-phone-iot-device-bluemix-apps-t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="" xmlns:a16="http://schemas.microsoft.com/office/drawing/2014/main" id="{5D9D4619-468D-44D2-9106-83A21FA40B68}"/>
              </a:ext>
            </a:extLst>
          </p:cNvPr>
          <p:cNvSpPr/>
          <p:nvPr/>
        </p:nvSpPr>
        <p:spPr>
          <a:xfrm>
            <a:off x="-690729" y="1404865"/>
            <a:ext cx="135734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Turn your smartphone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into an IoT device</a:t>
            </a:r>
            <a:endParaRPr lang="he-I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88941"/>
          </a:xfrm>
        </p:spPr>
        <p:txBody>
          <a:bodyPr>
            <a:normAutofit fontScale="77500" lnSpcReduction="20000"/>
          </a:bodyPr>
          <a:lstStyle/>
          <a:p>
            <a:pPr algn="ctr" rtl="1"/>
            <a:r>
              <a:rPr lang="he-IL" dirty="0" smtClean="0"/>
              <a:t>תמיר עטיה – 312545536</a:t>
            </a:r>
          </a:p>
          <a:p>
            <a:pPr algn="ctr" rtl="1"/>
            <a:r>
              <a:rPr lang="he-IL" dirty="0" smtClean="0"/>
              <a:t>ספיר שחר – 205668064</a:t>
            </a:r>
          </a:p>
          <a:p>
            <a:pPr algn="ctr" rtl="1"/>
            <a:r>
              <a:rPr lang="he-IL" dirty="0" smtClean="0"/>
              <a:t>שלומי </a:t>
            </a:r>
            <a:r>
              <a:rPr lang="he-IL" dirty="0" err="1" smtClean="0"/>
              <a:t>אלחיאני</a:t>
            </a:r>
            <a:r>
              <a:rPr lang="he-IL" dirty="0" smtClean="0"/>
              <a:t> – 203703772</a:t>
            </a:r>
          </a:p>
          <a:p>
            <a:pPr algn="ctr" rtl="1"/>
            <a:r>
              <a:rPr lang="he-IL" dirty="0"/>
              <a:t>יוני </a:t>
            </a:r>
            <a:r>
              <a:rPr lang="he-IL" dirty="0" smtClean="0"/>
              <a:t>סעידה – 300164753</a:t>
            </a:r>
          </a:p>
          <a:p>
            <a:pPr algn="ctr" rtl="1"/>
            <a:r>
              <a:rPr lang="he-IL" dirty="0" smtClean="0"/>
              <a:t>דניאל </a:t>
            </a:r>
            <a:r>
              <a:rPr lang="he-IL" dirty="0" err="1" smtClean="0"/>
              <a:t>סובלובסקי</a:t>
            </a:r>
            <a:r>
              <a:rPr lang="he-IL" smtClean="0"/>
              <a:t> - </a:t>
            </a:r>
            <a:r>
              <a:rPr lang="he-IL" smtClean="0"/>
              <a:t>204189526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138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8564F83-647A-411E-ACC2-339329B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ביבליוגרפיה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9677167-0CFD-4671-B611-31F49654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https://developer.ibm.com/tutorials/iot-mobile-phone-iot-device-bluemix-apps-trs/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7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="" xmlns:a16="http://schemas.microsoft.com/office/drawing/2014/main" id="{09561161-0DEF-4590-B7E4-71F9B5AF53C7}"/>
              </a:ext>
            </a:extLst>
          </p:cNvPr>
          <p:cNvSpPr txBox="1"/>
          <p:nvPr/>
        </p:nvSpPr>
        <p:spPr>
          <a:xfrm>
            <a:off x="1251751" y="443883"/>
            <a:ext cx="9951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מבוא: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שליחת נתונים בעזרת החיישנים בפלאפון החכם בעזרת</a:t>
            </a:r>
            <a:r>
              <a:rPr lang="en-US" sz="2400" dirty="0"/>
              <a:t>IBM Watson IoT Platform </a:t>
            </a:r>
            <a:r>
              <a:rPr lang="he-IL" sz="2400" dirty="0"/>
              <a:t> שמספק שירותי ענן. </a:t>
            </a:r>
          </a:p>
          <a:p>
            <a:pPr algn="r" rtl="1"/>
            <a:r>
              <a:rPr lang="he-IL" sz="2400" dirty="0"/>
              <a:t>ואז יצירת יישומי</a:t>
            </a:r>
            <a:r>
              <a:rPr lang="en-US" sz="2400" dirty="0"/>
              <a:t>Cloud Foundry </a:t>
            </a:r>
            <a:r>
              <a:rPr lang="he-IL" sz="2400" dirty="0"/>
              <a:t> ב-</a:t>
            </a:r>
            <a:r>
              <a:rPr lang="en-US" sz="2400" dirty="0"/>
              <a:t>IBM Cloud </a:t>
            </a:r>
            <a:r>
              <a:rPr lang="he-IL" sz="2400" dirty="0"/>
              <a:t>אשר מעבדים, מציגים ומאחסנים את הנתונים. 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לבסוף, נוצר יישום אנדרואיד לסמארטפון.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8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="" xmlns:a16="http://schemas.microsoft.com/office/drawing/2014/main" id="{09561161-0DEF-4590-B7E4-71F9B5AF53C7}"/>
              </a:ext>
            </a:extLst>
          </p:cNvPr>
          <p:cNvSpPr txBox="1"/>
          <p:nvPr/>
        </p:nvSpPr>
        <p:spPr>
          <a:xfrm>
            <a:off x="1429305" y="443883"/>
            <a:ext cx="97743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צעדים והגדרות: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1.התחברנו ל-שרת/ענן</a:t>
            </a:r>
          </a:p>
          <a:p>
            <a:pPr algn="r" rtl="1"/>
            <a:r>
              <a:rPr lang="he-IL" sz="2400" dirty="0"/>
              <a:t>2.הגדרנו את כל ההגדרות המתאימות</a:t>
            </a:r>
          </a:p>
          <a:p>
            <a:pPr algn="r" rtl="1"/>
            <a:r>
              <a:rPr lang="he-IL" sz="2400" dirty="0"/>
              <a:t>3.קישרנו את ה</a:t>
            </a:r>
            <a:r>
              <a:rPr lang="en-US" sz="2400" dirty="0"/>
              <a:t>smartphone</a:t>
            </a:r>
            <a:r>
              <a:rPr lang="he-IL" sz="2400" dirty="0"/>
              <a:t> לשרת/ענן. בעת שינוי הסנסורים של פלאפון, נשלחת הודעה לשרת, ובהתאם להגדרות שהוגדרו לפני, נשלח בחזרה פקודה לפלאפון שמשנה את הצבע שמוצג על המסך.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4.הפלט שהשרת מחזיר לנו מוצג כטבלה וכל תרשים מייצג את אחד הסנסורים של הפלאפון.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18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="" xmlns:a16="http://schemas.microsoft.com/office/drawing/2014/main" id="{09561161-0DEF-4590-B7E4-71F9B5AF53C7}"/>
              </a:ext>
            </a:extLst>
          </p:cNvPr>
          <p:cNvSpPr txBox="1"/>
          <p:nvPr/>
        </p:nvSpPr>
        <p:spPr>
          <a:xfrm>
            <a:off x="1612185" y="200043"/>
            <a:ext cx="977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ארכיטקטורה:</a:t>
            </a:r>
          </a:p>
          <a:p>
            <a:pPr algn="r" rtl="1"/>
            <a:endParaRPr lang="he-IL" sz="2400" dirty="0"/>
          </a:p>
        </p:txBody>
      </p:sp>
      <p:pic>
        <p:nvPicPr>
          <p:cNvPr id="3" name="Picture 2" descr="Chart showing architecture of solution">
            <a:extLst>
              <a:ext uri="{FF2B5EF4-FFF2-40B4-BE49-F238E27FC236}">
                <a16:creationId xmlns="" xmlns:a16="http://schemas.microsoft.com/office/drawing/2014/main" id="{7549BAF9-01B0-4AA2-A252-C3456056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5" y="975360"/>
            <a:ext cx="6914385" cy="55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="" xmlns:a16="http://schemas.microsoft.com/office/drawing/2014/main" id="{CF32E020-BBC3-4FAA-B3D3-AAF06E71503A}"/>
              </a:ext>
            </a:extLst>
          </p:cNvPr>
          <p:cNvSpPr txBox="1"/>
          <p:nvPr/>
        </p:nvSpPr>
        <p:spPr>
          <a:xfrm>
            <a:off x="7200580" y="868480"/>
            <a:ext cx="4185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הברוקר – </a:t>
            </a:r>
          </a:p>
          <a:p>
            <a:pPr algn="r" rtl="1"/>
            <a:r>
              <a:rPr lang="he-IL" dirty="0"/>
              <a:t>הברוקר מקבל מידע הנשלח מן האפליקציה המותקנת על הפלאפון שלנו, ושמשתמשת בסנסורים שלנו.</a:t>
            </a:r>
          </a:p>
          <a:p>
            <a:pPr algn="r" rtl="1"/>
            <a:r>
              <a:rPr lang="he-IL" dirty="0"/>
              <a:t>ברגע שיש שינוי בסנסור, הברוקר שולח הודעה ל-</a:t>
            </a:r>
            <a:r>
              <a:rPr lang="en-US" dirty="0"/>
              <a:t>IBM cloud</a:t>
            </a:r>
            <a:r>
              <a:rPr lang="he-IL" dirty="0"/>
              <a:t> על מנת לעדכן.</a:t>
            </a:r>
          </a:p>
          <a:p>
            <a:pPr algn="r" rtl="1"/>
            <a:r>
              <a:rPr lang="he-IL" dirty="0"/>
              <a:t>ברגע שה- </a:t>
            </a:r>
            <a:r>
              <a:rPr lang="en-US" dirty="0"/>
              <a:t>IBM cloud</a:t>
            </a:r>
            <a:r>
              <a:rPr lang="he-IL" dirty="0"/>
              <a:t> מתעדכן, הוא שולח את ההודעות המתאימות דרך הברוקר לפלאפון.</a:t>
            </a:r>
          </a:p>
          <a:p>
            <a:pPr algn="r" rtl="1"/>
            <a:r>
              <a:rPr lang="he-IL" dirty="0"/>
              <a:t>הפלט באפליקציה הוא שינוי צבע המסך.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בנוסף, לאחר קליטת הודעה ב-</a:t>
            </a:r>
            <a:r>
              <a:rPr lang="en-US" dirty="0"/>
              <a:t> IBM cloud</a:t>
            </a:r>
            <a:r>
              <a:rPr lang="he-IL" dirty="0"/>
              <a:t>ע"י הברוקר, מתעדכנת טבלת הממצאים אשר מציגה בצורת גרף את השינויים שהתקבלו ממד-התאוצה של הפלאפון החכם.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="" xmlns:a16="http://schemas.microsoft.com/office/drawing/2014/main" id="{09561161-0DEF-4590-B7E4-71F9B5AF53C7}"/>
              </a:ext>
            </a:extLst>
          </p:cNvPr>
          <p:cNvSpPr txBox="1"/>
          <p:nvPr/>
        </p:nvSpPr>
        <p:spPr>
          <a:xfrm>
            <a:off x="1429305" y="443883"/>
            <a:ext cx="977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פונקציונליות (סנסורים):</a:t>
            </a:r>
          </a:p>
          <a:p>
            <a:pPr algn="r" rtl="1"/>
            <a:endParaRPr lang="he-IL" sz="2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="" xmlns:a16="http://schemas.microsoft.com/office/drawing/2014/main" id="{65FADA69-81B0-4801-AF6A-29995EC3D64D}"/>
              </a:ext>
            </a:extLst>
          </p:cNvPr>
          <p:cNvSpPr txBox="1"/>
          <p:nvPr/>
        </p:nvSpPr>
        <p:spPr>
          <a:xfrm>
            <a:off x="4399280" y="1274880"/>
            <a:ext cx="6804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אנו נעזרנו במד תאוצה של הפלאפון החכם כדי לבצע את פעולות האפליקציה. האפליקציה מקבלת נתונים </a:t>
            </a:r>
            <a:r>
              <a:rPr lang="he-IL" dirty="0" err="1"/>
              <a:t>מהמד</a:t>
            </a:r>
            <a:r>
              <a:rPr lang="he-IL" dirty="0"/>
              <a:t>-תאוצה ושולחת את המידע לענן.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השתמשנו בפלטפורמה של הענן שאפשרה לנו לנהל רק את האפליקציה והנתונים הרלוונטיים.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F2E5C39B-C038-4C12-A063-3ED51189C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1" t="38965" r="51159" b="20776"/>
          <a:stretch/>
        </p:blipFill>
        <p:spPr>
          <a:xfrm>
            <a:off x="122936" y="94410"/>
            <a:ext cx="4014846" cy="66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638AC74-E803-4B71-BC4D-518B8E51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האפליקציה</a:t>
            </a:r>
            <a:endParaRPr lang="en-US" dirty="0"/>
          </a:p>
        </p:txBody>
      </p:sp>
      <p:pic>
        <p:nvPicPr>
          <p:cNvPr id="6146" name="Picture 2" descr="Screen capture that shows the configuration parameters for your Android app">
            <a:extLst>
              <a:ext uri="{FF2B5EF4-FFF2-40B4-BE49-F238E27FC236}">
                <a16:creationId xmlns="" xmlns:a16="http://schemas.microsoft.com/office/drawing/2014/main" id="{131D5E3A-6AF7-47EE-8B8B-95A1EBB7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09" y="1157974"/>
            <a:ext cx="3165444" cy="559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creen capture of the accelerometer data from the running Android app">
            <a:extLst>
              <a:ext uri="{FF2B5EF4-FFF2-40B4-BE49-F238E27FC236}">
                <a16:creationId xmlns="" xmlns:a16="http://schemas.microsoft.com/office/drawing/2014/main" id="{90EA18AD-F2D2-49A0-B0F4-464B5936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07" y="1168134"/>
            <a:ext cx="3165444" cy="55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5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="" xmlns:a16="http://schemas.microsoft.com/office/drawing/2014/main" id="{09561161-0DEF-4590-B7E4-71F9B5AF53C7}"/>
              </a:ext>
            </a:extLst>
          </p:cNvPr>
          <p:cNvSpPr txBox="1"/>
          <p:nvPr/>
        </p:nvSpPr>
        <p:spPr>
          <a:xfrm>
            <a:off x="1429305" y="443883"/>
            <a:ext cx="977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טבלת ממצאים (בענן):</a:t>
            </a:r>
          </a:p>
          <a:p>
            <a:pPr algn="r" rtl="1"/>
            <a:r>
              <a:rPr lang="he-IL" sz="2400" dirty="0"/>
              <a:t>לאחר קבלת הנתונים מהפלאפון הגדרנו שהענן יציג לנו את הנתונים שמתקבלים </a:t>
            </a:r>
            <a:r>
              <a:rPr lang="he-IL" sz="2400" dirty="0" err="1"/>
              <a:t>מהמד</a:t>
            </a:r>
            <a:r>
              <a:rPr lang="he-IL" sz="2400" dirty="0"/>
              <a:t>-תאוצה בצורת טבלה. בכל פעם </a:t>
            </a:r>
            <a:r>
              <a:rPr lang="he-IL" sz="2400" dirty="0" err="1"/>
              <a:t>שהמד</a:t>
            </a:r>
            <a:r>
              <a:rPr lang="he-IL" sz="2400" dirty="0"/>
              <a:t>-תאוצה משתנה אז הטבלה מתעדכנת.</a:t>
            </a:r>
          </a:p>
          <a:p>
            <a:pPr algn="r" rtl="1"/>
            <a:r>
              <a:rPr lang="he-IL" sz="2400" dirty="0"/>
              <a:t>ניתן לראות בטבלה הבאה את השינויים שחלים כאשר הפלאפון זז.</a:t>
            </a:r>
          </a:p>
        </p:txBody>
      </p:sp>
      <p:pic>
        <p:nvPicPr>
          <p:cNvPr id="2052" name="Picture 4" descr="Screen capture of the IoT visualization app with the device selected and the sensor data displayed in a line chart">
            <a:extLst>
              <a:ext uri="{FF2B5EF4-FFF2-40B4-BE49-F238E27FC236}">
                <a16:creationId xmlns="" xmlns:a16="http://schemas.microsoft.com/office/drawing/2014/main" id="{79DA46B4-1EDA-4422-A19D-89D75BFF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5" y="2579487"/>
            <a:ext cx="9659007" cy="410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7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C4556F8A-8E4F-4EB8-8BFB-A09CE560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יתרונות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E9C1775E-1EA7-472D-9202-A5CE2FDD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היתרונות שהתקבלו:</a:t>
            </a:r>
          </a:p>
          <a:p>
            <a:pPr marL="0" indent="0" algn="r" rtl="1">
              <a:buNone/>
            </a:pPr>
            <a:r>
              <a:rPr lang="he-IL" dirty="0"/>
              <a:t>נוח להשתמש בפלאפון כסנסור.</a:t>
            </a:r>
          </a:p>
          <a:p>
            <a:pPr marL="0" indent="0" algn="r" rtl="1">
              <a:buNone/>
            </a:pPr>
            <a:r>
              <a:rPr lang="he-IL" dirty="0"/>
              <a:t>קיים אספקט של נגישות ושל זמינות עבור שימוש באפליקציה מהרגע שבה הותקנה.</a:t>
            </a:r>
          </a:p>
          <a:p>
            <a:pPr marL="0" indent="0" algn="r" rtl="1">
              <a:buNone/>
            </a:pPr>
            <a:r>
              <a:rPr lang="he-IL" dirty="0"/>
              <a:t>קיימת אפשרות לנתח את הממצאים כדי לקבל משם תובנות כאלה ואחרות.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62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638AC74-E803-4B71-BC4D-518B8E51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חסרונות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8518BEF-3F79-48E6-BB0D-6CB95A47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החסרונות בהם נתקלנו הם:</a:t>
            </a:r>
          </a:p>
          <a:p>
            <a:pPr algn="r" rtl="1"/>
            <a:r>
              <a:rPr lang="he-IL" dirty="0"/>
              <a:t>בעיות קליטה של </a:t>
            </a:r>
            <a:r>
              <a:rPr lang="en-US" dirty="0" err="1"/>
              <a:t>wifi</a:t>
            </a:r>
            <a:endParaRPr lang="en-US" dirty="0"/>
          </a:p>
          <a:p>
            <a:pPr algn="r" rtl="1"/>
            <a:r>
              <a:rPr lang="he-IL" dirty="0"/>
              <a:t>האפליקציה תומכת באנדרואיד בלבד ולכן לא תעבוד עם פלטפורמות </a:t>
            </a:r>
            <a:r>
              <a:rPr lang="he-IL" dirty="0" smtClean="0"/>
              <a:t>אחרות</a:t>
            </a:r>
          </a:p>
          <a:p>
            <a:pPr algn="r" rtl="1"/>
            <a:r>
              <a:rPr lang="he-IL" dirty="0" smtClean="0"/>
              <a:t>בעיות אבטחה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592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346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האפליקציה</vt:lpstr>
      <vt:lpstr>PowerPoint Presentation</vt:lpstr>
      <vt:lpstr>יתרונות </vt:lpstr>
      <vt:lpstr>חסרונות</vt:lpstr>
      <vt:lpstr>ביבליוגרפיה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sapir shahar</dc:creator>
  <cp:lastModifiedBy>Lab 3_101</cp:lastModifiedBy>
  <cp:revision>10</cp:revision>
  <dcterms:created xsi:type="dcterms:W3CDTF">2020-01-22T16:57:44Z</dcterms:created>
  <dcterms:modified xsi:type="dcterms:W3CDTF">2020-01-29T16:54:26Z</dcterms:modified>
</cp:coreProperties>
</file>