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ir shahar" userId="03059cd232b54e99" providerId="LiveId" clId="{087A4FD2-E8B8-4422-8D5D-A1CD577713B6}"/>
    <pc:docChg chg="custSel delSld modSld">
      <pc:chgData name="sapir shahar" userId="03059cd232b54e99" providerId="LiveId" clId="{087A4FD2-E8B8-4422-8D5D-A1CD577713B6}" dt="2019-02-24T19:13:08.596" v="212" actId="20577"/>
      <pc:docMkLst>
        <pc:docMk/>
      </pc:docMkLst>
      <pc:sldChg chg="modSp">
        <pc:chgData name="sapir shahar" userId="03059cd232b54e99" providerId="LiveId" clId="{087A4FD2-E8B8-4422-8D5D-A1CD577713B6}" dt="2019-02-24T19:02:56.740" v="205" actId="20577"/>
        <pc:sldMkLst>
          <pc:docMk/>
          <pc:sldMk cId="2015696330" sldId="256"/>
        </pc:sldMkLst>
        <pc:spChg chg="mod">
          <ac:chgData name="sapir shahar" userId="03059cd232b54e99" providerId="LiveId" clId="{087A4FD2-E8B8-4422-8D5D-A1CD577713B6}" dt="2019-02-24T19:02:56.740" v="205" actId="20577"/>
          <ac:spMkLst>
            <pc:docMk/>
            <pc:sldMk cId="2015696330" sldId="256"/>
            <ac:spMk id="3" creationId="{7FB83DDC-47BF-448F-AF47-D3AA4EBC1B58}"/>
          </ac:spMkLst>
        </pc:spChg>
      </pc:sldChg>
      <pc:sldChg chg="modSp">
        <pc:chgData name="sapir shahar" userId="03059cd232b54e99" providerId="LiveId" clId="{087A4FD2-E8B8-4422-8D5D-A1CD577713B6}" dt="2019-02-24T19:09:19.798" v="207" actId="20577"/>
        <pc:sldMkLst>
          <pc:docMk/>
          <pc:sldMk cId="509274605" sldId="257"/>
        </pc:sldMkLst>
        <pc:spChg chg="mod">
          <ac:chgData name="sapir shahar" userId="03059cd232b54e99" providerId="LiveId" clId="{087A4FD2-E8B8-4422-8D5D-A1CD577713B6}" dt="2019-02-24T19:09:19.798" v="207" actId="20577"/>
          <ac:spMkLst>
            <pc:docMk/>
            <pc:sldMk cId="509274605" sldId="257"/>
            <ac:spMk id="3" creationId="{2CCAE18A-1739-4CB9-8531-F36CC2AFB05A}"/>
          </ac:spMkLst>
        </pc:spChg>
      </pc:sldChg>
      <pc:sldChg chg="modSp">
        <pc:chgData name="sapir shahar" userId="03059cd232b54e99" providerId="LiveId" clId="{087A4FD2-E8B8-4422-8D5D-A1CD577713B6}" dt="2019-02-24T19:13:08.596" v="212" actId="20577"/>
        <pc:sldMkLst>
          <pc:docMk/>
          <pc:sldMk cId="3920160500" sldId="259"/>
        </pc:sldMkLst>
        <pc:spChg chg="mod">
          <ac:chgData name="sapir shahar" userId="03059cd232b54e99" providerId="LiveId" clId="{087A4FD2-E8B8-4422-8D5D-A1CD577713B6}" dt="2019-02-24T19:13:08.596" v="212" actId="20577"/>
          <ac:spMkLst>
            <pc:docMk/>
            <pc:sldMk cId="3920160500" sldId="259"/>
            <ac:spMk id="3" creationId="{02FF940B-1266-4439-B92D-7593C61E9BFD}"/>
          </ac:spMkLst>
        </pc:spChg>
      </pc:sldChg>
      <pc:sldChg chg="addSp modSp">
        <pc:chgData name="sapir shahar" userId="03059cd232b54e99" providerId="LiveId" clId="{087A4FD2-E8B8-4422-8D5D-A1CD577713B6}" dt="2019-02-24T19:01:11.972" v="191" actId="1076"/>
        <pc:sldMkLst>
          <pc:docMk/>
          <pc:sldMk cId="717806477" sldId="264"/>
        </pc:sldMkLst>
        <pc:spChg chg="add mod">
          <ac:chgData name="sapir shahar" userId="03059cd232b54e99" providerId="LiveId" clId="{087A4FD2-E8B8-4422-8D5D-A1CD577713B6}" dt="2019-02-24T18:59:41.148" v="148" actId="1076"/>
          <ac:spMkLst>
            <pc:docMk/>
            <pc:sldMk cId="717806477" sldId="264"/>
            <ac:spMk id="3" creationId="{D964E367-B059-4C3D-9B29-9B579C1DAD1A}"/>
          </ac:spMkLst>
        </pc:spChg>
        <pc:spChg chg="mod">
          <ac:chgData name="sapir shahar" userId="03059cd232b54e99" providerId="LiveId" clId="{087A4FD2-E8B8-4422-8D5D-A1CD577713B6}" dt="2019-02-24T19:00:43.996" v="188" actId="1076"/>
          <ac:spMkLst>
            <pc:docMk/>
            <pc:sldMk cId="717806477" sldId="264"/>
            <ac:spMk id="8" creationId="{E037F0EB-35C8-447E-BDA2-5CE4277549F4}"/>
          </ac:spMkLst>
        </pc:spChg>
        <pc:spChg chg="mod">
          <ac:chgData name="sapir shahar" userId="03059cd232b54e99" providerId="LiveId" clId="{087A4FD2-E8B8-4422-8D5D-A1CD577713B6}" dt="2019-02-24T18:58:29.835" v="137" actId="1076"/>
          <ac:spMkLst>
            <pc:docMk/>
            <pc:sldMk cId="717806477" sldId="264"/>
            <ac:spMk id="9" creationId="{85CB8D21-613F-4D1B-92D6-60C9A132EED4}"/>
          </ac:spMkLst>
        </pc:spChg>
        <pc:spChg chg="mod">
          <ac:chgData name="sapir shahar" userId="03059cd232b54e99" providerId="LiveId" clId="{087A4FD2-E8B8-4422-8D5D-A1CD577713B6}" dt="2019-02-24T18:59:08.203" v="143" actId="1076"/>
          <ac:spMkLst>
            <pc:docMk/>
            <pc:sldMk cId="717806477" sldId="264"/>
            <ac:spMk id="10" creationId="{B8D91080-CC2F-4412-8EB8-5B61671C0922}"/>
          </ac:spMkLst>
        </pc:spChg>
        <pc:spChg chg="add mod">
          <ac:chgData name="sapir shahar" userId="03059cd232b54e99" providerId="LiveId" clId="{087A4FD2-E8B8-4422-8D5D-A1CD577713B6}" dt="2019-02-24T19:00:28.351" v="185" actId="1076"/>
          <ac:spMkLst>
            <pc:docMk/>
            <pc:sldMk cId="717806477" sldId="264"/>
            <ac:spMk id="19" creationId="{64D70A15-9ED2-4172-8F2E-6C72A0EF0291}"/>
          </ac:spMkLst>
        </pc:spChg>
        <pc:spChg chg="mod">
          <ac:chgData name="sapir shahar" userId="03059cd232b54e99" providerId="LiveId" clId="{087A4FD2-E8B8-4422-8D5D-A1CD577713B6}" dt="2019-02-24T18:59:55.944" v="151" actId="20577"/>
          <ac:spMkLst>
            <pc:docMk/>
            <pc:sldMk cId="717806477" sldId="264"/>
            <ac:spMk id="30" creationId="{97D3A2AE-8206-451D-A48C-59BA84541ACC}"/>
          </ac:spMkLst>
        </pc:spChg>
        <pc:spChg chg="mod">
          <ac:chgData name="sapir shahar" userId="03059cd232b54e99" providerId="LiveId" clId="{087A4FD2-E8B8-4422-8D5D-A1CD577713B6}" dt="2019-02-24T19:00:32.953" v="186" actId="1076"/>
          <ac:spMkLst>
            <pc:docMk/>
            <pc:sldMk cId="717806477" sldId="264"/>
            <ac:spMk id="31" creationId="{D4AC9A7F-7672-4CD2-ACBE-270915604958}"/>
          </ac:spMkLst>
        </pc:spChg>
        <pc:spChg chg="mod">
          <ac:chgData name="sapir shahar" userId="03059cd232b54e99" providerId="LiveId" clId="{087A4FD2-E8B8-4422-8D5D-A1CD577713B6}" dt="2019-02-24T19:00:51.759" v="189" actId="1076"/>
          <ac:spMkLst>
            <pc:docMk/>
            <pc:sldMk cId="717806477" sldId="264"/>
            <ac:spMk id="34" creationId="{69438DAD-83E6-48F9-9C80-E34983A50FF6}"/>
          </ac:spMkLst>
        </pc:spChg>
        <pc:spChg chg="mod">
          <ac:chgData name="sapir shahar" userId="03059cd232b54e99" providerId="LiveId" clId="{087A4FD2-E8B8-4422-8D5D-A1CD577713B6}" dt="2019-02-24T19:01:11.972" v="191" actId="1076"/>
          <ac:spMkLst>
            <pc:docMk/>
            <pc:sldMk cId="717806477" sldId="264"/>
            <ac:spMk id="35" creationId="{8D31A75E-40B8-47AC-ACCB-1025BF51FD72}"/>
          </ac:spMkLst>
        </pc:spChg>
        <pc:spChg chg="add mod">
          <ac:chgData name="sapir shahar" userId="03059cd232b54e99" providerId="LiveId" clId="{087A4FD2-E8B8-4422-8D5D-A1CD577713B6}" dt="2019-02-24T18:58:52.328" v="141" actId="1076"/>
          <ac:spMkLst>
            <pc:docMk/>
            <pc:sldMk cId="717806477" sldId="264"/>
            <ac:spMk id="37" creationId="{A29E344E-0FB8-4206-B365-F0FDAF1BDBB3}"/>
          </ac:spMkLst>
        </pc:spChg>
        <pc:cxnChg chg="mod">
          <ac:chgData name="sapir shahar" userId="03059cd232b54e99" providerId="LiveId" clId="{087A4FD2-E8B8-4422-8D5D-A1CD577713B6}" dt="2019-02-24T18:58:43.146" v="139" actId="14100"/>
          <ac:cxnSpMkLst>
            <pc:docMk/>
            <pc:sldMk cId="717806477" sldId="264"/>
            <ac:cxnSpMk id="12" creationId="{481A2EAA-707E-48BE-BF21-7E12F381DF2E}"/>
          </ac:cxnSpMkLst>
        </pc:cxnChg>
        <pc:cxnChg chg="mod">
          <ac:chgData name="sapir shahar" userId="03059cd232b54e99" providerId="LiveId" clId="{087A4FD2-E8B8-4422-8D5D-A1CD577713B6}" dt="2019-02-24T18:58:47.819" v="140" actId="14100"/>
          <ac:cxnSpMkLst>
            <pc:docMk/>
            <pc:sldMk cId="717806477" sldId="264"/>
            <ac:cxnSpMk id="14" creationId="{A67EC4B0-8C59-4B1A-84D9-89C871007B1D}"/>
          </ac:cxnSpMkLst>
        </pc:cxnChg>
        <pc:cxnChg chg="mod">
          <ac:chgData name="sapir shahar" userId="03059cd232b54e99" providerId="LiveId" clId="{087A4FD2-E8B8-4422-8D5D-A1CD577713B6}" dt="2019-02-24T18:59:36.625" v="147" actId="14100"/>
          <ac:cxnSpMkLst>
            <pc:docMk/>
            <pc:sldMk cId="717806477" sldId="264"/>
            <ac:cxnSpMk id="16" creationId="{57485ABB-0261-44B1-9307-EC38DEFBAB93}"/>
          </ac:cxnSpMkLst>
        </pc:cxnChg>
        <pc:cxnChg chg="mod">
          <ac:chgData name="sapir shahar" userId="03059cd232b54e99" providerId="LiveId" clId="{087A4FD2-E8B8-4422-8D5D-A1CD577713B6}" dt="2019-02-24T18:59:48.016" v="150" actId="14100"/>
          <ac:cxnSpMkLst>
            <pc:docMk/>
            <pc:sldMk cId="717806477" sldId="264"/>
            <ac:cxnSpMk id="18" creationId="{29FBA212-8920-4F05-B28C-3AEC5EEF6879}"/>
          </ac:cxnSpMkLst>
        </pc:cxnChg>
        <pc:cxnChg chg="mod">
          <ac:chgData name="sapir shahar" userId="03059cd232b54e99" providerId="LiveId" clId="{087A4FD2-E8B8-4422-8D5D-A1CD577713B6}" dt="2019-02-24T19:00:43.996" v="188" actId="1076"/>
          <ac:cxnSpMkLst>
            <pc:docMk/>
            <pc:sldMk cId="717806477" sldId="264"/>
            <ac:cxnSpMk id="20" creationId="{583234FB-CEF4-493B-8164-5CD4660277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73455A-A936-4E96-93CA-98D6613BA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23D0B93-A394-4EFD-8A5D-BDFBAFE69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9247D3-EF41-4BC0-8CD4-435AC09D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A5107F-69DD-40C3-9CCC-4D03DBC6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FD5E177-55FA-4143-9462-A5103F4A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434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EB74B3-7C1C-45E5-AE31-E4F01085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6D9BA77-6924-43AF-ACDE-0E8CE091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C3F39D-5A48-4E7B-BE67-63B03C0B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B9DF-5E09-4851-A510-F1A2A1DA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103332-2408-498D-867D-BAB0D874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48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FD7999-9B82-4CAD-B4FD-E53486DF6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8DA8BB8-D935-4A0D-890C-D01C3E1B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0CBD0D6-3012-444E-BD19-6B45576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9C4F2F-32FC-4308-893B-F28272EB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99FBFB4-BBD9-4739-ABCE-63E9E50E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475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270CC6-72C2-4E9C-8F54-77680B10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E813FD-9B2C-4B6B-8138-A32DA1261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2CF0FBA-6C26-44BF-AB5F-5F512D92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B5B737-1E86-45A7-80AD-2D15026C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8B9AE-A4E0-4909-AE7C-273DA3F1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288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682B7C-340F-4104-96AC-1EB49DC9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D8B2AA6-77F5-4175-97A6-B9492617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21DD20-12D1-4DD0-86E4-09901BD2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2095AF-37AE-42B4-8AF3-15378F9E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8AD0F1-DB6A-4840-B992-FD3C0389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1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DDADA9-D564-4EB8-83D7-5277DC24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7EB3EA-86D1-44E6-B0F0-97F3DB9EE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856B927-0F5E-444C-B0AB-5C0B88C5C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5B3E22-4ED7-4978-8E1A-7C8196CD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5ABC016-7017-4AA2-AA04-C818ED31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74BA471-96A0-40FE-9FE2-40E759E7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14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1D7B5-C0D9-487D-98AB-8817A807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109735-8991-4BF9-91D7-4F7D5E65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C0DAFEE-920D-4364-830E-D0676D75E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B5B44B6-7DDF-4532-8FC2-CE96ED05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3B101C8-693F-47AF-92BC-6BAEC263E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2C73956-A612-49DE-B2BA-0E3302FA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491A86D-DFB4-4EC3-8B95-5F45F6F5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7F962F6-3FE7-4A4F-95E7-A4579F27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435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4A3BB5-0540-4EAB-A4F9-812C36EF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EC88D20-C5A2-4B0F-A60F-D09DB109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02E5E12-8D34-4C65-9EB5-8503B2E7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CE1ED2E-24D2-4A5B-B2D1-327FF324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25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44C13BD-FB3F-49B2-BA24-918BDB0B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3120B67-CD60-4876-AC9C-688F4385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9C96400-AFE8-4FEA-9AF9-30A83F84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89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999795-6A43-49E5-B6AC-E9B530C0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8D0184-6507-4E02-92FA-B2813053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3919FD5-1477-4A01-8E31-8E9596C28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C3375D-F4B2-4F62-9B7F-C0FCFF8B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568D9B5-0EC5-4DCA-9E4A-AB703F39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E25273E-5088-46C9-936C-561EF74D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21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A73306-E4D7-4916-8969-0680B5F1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7C39758-A232-4276-BEAE-0AD7D9000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7EC3D1C-FD6C-44F3-A9D3-7C29855EF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E704F9-ACE6-4127-96C2-2298FDA0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6EFB58-F51A-4F8C-89E5-005BD14D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0F7A21-BAE1-4A7A-8570-3B56077B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4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9842374-4B43-460A-847B-55DCC74A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C58CC7-E46C-4C8A-9CED-8778EF3F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0400CA-8530-47F8-B318-1E108B0E1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FE607-F53D-47ED-B2B8-33E51B9A7272}" type="datetimeFigureOut">
              <a:rPr lang="he-IL" smtClean="0"/>
              <a:t>י"ט/אדר א/תשע"ט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47294E-F088-4737-B2AE-52B16709A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9362D8-5634-40BD-A18C-27987E813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E9C6C-9314-4FA4-A891-B0B6A6DC03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02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C19C55-1612-4D1C-A988-1EEB41853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6134"/>
          </a:xfrm>
        </p:spPr>
        <p:txBody>
          <a:bodyPr/>
          <a:lstStyle/>
          <a:p>
            <a:r>
              <a:rPr lang="en-US" dirty="0"/>
              <a:t>MMU Project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FB83DDC-47BF-448F-AF47-D3AA4EBC1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9115"/>
            <a:ext cx="9144000" cy="3480045"/>
          </a:xfrm>
        </p:spPr>
        <p:txBody>
          <a:bodyPr>
            <a:normAutofit/>
          </a:bodyPr>
          <a:lstStyle/>
          <a:p>
            <a:r>
              <a:rPr lang="he-IL" dirty="0"/>
              <a:t>מגישה: ספיר שחר</a:t>
            </a:r>
          </a:p>
          <a:p>
            <a:endParaRPr lang="he-IL" dirty="0"/>
          </a:p>
          <a:p>
            <a:r>
              <a:rPr lang="he-IL" dirty="0"/>
              <a:t>קורס: תכנות בסביבת האינטרנט</a:t>
            </a:r>
          </a:p>
          <a:p>
            <a:endParaRPr lang="he-IL" dirty="0"/>
          </a:p>
          <a:p>
            <a:r>
              <a:rPr lang="he-IL" dirty="0"/>
              <a:t>תאריך הגשה: 24/2/2019</a:t>
            </a:r>
          </a:p>
          <a:p>
            <a:endParaRPr lang="he-IL" dirty="0"/>
          </a:p>
          <a:p>
            <a:r>
              <a:rPr lang="he-IL" dirty="0"/>
              <a:t>המרצה: ניסים ברמי</a:t>
            </a:r>
          </a:p>
        </p:txBody>
      </p:sp>
    </p:spTree>
    <p:extLst>
      <p:ext uri="{BB962C8B-B14F-4D97-AF65-F5344CB8AC3E}">
        <p14:creationId xmlns:p14="http://schemas.microsoft.com/office/powerpoint/2010/main" val="201569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8CCC30-B86A-42BF-A5E8-765F69F7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ייעוד המערכת: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CAE18A-1739-4CB9-8531-F36CC2AF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3200" dirty="0"/>
              <a:t>מערכת ה-</a:t>
            </a:r>
            <a:r>
              <a:rPr lang="en-US" sz="3200" dirty="0"/>
              <a:t>MMU</a:t>
            </a:r>
            <a:r>
              <a:rPr lang="he-IL" sz="3200" dirty="0"/>
              <a:t> שיצרתי מדמה פעילות יחידת ניהול זיכרון במערכות ההפעלה.</a:t>
            </a:r>
          </a:p>
          <a:p>
            <a:r>
              <a:rPr lang="he-IL" sz="3200" dirty="0"/>
              <a:t>היא עושה זאת באמצעות העברת דפים (מקטעי זיכרון) בין הזיכרון הראשי והזיכרון המשני.</a:t>
            </a:r>
          </a:p>
          <a:p>
            <a:r>
              <a:rPr lang="he-IL" sz="3200" dirty="0"/>
              <a:t>לתהליך הנ"ל קוראים </a:t>
            </a:r>
            <a:r>
              <a:rPr lang="en-US" sz="3200" dirty="0"/>
              <a:t>Paging</a:t>
            </a:r>
            <a:r>
              <a:rPr lang="he-IL" sz="3200" dirty="0"/>
              <a:t> או בעברית, דפדוף.</a:t>
            </a:r>
          </a:p>
          <a:p>
            <a:r>
              <a:rPr lang="he-IL" sz="3200" dirty="0"/>
              <a:t>מימשנו את ה</a:t>
            </a:r>
            <a:r>
              <a:rPr lang="en-US" sz="3200" dirty="0"/>
              <a:t>-cache</a:t>
            </a:r>
            <a:r>
              <a:rPr lang="he-IL" sz="3200" dirty="0"/>
              <a:t> בעזרת </a:t>
            </a:r>
            <a:r>
              <a:rPr lang="en-US" sz="3200" dirty="0"/>
              <a:t>HashMap</a:t>
            </a:r>
            <a:r>
              <a:rPr lang="he-IL" sz="3200" dirty="0"/>
              <a:t> (עם מפתח ודף מתאימים).</a:t>
            </a:r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92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7658C4-4B71-4F02-949B-577AF0BE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ייעוד המערכת - 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9424D3-B59A-47D8-A51A-34F8CBB6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הדפדוף ממומש על ידי שלושה אלגוריתמים שונים:</a:t>
            </a:r>
          </a:p>
          <a:p>
            <a:endParaRPr lang="he-IL" dirty="0"/>
          </a:p>
          <a:p>
            <a:r>
              <a:rPr lang="en-US" dirty="0"/>
              <a:t>LRU Cache Replacement Algorithm</a:t>
            </a:r>
          </a:p>
          <a:p>
            <a:r>
              <a:rPr lang="en-US" dirty="0"/>
              <a:t>Second Chance Cache Replacement Algorithm</a:t>
            </a:r>
          </a:p>
          <a:p>
            <a:r>
              <a:rPr lang="en-US" dirty="0"/>
              <a:t>Random Cache Replacement Algorithm</a:t>
            </a:r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38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13CC6-78A0-4013-8AEC-6AA3BC6B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יישום המערכת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FF940B-1266-4439-B92D-7593C61E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יצרנו ממשק </a:t>
            </a:r>
            <a:r>
              <a:rPr lang="en-US" dirty="0"/>
              <a:t>Server-Client</a:t>
            </a:r>
            <a:r>
              <a:rPr lang="he-IL" dirty="0"/>
              <a:t> ובאמצעות</a:t>
            </a:r>
            <a:r>
              <a:rPr lang="en-US" dirty="0"/>
              <a:t> </a:t>
            </a:r>
            <a:r>
              <a:rPr lang="he-IL" dirty="0"/>
              <a:t> ה-</a:t>
            </a:r>
            <a:r>
              <a:rPr lang="en-US" dirty="0"/>
              <a:t>GUI</a:t>
            </a:r>
            <a:r>
              <a:rPr lang="he-IL" dirty="0"/>
              <a:t> ניהלנו את שליחת הבקשות מהלקוח ל-'עדכון, מחיקת מידע וגישה לנתונים של פעולת הדפדוף'.</a:t>
            </a:r>
          </a:p>
          <a:p>
            <a:r>
              <a:rPr lang="he-IL" dirty="0"/>
              <a:t>כדי שנוכל לקבל בקשות ממספר לקוחות במקביל, השתמשנו בעיקרון ה-</a:t>
            </a:r>
            <a:r>
              <a:rPr lang="en-US" dirty="0"/>
              <a:t>multi threading.</a:t>
            </a:r>
          </a:p>
          <a:p>
            <a:r>
              <a:rPr lang="he-IL" dirty="0"/>
              <a:t>במהלך </a:t>
            </a:r>
            <a:r>
              <a:rPr lang="he-IL" dirty="0" err="1"/>
              <a:t>הפרוייקט</a:t>
            </a:r>
            <a:r>
              <a:rPr lang="he-IL" dirty="0"/>
              <a:t> השתמשנו בעקרונות תכנות נוספים כמו: </a:t>
            </a:r>
          </a:p>
          <a:p>
            <a:r>
              <a:rPr lang="he-IL" dirty="0"/>
              <a:t>עקרון תכנות מונחה עצמים, </a:t>
            </a:r>
            <a:r>
              <a:rPr lang="en-US" dirty="0"/>
              <a:t>Strategy pattern</a:t>
            </a:r>
            <a:r>
              <a:rPr lang="he-IL" dirty="0"/>
              <a:t>,</a:t>
            </a:r>
            <a:r>
              <a:rPr lang="en-US" dirty="0"/>
              <a:t> Loosely coupled </a:t>
            </a:r>
            <a:r>
              <a:rPr lang="he-IL" dirty="0"/>
              <a:t>,</a:t>
            </a:r>
            <a:r>
              <a:rPr lang="en-US" i="1" dirty="0"/>
              <a:t>Open/Close principal</a:t>
            </a:r>
            <a:r>
              <a:rPr lang="he-IL" i="1" dirty="0"/>
              <a:t> ועוד...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016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5ADA3E-596F-4B59-BDF9-57B85226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130" y="365125"/>
            <a:ext cx="4429669" cy="1325563"/>
          </a:xfrm>
        </p:spPr>
        <p:txBody>
          <a:bodyPr/>
          <a:lstStyle/>
          <a:p>
            <a:r>
              <a:rPr lang="he-IL" dirty="0"/>
              <a:t>ארכיטקטורת המערכת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A0233BC-0A39-4101-918C-0FC84261252E}"/>
              </a:ext>
            </a:extLst>
          </p:cNvPr>
          <p:cNvSpPr/>
          <p:nvPr/>
        </p:nvSpPr>
        <p:spPr>
          <a:xfrm>
            <a:off x="706485" y="1318578"/>
            <a:ext cx="914400" cy="1652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CLI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09544D0-A91D-4D8D-A943-065F5D45BDF8}"/>
              </a:ext>
            </a:extLst>
          </p:cNvPr>
          <p:cNvSpPr/>
          <p:nvPr/>
        </p:nvSpPr>
        <p:spPr>
          <a:xfrm>
            <a:off x="2654968" y="1321720"/>
            <a:ext cx="4269162" cy="16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</a:t>
            </a:r>
            <a:endParaRPr lang="he-IL" dirty="0"/>
          </a:p>
          <a:p>
            <a:pPr algn="ctr"/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111CC6D-D722-4462-9B0F-F9223AC84F7E}"/>
              </a:ext>
            </a:extLst>
          </p:cNvPr>
          <p:cNvSpPr/>
          <p:nvPr/>
        </p:nvSpPr>
        <p:spPr>
          <a:xfrm>
            <a:off x="2622884" y="2056523"/>
            <a:ext cx="9144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cache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CC046B2-B858-4128-97F8-01A958176651}"/>
              </a:ext>
            </a:extLst>
          </p:cNvPr>
          <p:cNvSpPr/>
          <p:nvPr/>
        </p:nvSpPr>
        <p:spPr>
          <a:xfrm>
            <a:off x="5759116" y="2056523"/>
            <a:ext cx="116501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dao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037F0EB-35C8-447E-BDA2-5CE4277549F4}"/>
              </a:ext>
            </a:extLst>
          </p:cNvPr>
          <p:cNvSpPr/>
          <p:nvPr/>
        </p:nvSpPr>
        <p:spPr>
          <a:xfrm>
            <a:off x="1224399" y="4317766"/>
            <a:ext cx="2079127" cy="1500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model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5CB8D21-613F-4D1B-92D6-60C9A132EED4}"/>
              </a:ext>
            </a:extLst>
          </p:cNvPr>
          <p:cNvSpPr/>
          <p:nvPr/>
        </p:nvSpPr>
        <p:spPr>
          <a:xfrm>
            <a:off x="5071935" y="4675307"/>
            <a:ext cx="11389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controller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8D91080-CC2F-4412-8EB8-5B61671C0922}"/>
              </a:ext>
            </a:extLst>
          </p:cNvPr>
          <p:cNvSpPr/>
          <p:nvPr/>
        </p:nvSpPr>
        <p:spPr>
          <a:xfrm>
            <a:off x="7877383" y="459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view</a:t>
            </a:r>
            <a:endParaRPr lang="he-IL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481A2EAA-707E-48BE-BF21-7E12F381DF2E}"/>
              </a:ext>
            </a:extLst>
          </p:cNvPr>
          <p:cNvCxnSpPr>
            <a:cxnSpLocks/>
          </p:cNvCxnSpPr>
          <p:nvPr/>
        </p:nvCxnSpPr>
        <p:spPr>
          <a:xfrm>
            <a:off x="3304674" y="4812632"/>
            <a:ext cx="176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A67EC4B0-8C59-4B1A-84D9-89C871007B1D}"/>
              </a:ext>
            </a:extLst>
          </p:cNvPr>
          <p:cNvCxnSpPr>
            <a:cxnSpLocks/>
          </p:cNvCxnSpPr>
          <p:nvPr/>
        </p:nvCxnSpPr>
        <p:spPr>
          <a:xfrm flipH="1">
            <a:off x="3304674" y="5374105"/>
            <a:ext cx="176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57485ABB-0261-44B1-9307-EC38DEFBAB93}"/>
              </a:ext>
            </a:extLst>
          </p:cNvPr>
          <p:cNvCxnSpPr>
            <a:cxnSpLocks/>
          </p:cNvCxnSpPr>
          <p:nvPr/>
        </p:nvCxnSpPr>
        <p:spPr>
          <a:xfrm>
            <a:off x="6210925" y="4805550"/>
            <a:ext cx="1666458" cy="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29FBA212-8920-4F05-B28C-3AEC5EEF6879}"/>
              </a:ext>
            </a:extLst>
          </p:cNvPr>
          <p:cNvCxnSpPr>
            <a:cxnSpLocks/>
          </p:cNvCxnSpPr>
          <p:nvPr/>
        </p:nvCxnSpPr>
        <p:spPr>
          <a:xfrm flipH="1">
            <a:off x="6210925" y="5350587"/>
            <a:ext cx="1666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583234FB-CEF4-493B-8164-5CD466027761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263963" y="2974057"/>
            <a:ext cx="2525586" cy="13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07738E96-5CD7-49B3-A8ED-D7E2BD3FD9C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37284" y="2513723"/>
            <a:ext cx="222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512E4F4B-8F0C-4D5D-97AA-C856BAEFD2D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537284" y="2513723"/>
            <a:ext cx="222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782B44E8-D318-4C9B-A189-92BE7A745339}"/>
              </a:ext>
            </a:extLst>
          </p:cNvPr>
          <p:cNvCxnSpPr/>
          <p:nvPr/>
        </p:nvCxnSpPr>
        <p:spPr>
          <a:xfrm>
            <a:off x="1720516" y="1860884"/>
            <a:ext cx="934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5D5925BD-FF2A-4E9C-AEB2-A20170805E92}"/>
              </a:ext>
            </a:extLst>
          </p:cNvPr>
          <p:cNvCxnSpPr/>
          <p:nvPr/>
        </p:nvCxnSpPr>
        <p:spPr>
          <a:xfrm>
            <a:off x="1720516" y="2310063"/>
            <a:ext cx="90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7AE3B2-33A0-4F60-A4C0-08D475E8A2BD}"/>
              </a:ext>
            </a:extLst>
          </p:cNvPr>
          <p:cNvSpPr txBox="1"/>
          <p:nvPr/>
        </p:nvSpPr>
        <p:spPr>
          <a:xfrm>
            <a:off x="2622884" y="2601591"/>
            <a:ext cx="97610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memory</a:t>
            </a:r>
            <a:endParaRPr lang="he-IL" dirty="0"/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97D3A2AE-8206-451D-A48C-59BA84541ACC}"/>
              </a:ext>
            </a:extLst>
          </p:cNvPr>
          <p:cNvSpPr/>
          <p:nvPr/>
        </p:nvSpPr>
        <p:spPr>
          <a:xfrm>
            <a:off x="256674" y="3721768"/>
            <a:ext cx="11506239" cy="288753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AC9A7F-7672-4CD2-ACBE-270915604958}"/>
              </a:ext>
            </a:extLst>
          </p:cNvPr>
          <p:cNvSpPr txBox="1"/>
          <p:nvPr/>
        </p:nvSpPr>
        <p:spPr>
          <a:xfrm>
            <a:off x="6318207" y="4495419"/>
            <a:ext cx="14309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Java member</a:t>
            </a:r>
            <a:endParaRPr lang="he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090F-440D-4B1B-A14B-48995799B601}"/>
              </a:ext>
            </a:extLst>
          </p:cNvPr>
          <p:cNvSpPr txBox="1"/>
          <p:nvPr/>
        </p:nvSpPr>
        <p:spPr>
          <a:xfrm>
            <a:off x="1606386" y="1548207"/>
            <a:ext cx="7979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start</a:t>
            </a:r>
            <a:endParaRPr lang="he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AFE2E-BD86-4BCD-8D6D-7DB26BA25103}"/>
              </a:ext>
            </a:extLst>
          </p:cNvPr>
          <p:cNvSpPr txBox="1"/>
          <p:nvPr/>
        </p:nvSpPr>
        <p:spPr>
          <a:xfrm>
            <a:off x="1564486" y="1957460"/>
            <a:ext cx="11668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shutdown</a:t>
            </a:r>
            <a:endParaRPr lang="he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438DAD-83E6-48F9-9C80-E34983A50FF6}"/>
              </a:ext>
            </a:extLst>
          </p:cNvPr>
          <p:cNvSpPr txBox="1"/>
          <p:nvPr/>
        </p:nvSpPr>
        <p:spPr>
          <a:xfrm rot="19987928">
            <a:off x="2912554" y="3436817"/>
            <a:ext cx="7819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socket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31A75E-40B8-47AC-ACCB-1025BF51FD72}"/>
              </a:ext>
            </a:extLst>
          </p:cNvPr>
          <p:cNvSpPr txBox="1"/>
          <p:nvPr/>
        </p:nvSpPr>
        <p:spPr>
          <a:xfrm>
            <a:off x="5351647" y="5937112"/>
            <a:ext cx="89543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MVC</a:t>
            </a:r>
            <a:endParaRPr lang="he-IL" sz="2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282166-621D-4BCE-B2BD-2E66B2B600CB}"/>
              </a:ext>
            </a:extLst>
          </p:cNvPr>
          <p:cNvSpPr txBox="1"/>
          <p:nvPr/>
        </p:nvSpPr>
        <p:spPr>
          <a:xfrm>
            <a:off x="5742547" y="2647283"/>
            <a:ext cx="121366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File system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4E367-B059-4C3D-9B29-9B579C1DAD1A}"/>
              </a:ext>
            </a:extLst>
          </p:cNvPr>
          <p:cNvSpPr txBox="1"/>
          <p:nvPr/>
        </p:nvSpPr>
        <p:spPr>
          <a:xfrm>
            <a:off x="6247085" y="4883593"/>
            <a:ext cx="17913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Observer pattern</a:t>
            </a:r>
            <a:endParaRPr lang="he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9E344E-0FB8-4206-B365-F0FDAF1BDBB3}"/>
              </a:ext>
            </a:extLst>
          </p:cNvPr>
          <p:cNvSpPr txBox="1"/>
          <p:nvPr/>
        </p:nvSpPr>
        <p:spPr>
          <a:xfrm>
            <a:off x="3267379" y="4482385"/>
            <a:ext cx="17913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Observer pattern</a:t>
            </a:r>
            <a:endParaRPr lang="he-IL" dirty="0"/>
          </a:p>
          <a:p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70A15-9ED2-4172-8F2E-6C72A0EF0291}"/>
              </a:ext>
            </a:extLst>
          </p:cNvPr>
          <p:cNvSpPr txBox="1"/>
          <p:nvPr/>
        </p:nvSpPr>
        <p:spPr>
          <a:xfrm>
            <a:off x="3424932" y="5001822"/>
            <a:ext cx="14309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Java member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78064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182</Words>
  <Application>Microsoft Office PowerPoint</Application>
  <PresentationFormat>מסך רחב</PresentationFormat>
  <Paragraphs>42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MMU Project</vt:lpstr>
      <vt:lpstr>ייעוד המערכת:</vt:lpstr>
      <vt:lpstr>ייעוד המערכת - המשך</vt:lpstr>
      <vt:lpstr>יישום המערכת</vt:lpstr>
      <vt:lpstr>ארכיטקטורת המערכת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MMU Project</dc:title>
  <dc:creator>sapir shahar</dc:creator>
  <cp:lastModifiedBy>sapir shahar</cp:lastModifiedBy>
  <cp:revision>4</cp:revision>
  <dcterms:created xsi:type="dcterms:W3CDTF">2019-02-19T10:20:22Z</dcterms:created>
  <dcterms:modified xsi:type="dcterms:W3CDTF">2019-02-24T19:38:40Z</dcterms:modified>
</cp:coreProperties>
</file>