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sldIdLst>
    <p:sldId id="294" r:id="rId5"/>
    <p:sldId id="293" r:id="rId6"/>
    <p:sldId id="295" r:id="rId7"/>
    <p:sldId id="301" r:id="rId8"/>
    <p:sldId id="296" r:id="rId9"/>
    <p:sldId id="297" r:id="rId10"/>
    <p:sldId id="298" r:id="rId11"/>
    <p:sldId id="299" r:id="rId12"/>
    <p:sldId id="30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A0C0817-A112-4847-8014-A94B7D2A4EA3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61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144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176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4819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433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924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1046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1606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6427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9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0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35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1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8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6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8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9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2F9D-F82D-40D0-B09C-8CF08D4BA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Indexing With Lucene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2A9DE-30B7-4F36-918C-41336ED76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Amrit Pun (074BEX</a:t>
            </a:r>
          </a:p>
          <a:p>
            <a:r>
              <a:rPr lang="en-US" dirty="0" err="1"/>
              <a:t>Paru</a:t>
            </a:r>
            <a:r>
              <a:rPr lang="en-US" dirty="0"/>
              <a:t> Hang Rai (074BEX4</a:t>
            </a:r>
          </a:p>
          <a:p>
            <a:r>
              <a:rPr lang="en-US" dirty="0"/>
              <a:t>Pawan Sapkota Sharma(074BEX418)</a:t>
            </a:r>
          </a:p>
          <a:p>
            <a:r>
              <a:rPr lang="en-US" dirty="0"/>
              <a:t>Prateek </a:t>
            </a:r>
            <a:r>
              <a:rPr lang="en-US" dirty="0" err="1"/>
              <a:t>Pudsainee</a:t>
            </a:r>
            <a:r>
              <a:rPr lang="en-US" dirty="0"/>
              <a:t>(074BEX427)</a:t>
            </a:r>
          </a:p>
        </p:txBody>
      </p:sp>
    </p:spTree>
    <p:extLst>
      <p:ext uri="{BB962C8B-B14F-4D97-AF65-F5344CB8AC3E}">
        <p14:creationId xmlns:p14="http://schemas.microsoft.com/office/powerpoint/2010/main" val="116287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175C-DDBF-418A-AD95-F9C12FA9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3424-27EE-40C0-9409-CBCC2070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converting text or original data into a format that allows highly efficient cross reference lookup to facilitate rapid searching is known as indexing. </a:t>
            </a:r>
          </a:p>
          <a:p>
            <a:r>
              <a:rPr lang="en-US" dirty="0"/>
              <a:t>First Step in search application . </a:t>
            </a:r>
          </a:p>
          <a:p>
            <a:r>
              <a:rPr lang="en-US" dirty="0"/>
              <a:t>Optimizes the process of finding the relevant documents for a search query.</a:t>
            </a:r>
          </a:p>
          <a:p>
            <a:r>
              <a:rPr lang="en-US" dirty="0"/>
              <a:t>With the help of Indexing the thousands of documents can be queried in milliseconds while sequential scan of words would take countless hours. </a:t>
            </a:r>
          </a:p>
        </p:txBody>
      </p:sp>
    </p:spTree>
    <p:extLst>
      <p:ext uri="{BB962C8B-B14F-4D97-AF65-F5344CB8AC3E}">
        <p14:creationId xmlns:p14="http://schemas.microsoft.com/office/powerpoint/2010/main" val="59912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A909-583E-4E63-9241-3C5E056E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BF10-933E-4E36-AA1F-02E877AD3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1. Crawl all the pages of the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seedlist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and persist them to disk.</a:t>
            </a: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2. Extract the file content and persist it to disk.</a:t>
            </a: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3. Crawl the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seedlist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page from the disk.</a:t>
            </a: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4. Index the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seedlist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entries into documents.</a:t>
            </a: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5. Write the documents to the index.</a:t>
            </a: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6. Repeat until all the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seedlist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page have been crawled.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0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C3B5-9BBF-4BF6-AB96-9FE2AB59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FE213B-CA76-4A94-994D-413D6E7D9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379845"/>
            <a:ext cx="9601200" cy="1673110"/>
          </a:xfrm>
        </p:spPr>
      </p:pic>
    </p:spTree>
    <p:extLst>
      <p:ext uri="{BB962C8B-B14F-4D97-AF65-F5344CB8AC3E}">
        <p14:creationId xmlns:p14="http://schemas.microsoft.com/office/powerpoint/2010/main" val="334892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8CDF-DF6C-4E67-89FE-B93EC092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Lucene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B22D5-D91D-4053-A095-2954E7C5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Lucene Core is a Java library providing powerful indexing and search features, as well as spellchecking, hit highlighting and advanced analysis/tokenization capabilities. </a:t>
            </a:r>
          </a:p>
          <a:p>
            <a:r>
              <a:rPr lang="en-US" dirty="0"/>
              <a:t>Open Source Project. </a:t>
            </a:r>
          </a:p>
          <a:p>
            <a:r>
              <a:rPr lang="en-US" dirty="0"/>
              <a:t>It is competitive in engine performance, relevancy and code maintenance.</a:t>
            </a:r>
          </a:p>
          <a:p>
            <a:r>
              <a:rPr lang="en-US" dirty="0"/>
              <a:t>Used by LinkedIn, Twitter and many more.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6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C4C7-C08B-4495-AE33-296E3580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Lucene Indexing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FD069-1756-46F0-847F-4F82EB61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sz="4000" b="0" i="0" dirty="0">
                <a:solidFill>
                  <a:srgbClr val="212529"/>
                </a:solidFill>
                <a:effectLst/>
                <a:latin typeface="-apple-system"/>
              </a:rPr>
              <a:t>1. Document Analyzer</a:t>
            </a:r>
            <a:br>
              <a:rPr lang="en-US" sz="4000" dirty="0"/>
            </a:br>
            <a:r>
              <a:rPr lang="en-US" sz="4000" b="0" i="0" dirty="0">
                <a:solidFill>
                  <a:srgbClr val="212529"/>
                </a:solidFill>
                <a:effectLst/>
                <a:latin typeface="-apple-system"/>
              </a:rPr>
              <a:t>2. Index Writer</a:t>
            </a:r>
            <a:br>
              <a:rPr lang="en-US" sz="4000" dirty="0"/>
            </a:br>
            <a:r>
              <a:rPr lang="en-US" sz="4000" b="0" i="0" dirty="0">
                <a:solidFill>
                  <a:srgbClr val="212529"/>
                </a:solidFill>
                <a:effectLst/>
                <a:latin typeface="-apple-system"/>
              </a:rPr>
              <a:t>3. Index Store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644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CA95-BC7F-4511-A05D-DCD5C451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3387-0084-4CCF-B44E-992F53D5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1. White Space Analyzer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- It splits the tokens based on white spaces.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2. Simple Analyzer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- It splits the tokens based on non-letters and then lowercase it.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3. Stop Analyzer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- It splits the tokens based on non-letters and then lowercase it and also removes the stop words.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4. Standard Analyzer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- It splits the tokens based on certain token types like name, e-mail address and so on, lower case it, removes the stop words, common words, punctuation and so 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1719-5EEF-487C-AB01-D2D6FC0D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Writer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00F36-2FAA-4C40-A44E-0FB5D464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and maintains the index of the various documents.</a:t>
            </a:r>
          </a:p>
          <a:p>
            <a:r>
              <a:rPr lang="en-US" dirty="0"/>
              <a:t>The </a:t>
            </a:r>
            <a:r>
              <a:rPr lang="en-US" dirty="0" err="1"/>
              <a:t>IndexWriterConfig.OpenMode</a:t>
            </a:r>
            <a:r>
              <a:rPr lang="en-US" dirty="0"/>
              <a:t> option on </a:t>
            </a:r>
            <a:r>
              <a:rPr lang="en-US" dirty="0" err="1"/>
              <a:t>IndexWriterConfig.setOpenMode</a:t>
            </a:r>
            <a:r>
              <a:rPr lang="en-US" dirty="0"/>
              <a:t>(</a:t>
            </a:r>
            <a:r>
              <a:rPr lang="en-US" dirty="0" err="1"/>
              <a:t>OpenMode</a:t>
            </a:r>
            <a:r>
              <a:rPr lang="en-US" dirty="0"/>
              <a:t>) determines whether a new index is created, or whether an existing index is opened.</a:t>
            </a:r>
          </a:p>
        </p:txBody>
      </p:sp>
    </p:spTree>
    <p:extLst>
      <p:ext uri="{BB962C8B-B14F-4D97-AF65-F5344CB8AC3E}">
        <p14:creationId xmlns:p14="http://schemas.microsoft.com/office/powerpoint/2010/main" val="26974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4A9A-1A15-41F5-9427-9E42D415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Store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8D4BA-FF5D-4783-B410-6F6ADE53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74747"/>
                </a:solidFill>
                <a:effectLst/>
                <a:latin typeface="DejaVu Serif"/>
              </a:rPr>
              <a:t>Specifies whether and how a index should be stored.</a:t>
            </a:r>
          </a:p>
        </p:txBody>
      </p:sp>
    </p:spTree>
    <p:extLst>
      <p:ext uri="{BB962C8B-B14F-4D97-AF65-F5344CB8AC3E}">
        <p14:creationId xmlns:p14="http://schemas.microsoft.com/office/powerpoint/2010/main" val="1814579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392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DejaVu Serif</vt:lpstr>
      <vt:lpstr>Garamond</vt:lpstr>
      <vt:lpstr>Organic</vt:lpstr>
      <vt:lpstr>Indexing With Lucene</vt:lpstr>
      <vt:lpstr>Indexing </vt:lpstr>
      <vt:lpstr>Indexing Process</vt:lpstr>
      <vt:lpstr>Indexing Flow</vt:lpstr>
      <vt:lpstr>Lucene </vt:lpstr>
      <vt:lpstr>Lucene Indexing Process</vt:lpstr>
      <vt:lpstr>Analyzers </vt:lpstr>
      <vt:lpstr>Index Writer </vt:lpstr>
      <vt:lpstr>Index Store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 With Lucene</dc:title>
  <dc:creator>Pawan Sapkota</dc:creator>
  <cp:lastModifiedBy>Pawan Sapkota</cp:lastModifiedBy>
  <cp:revision>1</cp:revision>
  <dcterms:created xsi:type="dcterms:W3CDTF">2022-02-24T15:10:19Z</dcterms:created>
  <dcterms:modified xsi:type="dcterms:W3CDTF">2022-02-24T15:43:17Z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