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9" r:id="rId9"/>
    <p:sldId id="270" r:id="rId10"/>
    <p:sldId id="271" r:id="rId11"/>
    <p:sldId id="272" r:id="rId12"/>
    <p:sldId id="274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405"/>
  </p:normalViewPr>
  <p:slideViewPr>
    <p:cSldViewPr snapToGrid="0">
      <p:cViewPr varScale="1">
        <p:scale>
          <a:sx n="54" d="100"/>
          <a:sy n="54" d="100"/>
        </p:scale>
        <p:origin x="86" y="3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tyush Shakya" userId="db0770b1d2891d67" providerId="LiveId" clId="{664D568A-FC13-482E-9B8E-D7A2BF9D2BA3}"/>
    <pc:docChg chg="undo custSel addSld delSld modSld addSection delSection">
      <pc:chgData name="Pratyush Shakya" userId="db0770b1d2891d67" providerId="LiveId" clId="{664D568A-FC13-482E-9B8E-D7A2BF9D2BA3}" dt="2025-04-15T17:35:08.248" v="415" actId="20577"/>
      <pc:docMkLst>
        <pc:docMk/>
      </pc:docMkLst>
      <pc:sldChg chg="modSp mod">
        <pc:chgData name="Pratyush Shakya" userId="db0770b1d2891d67" providerId="LiveId" clId="{664D568A-FC13-482E-9B8E-D7A2BF9D2BA3}" dt="2025-04-15T17:18:15.233" v="128" actId="27636"/>
        <pc:sldMkLst>
          <pc:docMk/>
          <pc:sldMk cId="3338046295" sldId="256"/>
        </pc:sldMkLst>
        <pc:spChg chg="mod">
          <ac:chgData name="Pratyush Shakya" userId="db0770b1d2891d67" providerId="LiveId" clId="{664D568A-FC13-482E-9B8E-D7A2BF9D2BA3}" dt="2025-04-15T17:18:15.233" v="128" actId="27636"/>
          <ac:spMkLst>
            <pc:docMk/>
            <pc:sldMk cId="3338046295" sldId="256"/>
            <ac:spMk id="3" creationId="{B691FAF8-5BCC-3154-5C28-1DA5BF83DEF6}"/>
          </ac:spMkLst>
        </pc:spChg>
      </pc:sldChg>
      <pc:sldChg chg="modSp mod">
        <pc:chgData name="Pratyush Shakya" userId="db0770b1d2891d67" providerId="LiveId" clId="{664D568A-FC13-482E-9B8E-D7A2BF9D2BA3}" dt="2025-04-15T17:24:39.122" v="244" actId="20577"/>
        <pc:sldMkLst>
          <pc:docMk/>
          <pc:sldMk cId="171242485" sldId="257"/>
        </pc:sldMkLst>
        <pc:spChg chg="mod">
          <ac:chgData name="Pratyush Shakya" userId="db0770b1d2891d67" providerId="LiveId" clId="{664D568A-FC13-482E-9B8E-D7A2BF9D2BA3}" dt="2025-04-15T17:24:39.122" v="244" actId="20577"/>
          <ac:spMkLst>
            <pc:docMk/>
            <pc:sldMk cId="171242485" sldId="257"/>
            <ac:spMk id="3" creationId="{5EEC459F-2315-3F50-2084-80758C534837}"/>
          </ac:spMkLst>
        </pc:spChg>
      </pc:sldChg>
      <pc:sldChg chg="modSp mod">
        <pc:chgData name="Pratyush Shakya" userId="db0770b1d2891d67" providerId="LiveId" clId="{664D568A-FC13-482E-9B8E-D7A2BF9D2BA3}" dt="2025-04-15T17:27:45.630" v="316" actId="20577"/>
        <pc:sldMkLst>
          <pc:docMk/>
          <pc:sldMk cId="4145782747" sldId="258"/>
        </pc:sldMkLst>
        <pc:spChg chg="mod">
          <ac:chgData name="Pratyush Shakya" userId="db0770b1d2891d67" providerId="LiveId" clId="{664D568A-FC13-482E-9B8E-D7A2BF9D2BA3}" dt="2025-04-15T17:27:45.630" v="316" actId="20577"/>
          <ac:spMkLst>
            <pc:docMk/>
            <pc:sldMk cId="4145782747" sldId="258"/>
            <ac:spMk id="3" creationId="{1C069F25-2589-5095-BB1C-585A9527E6E1}"/>
          </ac:spMkLst>
        </pc:spChg>
      </pc:sldChg>
      <pc:sldChg chg="modSp mod">
        <pc:chgData name="Pratyush Shakya" userId="db0770b1d2891d67" providerId="LiveId" clId="{664D568A-FC13-482E-9B8E-D7A2BF9D2BA3}" dt="2025-04-15T17:27:55.491" v="317" actId="1076"/>
        <pc:sldMkLst>
          <pc:docMk/>
          <pc:sldMk cId="1174099364" sldId="259"/>
        </pc:sldMkLst>
        <pc:picChg chg="mod">
          <ac:chgData name="Pratyush Shakya" userId="db0770b1d2891d67" providerId="LiveId" clId="{664D568A-FC13-482E-9B8E-D7A2BF9D2BA3}" dt="2025-04-15T17:27:55.491" v="317" actId="1076"/>
          <ac:picMkLst>
            <pc:docMk/>
            <pc:sldMk cId="1174099364" sldId="259"/>
            <ac:picMk id="5" creationId="{CD4EC64D-CD89-14AC-D118-A9486ACCB794}"/>
          </ac:picMkLst>
        </pc:picChg>
      </pc:sldChg>
      <pc:sldChg chg="addSp delSp modSp mod">
        <pc:chgData name="Pratyush Shakya" userId="db0770b1d2891d67" providerId="LiveId" clId="{664D568A-FC13-482E-9B8E-D7A2BF9D2BA3}" dt="2025-04-15T17:29:47.417" v="348" actId="1076"/>
        <pc:sldMkLst>
          <pc:docMk/>
          <pc:sldMk cId="1502992535" sldId="260"/>
        </pc:sldMkLst>
        <pc:spChg chg="add del mod">
          <ac:chgData name="Pratyush Shakya" userId="db0770b1d2891d67" providerId="LiveId" clId="{664D568A-FC13-482E-9B8E-D7A2BF9D2BA3}" dt="2025-04-15T17:20:17.517" v="131" actId="478"/>
          <ac:spMkLst>
            <pc:docMk/>
            <pc:sldMk cId="1502992535" sldId="260"/>
            <ac:spMk id="4" creationId="{FEC06FFD-CCF6-FF96-C809-E6F270F45596}"/>
          </ac:spMkLst>
        </pc:spChg>
        <pc:spChg chg="mod">
          <ac:chgData name="Pratyush Shakya" userId="db0770b1d2891d67" providerId="LiveId" clId="{664D568A-FC13-482E-9B8E-D7A2BF9D2BA3}" dt="2025-04-15T17:29:47.417" v="348" actId="1076"/>
          <ac:spMkLst>
            <pc:docMk/>
            <pc:sldMk cId="1502992535" sldId="260"/>
            <ac:spMk id="7" creationId="{EA7334F5-7DBC-093C-39DF-B1B2407D8789}"/>
          </ac:spMkLst>
        </pc:spChg>
        <pc:picChg chg="del">
          <ac:chgData name="Pratyush Shakya" userId="db0770b1d2891d67" providerId="LiveId" clId="{664D568A-FC13-482E-9B8E-D7A2BF9D2BA3}" dt="2025-04-15T17:20:13.561" v="129" actId="478"/>
          <ac:picMkLst>
            <pc:docMk/>
            <pc:sldMk cId="1502992535" sldId="260"/>
            <ac:picMk id="5" creationId="{DAAC0716-0D17-8503-4FF3-FDBD0E6972BF}"/>
          </ac:picMkLst>
        </pc:picChg>
      </pc:sldChg>
      <pc:sldChg chg="delSp modSp del mod">
        <pc:chgData name="Pratyush Shakya" userId="db0770b1d2891d67" providerId="LiveId" clId="{664D568A-FC13-482E-9B8E-D7A2BF9D2BA3}" dt="2025-04-15T17:29:00.672" v="329" actId="2696"/>
        <pc:sldMkLst>
          <pc:docMk/>
          <pc:sldMk cId="3147934797" sldId="261"/>
        </pc:sldMkLst>
        <pc:spChg chg="mod">
          <ac:chgData name="Pratyush Shakya" userId="db0770b1d2891d67" providerId="LiveId" clId="{664D568A-FC13-482E-9B8E-D7A2BF9D2BA3}" dt="2025-04-15T17:28:23.306" v="325" actId="21"/>
          <ac:spMkLst>
            <pc:docMk/>
            <pc:sldMk cId="3147934797" sldId="261"/>
            <ac:spMk id="3" creationId="{5E6DE2E8-AB29-083F-14E2-B32DFCCB2F49}"/>
          </ac:spMkLst>
        </pc:spChg>
        <pc:picChg chg="del">
          <ac:chgData name="Pratyush Shakya" userId="db0770b1d2891d67" providerId="LiveId" clId="{664D568A-FC13-482E-9B8E-D7A2BF9D2BA3}" dt="2025-04-15T17:20:21.158" v="132" actId="478"/>
          <ac:picMkLst>
            <pc:docMk/>
            <pc:sldMk cId="3147934797" sldId="261"/>
            <ac:picMk id="5" creationId="{AB8C28A8-4848-CD28-EB91-B1CD776D52C4}"/>
          </ac:picMkLst>
        </pc:picChg>
      </pc:sldChg>
      <pc:sldChg chg="delSp modSp del mod">
        <pc:chgData name="Pratyush Shakya" userId="db0770b1d2891d67" providerId="LiveId" clId="{664D568A-FC13-482E-9B8E-D7A2BF9D2BA3}" dt="2025-04-15T17:29:03.625" v="330" actId="2696"/>
        <pc:sldMkLst>
          <pc:docMk/>
          <pc:sldMk cId="2655054702" sldId="262"/>
        </pc:sldMkLst>
        <pc:spChg chg="mod">
          <ac:chgData name="Pratyush Shakya" userId="db0770b1d2891d67" providerId="LiveId" clId="{664D568A-FC13-482E-9B8E-D7A2BF9D2BA3}" dt="2025-04-15T17:28:17.023" v="323" actId="21"/>
          <ac:spMkLst>
            <pc:docMk/>
            <pc:sldMk cId="2655054702" sldId="262"/>
            <ac:spMk id="3" creationId="{8B333B50-80C4-AA18-AF23-1771FB4BFB69}"/>
          </ac:spMkLst>
        </pc:spChg>
        <pc:picChg chg="del">
          <ac:chgData name="Pratyush Shakya" userId="db0770b1d2891d67" providerId="LiveId" clId="{664D568A-FC13-482E-9B8E-D7A2BF9D2BA3}" dt="2025-04-15T17:28:01.882" v="318" actId="478"/>
          <ac:picMkLst>
            <pc:docMk/>
            <pc:sldMk cId="2655054702" sldId="262"/>
            <ac:picMk id="5" creationId="{2E4F9758-CB43-5E36-EBF2-210EDD27C43B}"/>
          </ac:picMkLst>
        </pc:picChg>
      </pc:sldChg>
      <pc:sldChg chg="delSp modSp del mod">
        <pc:chgData name="Pratyush Shakya" userId="db0770b1d2891d67" providerId="LiveId" clId="{664D568A-FC13-482E-9B8E-D7A2BF9D2BA3}" dt="2025-04-15T17:29:06.922" v="331" actId="2696"/>
        <pc:sldMkLst>
          <pc:docMk/>
          <pc:sldMk cId="3021307763" sldId="263"/>
        </pc:sldMkLst>
        <pc:spChg chg="mod">
          <ac:chgData name="Pratyush Shakya" userId="db0770b1d2891d67" providerId="LiveId" clId="{664D568A-FC13-482E-9B8E-D7A2BF9D2BA3}" dt="2025-04-15T17:28:08.650" v="320" actId="21"/>
          <ac:spMkLst>
            <pc:docMk/>
            <pc:sldMk cId="3021307763" sldId="263"/>
            <ac:spMk id="3" creationId="{3B16BF8A-CEDE-6F18-429B-AC4A9A65718D}"/>
          </ac:spMkLst>
        </pc:spChg>
        <pc:picChg chg="del">
          <ac:chgData name="Pratyush Shakya" userId="db0770b1d2891d67" providerId="LiveId" clId="{664D568A-FC13-482E-9B8E-D7A2BF9D2BA3}" dt="2025-04-15T17:28:03.874" v="319" actId="478"/>
          <ac:picMkLst>
            <pc:docMk/>
            <pc:sldMk cId="3021307763" sldId="263"/>
            <ac:picMk id="6" creationId="{B62B92AB-3508-1F5F-A646-DB62962E0126}"/>
          </ac:picMkLst>
        </pc:picChg>
      </pc:sldChg>
      <pc:sldChg chg="addSp delSp modSp del mod chgLayout">
        <pc:chgData name="Pratyush Shakya" userId="db0770b1d2891d67" providerId="LiveId" clId="{664D568A-FC13-482E-9B8E-D7A2BF9D2BA3}" dt="2025-04-15T17:29:58.660" v="350" actId="2696"/>
        <pc:sldMkLst>
          <pc:docMk/>
          <pc:sldMk cId="1486584329" sldId="264"/>
        </pc:sldMkLst>
        <pc:spChg chg="add mod ord">
          <ac:chgData name="Pratyush Shakya" userId="db0770b1d2891d67" providerId="LiveId" clId="{664D568A-FC13-482E-9B8E-D7A2BF9D2BA3}" dt="2025-04-15T17:29:55.856" v="349" actId="6264"/>
          <ac:spMkLst>
            <pc:docMk/>
            <pc:sldMk cId="1486584329" sldId="264"/>
            <ac:spMk id="2" creationId="{4C792688-4491-0011-E892-8AB25866FF7B}"/>
          </ac:spMkLst>
        </pc:spChg>
        <pc:spChg chg="del mod">
          <ac:chgData name="Pratyush Shakya" userId="db0770b1d2891d67" providerId="LiveId" clId="{664D568A-FC13-482E-9B8E-D7A2BF9D2BA3}" dt="2025-04-15T17:29:55.856" v="349" actId="6264"/>
          <ac:spMkLst>
            <pc:docMk/>
            <pc:sldMk cId="1486584329" sldId="264"/>
            <ac:spMk id="3" creationId="{B49C827F-6972-FADF-547A-C513B2CDC056}"/>
          </ac:spMkLst>
        </pc:spChg>
        <pc:spChg chg="add mod ord">
          <ac:chgData name="Pratyush Shakya" userId="db0770b1d2891d67" providerId="LiveId" clId="{664D568A-FC13-482E-9B8E-D7A2BF9D2BA3}" dt="2025-04-15T17:29:55.856" v="349" actId="6264"/>
          <ac:spMkLst>
            <pc:docMk/>
            <pc:sldMk cId="1486584329" sldId="264"/>
            <ac:spMk id="4" creationId="{4680D161-F9B7-8EA4-86C5-B846043ED6D2}"/>
          </ac:spMkLst>
        </pc:spChg>
        <pc:picChg chg="del">
          <ac:chgData name="Pratyush Shakya" userId="db0770b1d2891d67" providerId="LiveId" clId="{664D568A-FC13-482E-9B8E-D7A2BF9D2BA3}" dt="2025-04-15T17:29:09.197" v="332" actId="478"/>
          <ac:picMkLst>
            <pc:docMk/>
            <pc:sldMk cId="1486584329" sldId="264"/>
            <ac:picMk id="5" creationId="{3CC53164-9E25-22B7-9382-49A942C3675E}"/>
          </ac:picMkLst>
        </pc:picChg>
      </pc:sldChg>
      <pc:sldChg chg="delSp modSp del mod">
        <pc:chgData name="Pratyush Shakya" userId="db0770b1d2891d67" providerId="LiveId" clId="{664D568A-FC13-482E-9B8E-D7A2BF9D2BA3}" dt="2025-04-15T17:30:02.011" v="351" actId="2696"/>
        <pc:sldMkLst>
          <pc:docMk/>
          <pc:sldMk cId="3342233441" sldId="265"/>
        </pc:sldMkLst>
        <pc:spChg chg="mod">
          <ac:chgData name="Pratyush Shakya" userId="db0770b1d2891d67" providerId="LiveId" clId="{664D568A-FC13-482E-9B8E-D7A2BF9D2BA3}" dt="2025-04-15T17:29:15.528" v="334" actId="21"/>
          <ac:spMkLst>
            <pc:docMk/>
            <pc:sldMk cId="3342233441" sldId="265"/>
            <ac:spMk id="3" creationId="{8B2AA6BC-0721-EA99-E595-3551EEA59B70}"/>
          </ac:spMkLst>
        </pc:spChg>
        <pc:picChg chg="del">
          <ac:chgData name="Pratyush Shakya" userId="db0770b1d2891d67" providerId="LiveId" clId="{664D568A-FC13-482E-9B8E-D7A2BF9D2BA3}" dt="2025-04-15T17:29:12.367" v="333" actId="478"/>
          <ac:picMkLst>
            <pc:docMk/>
            <pc:sldMk cId="3342233441" sldId="265"/>
            <ac:picMk id="13" creationId="{329F7CAE-640B-611C-A294-AA8102F07231}"/>
          </ac:picMkLst>
        </pc:picChg>
      </pc:sldChg>
      <pc:sldChg chg="addSp delSp modSp del mod">
        <pc:chgData name="Pratyush Shakya" userId="db0770b1d2891d67" providerId="LiveId" clId="{664D568A-FC13-482E-9B8E-D7A2BF9D2BA3}" dt="2025-04-15T17:21:07.157" v="134" actId="2696"/>
        <pc:sldMkLst>
          <pc:docMk/>
          <pc:sldMk cId="2870698340" sldId="266"/>
        </pc:sldMkLst>
        <pc:spChg chg="add mod">
          <ac:chgData name="Pratyush Shakya" userId="db0770b1d2891d67" providerId="LiveId" clId="{664D568A-FC13-482E-9B8E-D7A2BF9D2BA3}" dt="2025-04-15T17:20:59.312" v="133" actId="478"/>
          <ac:spMkLst>
            <pc:docMk/>
            <pc:sldMk cId="2870698340" sldId="266"/>
            <ac:spMk id="3" creationId="{C48465CA-4D33-3131-34A2-2902369F72BB}"/>
          </ac:spMkLst>
        </pc:spChg>
        <pc:picChg chg="del">
          <ac:chgData name="Pratyush Shakya" userId="db0770b1d2891d67" providerId="LiveId" clId="{664D568A-FC13-482E-9B8E-D7A2BF9D2BA3}" dt="2025-04-15T17:20:59.312" v="133" actId="478"/>
          <ac:picMkLst>
            <pc:docMk/>
            <pc:sldMk cId="2870698340" sldId="266"/>
            <ac:picMk id="5" creationId="{53A0C475-D551-EB9A-F409-D137CB11FBAF}"/>
          </ac:picMkLst>
        </pc:picChg>
      </pc:sldChg>
      <pc:sldChg chg="modSp mod">
        <pc:chgData name="Pratyush Shakya" userId="db0770b1d2891d67" providerId="LiveId" clId="{664D568A-FC13-482E-9B8E-D7A2BF9D2BA3}" dt="2025-04-15T17:31:05.988" v="359" actId="5793"/>
        <pc:sldMkLst>
          <pc:docMk/>
          <pc:sldMk cId="290243447" sldId="267"/>
        </pc:sldMkLst>
        <pc:spChg chg="mod">
          <ac:chgData name="Pratyush Shakya" userId="db0770b1d2891d67" providerId="LiveId" clId="{664D568A-FC13-482E-9B8E-D7A2BF9D2BA3}" dt="2025-04-15T17:31:05.988" v="359" actId="5793"/>
          <ac:spMkLst>
            <pc:docMk/>
            <pc:sldMk cId="290243447" sldId="267"/>
            <ac:spMk id="3" creationId="{72F96E59-E531-C619-B658-0963779E085C}"/>
          </ac:spMkLst>
        </pc:spChg>
      </pc:sldChg>
      <pc:sldChg chg="addSp modSp mod">
        <pc:chgData name="Pratyush Shakya" userId="db0770b1d2891d67" providerId="LiveId" clId="{664D568A-FC13-482E-9B8E-D7A2BF9D2BA3}" dt="2025-04-15T17:23:20.399" v="200" actId="1076"/>
        <pc:sldMkLst>
          <pc:docMk/>
          <pc:sldMk cId="3586091493" sldId="268"/>
        </pc:sldMkLst>
        <pc:spChg chg="mod">
          <ac:chgData name="Pratyush Shakya" userId="db0770b1d2891d67" providerId="LiveId" clId="{664D568A-FC13-482E-9B8E-D7A2BF9D2BA3}" dt="2025-04-15T17:23:20.399" v="200" actId="1076"/>
          <ac:spMkLst>
            <pc:docMk/>
            <pc:sldMk cId="3586091493" sldId="268"/>
            <ac:spMk id="8" creationId="{79836559-311D-64B9-914C-569E3C44F34C}"/>
          </ac:spMkLst>
        </pc:spChg>
        <pc:spChg chg="add mod">
          <ac:chgData name="Pratyush Shakya" userId="db0770b1d2891d67" providerId="LiveId" clId="{664D568A-FC13-482E-9B8E-D7A2BF9D2BA3}" dt="2025-04-15T17:23:14.995" v="199" actId="1076"/>
          <ac:spMkLst>
            <pc:docMk/>
            <pc:sldMk cId="3586091493" sldId="268"/>
            <ac:spMk id="13" creationId="{E858B4B1-B868-6123-B3DE-406F7F169D47}"/>
          </ac:spMkLst>
        </pc:spChg>
        <pc:picChg chg="add mod">
          <ac:chgData name="Pratyush Shakya" userId="db0770b1d2891d67" providerId="LiveId" clId="{664D568A-FC13-482E-9B8E-D7A2BF9D2BA3}" dt="2025-04-15T17:22:57.898" v="196" actId="1076"/>
          <ac:picMkLst>
            <pc:docMk/>
            <pc:sldMk cId="3586091493" sldId="268"/>
            <ac:picMk id="3" creationId="{9EA008B9-D559-9D70-7EBB-7946185043E9}"/>
          </ac:picMkLst>
        </pc:picChg>
        <pc:picChg chg="mod">
          <ac:chgData name="Pratyush Shakya" userId="db0770b1d2891d67" providerId="LiveId" clId="{664D568A-FC13-482E-9B8E-D7A2BF9D2BA3}" dt="2025-04-15T17:22:39.109" v="192" actId="1076"/>
          <ac:picMkLst>
            <pc:docMk/>
            <pc:sldMk cId="3586091493" sldId="268"/>
            <ac:picMk id="5" creationId="{737A1A26-0322-09A9-1FC9-12C747D1CFE7}"/>
          </ac:picMkLst>
        </pc:picChg>
      </pc:sldChg>
      <pc:sldChg chg="addSp delSp modSp mod">
        <pc:chgData name="Pratyush Shakya" userId="db0770b1d2891d67" providerId="LiveId" clId="{664D568A-FC13-482E-9B8E-D7A2BF9D2BA3}" dt="2025-04-15T17:24:09.450" v="220" actId="1076"/>
        <pc:sldMkLst>
          <pc:docMk/>
          <pc:sldMk cId="4274922155" sldId="269"/>
        </pc:sldMkLst>
        <pc:spChg chg="add del mod">
          <ac:chgData name="Pratyush Shakya" userId="db0770b1d2891d67" providerId="LiveId" clId="{664D568A-FC13-482E-9B8E-D7A2BF9D2BA3}" dt="2025-04-15T17:23:33.619" v="201" actId="478"/>
          <ac:spMkLst>
            <pc:docMk/>
            <pc:sldMk cId="4274922155" sldId="269"/>
            <ac:spMk id="3" creationId="{8378E2C7-D0DC-C130-F4CC-D29190E11A30}"/>
          </ac:spMkLst>
        </pc:spChg>
        <pc:spChg chg="del mod">
          <ac:chgData name="Pratyush Shakya" userId="db0770b1d2891d67" providerId="LiveId" clId="{664D568A-FC13-482E-9B8E-D7A2BF9D2BA3}" dt="2025-04-15T17:23:04.748" v="197" actId="21"/>
          <ac:spMkLst>
            <pc:docMk/>
            <pc:sldMk cId="4274922155" sldId="269"/>
            <ac:spMk id="13" creationId="{E858B4B1-B868-6123-B3DE-406F7F169D47}"/>
          </ac:spMkLst>
        </pc:spChg>
        <pc:spChg chg="del">
          <ac:chgData name="Pratyush Shakya" userId="db0770b1d2891d67" providerId="LiveId" clId="{664D568A-FC13-482E-9B8E-D7A2BF9D2BA3}" dt="2025-04-15T17:23:48.827" v="204" actId="478"/>
          <ac:spMkLst>
            <pc:docMk/>
            <pc:sldMk cId="4274922155" sldId="269"/>
            <ac:spMk id="16" creationId="{F91A2D4E-3C56-E0EA-77EB-A4EF972F49B9}"/>
          </ac:spMkLst>
        </pc:spChg>
        <pc:spChg chg="mod">
          <ac:chgData name="Pratyush Shakya" userId="db0770b1d2891d67" providerId="LiveId" clId="{664D568A-FC13-482E-9B8E-D7A2BF9D2BA3}" dt="2025-04-15T17:24:09.450" v="220" actId="1076"/>
          <ac:spMkLst>
            <pc:docMk/>
            <pc:sldMk cId="4274922155" sldId="269"/>
            <ac:spMk id="17" creationId="{6A755EFA-0195-D770-3FB0-84FB33BD91DC}"/>
          </ac:spMkLst>
        </pc:spChg>
        <pc:picChg chg="del">
          <ac:chgData name="Pratyush Shakya" userId="db0770b1d2891d67" providerId="LiveId" clId="{664D568A-FC13-482E-9B8E-D7A2BF9D2BA3}" dt="2025-04-15T17:22:51.187" v="194" actId="21"/>
          <ac:picMkLst>
            <pc:docMk/>
            <pc:sldMk cId="4274922155" sldId="269"/>
            <ac:picMk id="5" creationId="{9EA008B9-D559-9D70-7EBB-7946185043E9}"/>
          </ac:picMkLst>
        </pc:picChg>
        <pc:picChg chg="mod">
          <ac:chgData name="Pratyush Shakya" userId="db0770b1d2891d67" providerId="LiveId" clId="{664D568A-FC13-482E-9B8E-D7A2BF9D2BA3}" dt="2025-04-15T17:23:36.571" v="202" actId="1076"/>
          <ac:picMkLst>
            <pc:docMk/>
            <pc:sldMk cId="4274922155" sldId="269"/>
            <ac:picMk id="9" creationId="{81585C98-1690-7ED6-ED7B-F79C55550DF2}"/>
          </ac:picMkLst>
        </pc:picChg>
        <pc:picChg chg="mod">
          <ac:chgData name="Pratyush Shakya" userId="db0770b1d2891d67" providerId="LiveId" clId="{664D568A-FC13-482E-9B8E-D7A2BF9D2BA3}" dt="2025-04-15T17:23:42.202" v="203" actId="1076"/>
          <ac:picMkLst>
            <pc:docMk/>
            <pc:sldMk cId="4274922155" sldId="269"/>
            <ac:picMk id="11" creationId="{BED4AC03-429F-3561-11E8-6A6F85D8564A}"/>
          </ac:picMkLst>
        </pc:picChg>
      </pc:sldChg>
      <pc:sldChg chg="modSp mod">
        <pc:chgData name="Pratyush Shakya" userId="db0770b1d2891d67" providerId="LiveId" clId="{664D568A-FC13-482E-9B8E-D7A2BF9D2BA3}" dt="2025-04-15T17:35:08.248" v="415" actId="20577"/>
        <pc:sldMkLst>
          <pc:docMk/>
          <pc:sldMk cId="3937345166" sldId="271"/>
        </pc:sldMkLst>
        <pc:spChg chg="mod">
          <ac:chgData name="Pratyush Shakya" userId="db0770b1d2891d67" providerId="LiveId" clId="{664D568A-FC13-482E-9B8E-D7A2BF9D2BA3}" dt="2025-04-15T17:35:08.248" v="415" actId="20577"/>
          <ac:spMkLst>
            <pc:docMk/>
            <pc:sldMk cId="3937345166" sldId="271"/>
            <ac:spMk id="3" creationId="{F22C4C6B-400D-A829-E698-588D4B9D0F05}"/>
          </ac:spMkLst>
        </pc:spChg>
      </pc:sldChg>
      <pc:sldChg chg="modSp mod">
        <pc:chgData name="Pratyush Shakya" userId="db0770b1d2891d67" providerId="LiveId" clId="{664D568A-FC13-482E-9B8E-D7A2BF9D2BA3}" dt="2025-04-15T17:34:22.146" v="405" actId="14100"/>
        <pc:sldMkLst>
          <pc:docMk/>
          <pc:sldMk cId="1398502753" sldId="272"/>
        </pc:sldMkLst>
        <pc:spChg chg="mod">
          <ac:chgData name="Pratyush Shakya" userId="db0770b1d2891d67" providerId="LiveId" clId="{664D568A-FC13-482E-9B8E-D7A2BF9D2BA3}" dt="2025-04-15T17:34:22.146" v="405" actId="14100"/>
          <ac:spMkLst>
            <pc:docMk/>
            <pc:sldMk cId="1398502753" sldId="272"/>
            <ac:spMk id="2" creationId="{67559DB8-4AB3-CB28-DFDD-6665E04B9DA1}"/>
          </ac:spMkLst>
        </pc:spChg>
      </pc:sldChg>
      <pc:sldChg chg="del">
        <pc:chgData name="Pratyush Shakya" userId="db0770b1d2891d67" providerId="LiveId" clId="{664D568A-FC13-482E-9B8E-D7A2BF9D2BA3}" dt="2025-04-15T17:34:10.702" v="404" actId="2696"/>
        <pc:sldMkLst>
          <pc:docMk/>
          <pc:sldMk cId="2533876280" sldId="273"/>
        </pc:sldMkLst>
      </pc:sldChg>
      <pc:sldChg chg="addSp delSp modSp new mod">
        <pc:chgData name="Pratyush Shakya" userId="db0770b1d2891d67" providerId="LiveId" clId="{664D568A-FC13-482E-9B8E-D7A2BF9D2BA3}" dt="2025-04-15T17:32:27.075" v="399" actId="1076"/>
        <pc:sldMkLst>
          <pc:docMk/>
          <pc:sldMk cId="1718650873" sldId="274"/>
        </pc:sldMkLst>
        <pc:spChg chg="del">
          <ac:chgData name="Pratyush Shakya" userId="db0770b1d2891d67" providerId="LiveId" clId="{664D568A-FC13-482E-9B8E-D7A2BF9D2BA3}" dt="2025-04-15T17:31:31.667" v="365" actId="478"/>
          <ac:spMkLst>
            <pc:docMk/>
            <pc:sldMk cId="1718650873" sldId="274"/>
            <ac:spMk id="2" creationId="{2B365AE5-35B0-F4BF-93D0-F8B332E8B4A1}"/>
          </ac:spMkLst>
        </pc:spChg>
        <pc:spChg chg="del mod">
          <ac:chgData name="Pratyush Shakya" userId="db0770b1d2891d67" providerId="LiveId" clId="{664D568A-FC13-482E-9B8E-D7A2BF9D2BA3}" dt="2025-04-15T17:31:28.961" v="364" actId="478"/>
          <ac:spMkLst>
            <pc:docMk/>
            <pc:sldMk cId="1718650873" sldId="274"/>
            <ac:spMk id="3" creationId="{B0AAED8A-6AF0-BEAA-8E49-5DA41A4322BF}"/>
          </ac:spMkLst>
        </pc:spChg>
        <pc:spChg chg="add mod">
          <ac:chgData name="Pratyush Shakya" userId="db0770b1d2891d67" providerId="LiveId" clId="{664D568A-FC13-482E-9B8E-D7A2BF9D2BA3}" dt="2025-04-15T17:31:23.817" v="362"/>
          <ac:spMkLst>
            <pc:docMk/>
            <pc:sldMk cId="1718650873" sldId="274"/>
            <ac:spMk id="4" creationId="{CC8E5CDF-0434-154F-8A62-4633824773C0}"/>
          </ac:spMkLst>
        </pc:spChg>
        <pc:spChg chg="add mod">
          <ac:chgData name="Pratyush Shakya" userId="db0770b1d2891d67" providerId="LiveId" clId="{664D568A-FC13-482E-9B8E-D7A2BF9D2BA3}" dt="2025-04-15T17:31:23.817" v="362"/>
          <ac:spMkLst>
            <pc:docMk/>
            <pc:sldMk cId="1718650873" sldId="274"/>
            <ac:spMk id="5" creationId="{CBC123B3-C7F1-8B64-5FB7-ACB80167C722}"/>
          </ac:spMkLst>
        </pc:spChg>
        <pc:spChg chg="add del mod">
          <ac:chgData name="Pratyush Shakya" userId="db0770b1d2891d67" providerId="LiveId" clId="{664D568A-FC13-482E-9B8E-D7A2BF9D2BA3}" dt="2025-04-15T17:32:09.882" v="372" actId="478"/>
          <ac:spMkLst>
            <pc:docMk/>
            <pc:sldMk cId="1718650873" sldId="274"/>
            <ac:spMk id="6" creationId="{9444C2C5-A0EA-BB0B-078B-8F9AA32BD5EA}"/>
          </ac:spMkLst>
        </pc:spChg>
        <pc:spChg chg="add mod">
          <ac:chgData name="Pratyush Shakya" userId="db0770b1d2891d67" providerId="LiveId" clId="{664D568A-FC13-482E-9B8E-D7A2BF9D2BA3}" dt="2025-04-15T17:31:41.662" v="370" actId="20577"/>
          <ac:spMkLst>
            <pc:docMk/>
            <pc:sldMk cId="1718650873" sldId="274"/>
            <ac:spMk id="7" creationId="{48C6F2EC-30DD-C5EE-03D2-162B84C78E14}"/>
          </ac:spMkLst>
        </pc:spChg>
        <pc:spChg chg="add mod">
          <ac:chgData name="Pratyush Shakya" userId="db0770b1d2891d67" providerId="LiveId" clId="{664D568A-FC13-482E-9B8E-D7A2BF9D2BA3}" dt="2025-04-15T17:32:27.075" v="399" actId="1076"/>
          <ac:spMkLst>
            <pc:docMk/>
            <pc:sldMk cId="1718650873" sldId="274"/>
            <ac:spMk id="8" creationId="{C6210FAF-6CE5-C6B4-B791-A15165D94E95}"/>
          </ac:spMkLst>
        </pc:spChg>
        <pc:spChg chg="add del mod">
          <ac:chgData name="Pratyush Shakya" userId="db0770b1d2891d67" providerId="LiveId" clId="{664D568A-FC13-482E-9B8E-D7A2BF9D2BA3}" dt="2025-04-15T17:32:11.686" v="373" actId="478"/>
          <ac:spMkLst>
            <pc:docMk/>
            <pc:sldMk cId="1718650873" sldId="274"/>
            <ac:spMk id="10" creationId="{3FE9F8A8-AA8B-69C4-93CB-95CA8FFA2C9B}"/>
          </ac:spMkLst>
        </pc:spChg>
      </pc:sldChg>
      <pc:sldChg chg="addSp delSp modSp new mod">
        <pc:chgData name="Pratyush Shakya" userId="db0770b1d2891d67" providerId="LiveId" clId="{664D568A-FC13-482E-9B8E-D7A2BF9D2BA3}" dt="2025-04-15T17:32:57.700" v="403"/>
        <pc:sldMkLst>
          <pc:docMk/>
          <pc:sldMk cId="3628945610" sldId="275"/>
        </pc:sldMkLst>
        <pc:spChg chg="del">
          <ac:chgData name="Pratyush Shakya" userId="db0770b1d2891d67" providerId="LiveId" clId="{664D568A-FC13-482E-9B8E-D7A2BF9D2BA3}" dt="2025-04-15T17:32:56.917" v="402" actId="478"/>
          <ac:spMkLst>
            <pc:docMk/>
            <pc:sldMk cId="3628945610" sldId="275"/>
            <ac:spMk id="2" creationId="{8CF305FE-F683-09C0-29B6-6AD8208B3E95}"/>
          </ac:spMkLst>
        </pc:spChg>
        <pc:spChg chg="del">
          <ac:chgData name="Pratyush Shakya" userId="db0770b1d2891d67" providerId="LiveId" clId="{664D568A-FC13-482E-9B8E-D7A2BF9D2BA3}" dt="2025-04-15T17:32:49.779" v="401" actId="478"/>
          <ac:spMkLst>
            <pc:docMk/>
            <pc:sldMk cId="3628945610" sldId="275"/>
            <ac:spMk id="3" creationId="{50FA71FB-59C7-80E1-D340-E52A4B9EF946}"/>
          </ac:spMkLst>
        </pc:spChg>
        <pc:spChg chg="add mod">
          <ac:chgData name="Pratyush Shakya" userId="db0770b1d2891d67" providerId="LiveId" clId="{664D568A-FC13-482E-9B8E-D7A2BF9D2BA3}" dt="2025-04-15T17:32:57.700" v="403"/>
          <ac:spMkLst>
            <pc:docMk/>
            <pc:sldMk cId="3628945610" sldId="275"/>
            <ac:spMk id="4" creationId="{34EFD4C6-A42D-48C8-AA13-020EA656961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4/15/2025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2CCAA-5043-6444-B2EC-B8E3FBD33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2482829"/>
          </a:xfrm>
        </p:spPr>
        <p:txBody>
          <a:bodyPr/>
          <a:lstStyle/>
          <a:p>
            <a:r>
              <a:rPr lang="en-NP" dirty="0"/>
              <a:t>F</a:t>
            </a:r>
            <a:r>
              <a:rPr lang="en-US" dirty="0"/>
              <a:t>o</a:t>
            </a:r>
            <a:r>
              <a:rPr lang="en-NP" dirty="0"/>
              <a:t>ds Project</a:t>
            </a:r>
            <a:br>
              <a:rPr lang="en-NP" dirty="0"/>
            </a:br>
            <a:r>
              <a:rPr lang="en-NP" sz="4800" dirty="0"/>
              <a:t>S</a:t>
            </a:r>
            <a:r>
              <a:rPr lang="en-US" sz="4800" dirty="0"/>
              <a:t>t</a:t>
            </a:r>
            <a:r>
              <a:rPr lang="en-NP" sz="4800" dirty="0"/>
              <a:t>udent Profile management system</a:t>
            </a:r>
            <a:endParaRPr lang="en-NP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91FAF8-5BCC-3154-5C28-1DA5BF83D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1559" y="4689158"/>
            <a:ext cx="8249603" cy="1069848"/>
          </a:xfrm>
        </p:spPr>
        <p:txBody>
          <a:bodyPr>
            <a:normAutofit/>
          </a:bodyPr>
          <a:lstStyle/>
          <a:p>
            <a:r>
              <a:rPr lang="en-NP" dirty="0"/>
              <a:t>Presented by: </a:t>
            </a:r>
            <a:r>
              <a:rPr lang="en-US" dirty="0"/>
              <a:t> </a:t>
            </a:r>
            <a:r>
              <a:rPr lang="en-NP" dirty="0"/>
              <a:t>Pratyush Shakya, Nabin Karki, Pras</a:t>
            </a:r>
            <a:r>
              <a:rPr lang="en-US" dirty="0"/>
              <a:t>h</a:t>
            </a:r>
            <a:r>
              <a:rPr lang="en-NP" dirty="0"/>
              <a:t>ish Sapkota</a:t>
            </a:r>
          </a:p>
          <a:p>
            <a:r>
              <a:rPr lang="en-NP" dirty="0"/>
              <a:t>Date: 15th April, 2025</a:t>
            </a:r>
          </a:p>
        </p:txBody>
      </p:sp>
    </p:spTree>
    <p:extLst>
      <p:ext uri="{BB962C8B-B14F-4D97-AF65-F5344CB8AC3E}">
        <p14:creationId xmlns:p14="http://schemas.microsoft.com/office/powerpoint/2010/main" val="3338046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C4C6B-400D-A829-E698-588D4B9D0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589280"/>
            <a:ext cx="10058400" cy="5582920"/>
          </a:xfrm>
        </p:spPr>
        <p:txBody>
          <a:bodyPr>
            <a:normAutofit/>
          </a:bodyPr>
          <a:lstStyle/>
          <a:p>
            <a:pPr marL="0" indent="0" rtl="0">
              <a:buNone/>
            </a:pPr>
            <a:r>
              <a:rPr lang="en-US" b="1" dirty="0"/>
              <a:t>   Challenges: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File-Based Storage</a:t>
            </a:r>
            <a:r>
              <a:rPr lang="en-US" dirty="0"/>
              <a:t>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Concurrent file access could lead to </a:t>
            </a:r>
            <a:r>
              <a:rPr lang="en-US"/>
              <a:t>data corruption.</a:t>
            </a:r>
            <a:endParaRPr lang="en-US" dirty="0"/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File I/O errors required robust exception handling.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Data Consistency</a:t>
            </a:r>
            <a:r>
              <a:rPr lang="en-US" dirty="0"/>
              <a:t>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Ensuring updates/deletions synchronized across multiple files (users.txt, grades.txt, etc.) was complex.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Implemented updatefile() and deletefile() to maintain consistency.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Scalability</a:t>
            </a:r>
            <a:r>
              <a:rPr lang="en-US" dirty="0"/>
              <a:t>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Text files are inefficient for large datasets; a database would be ideal for future iterations.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Analysis performance may degrade with many records.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Security</a:t>
            </a:r>
            <a:r>
              <a:rPr lang="en-US" dirty="0"/>
              <a:t>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Plaintext passwords in passwords.txt pose a risk.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Limited input validation could allow malformed data entry.</a:t>
            </a:r>
          </a:p>
          <a:p>
            <a:pPr marL="0" indent="0">
              <a:buNone/>
            </a:pPr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3937345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59DB8-4AB3-CB28-DFDD-6665E04B9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408" y="514350"/>
            <a:ext cx="10058400" cy="1094994"/>
          </a:xfrm>
        </p:spPr>
        <p:txBody>
          <a:bodyPr/>
          <a:lstStyle/>
          <a:p>
            <a:r>
              <a:rPr lang="en-NP" dirty="0"/>
              <a:t>7)conclusion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6805D-3B9F-6BF1-5D89-2FA161C72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8408" y="1686560"/>
            <a:ext cx="10058400" cy="4485640"/>
          </a:xfrm>
        </p:spPr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sz="2400" dirty="0"/>
              <a:t>Successfully manages student data with role-based access.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2400" dirty="0"/>
              <a:t>Modular design ensures maintainability.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2400" dirty="0"/>
              <a:t>File-based storage is simple but limits scalability.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2400" dirty="0"/>
              <a:t>Future improvements include database integration.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2400" dirty="0"/>
              <a:t>A strong foundation for educational data management.</a:t>
            </a:r>
          </a:p>
          <a:p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1398502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8C6F2EC-30DD-C5EE-03D2-162B84C78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/>
          <a:lstStyle/>
          <a:p>
            <a:r>
              <a:rPr lang="en-US" dirty="0"/>
              <a:t>Pratyush Shakya: admin.py, data_analysis.py</a:t>
            </a:r>
          </a:p>
          <a:p>
            <a:r>
              <a:rPr lang="en-US" dirty="0"/>
              <a:t>Prashish Sapkota: auth.py(authentication), main.py</a:t>
            </a:r>
          </a:p>
          <a:p>
            <a:r>
              <a:rPr lang="en-US" dirty="0" err="1"/>
              <a:t>Nabin</a:t>
            </a:r>
            <a:r>
              <a:rPr lang="en-US" dirty="0"/>
              <a:t> Karki: student.py, user.py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6210FAF-6CE5-C6B4-B791-A15165D94E95}"/>
              </a:ext>
            </a:extLst>
          </p:cNvPr>
          <p:cNvSpPr txBox="1">
            <a:spLocks/>
          </p:cNvSpPr>
          <p:nvPr/>
        </p:nvSpPr>
        <p:spPr>
          <a:xfrm>
            <a:off x="1063752" y="512064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8)Contribution</a:t>
            </a:r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1718650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4EFD4C6-A42D-48C8-AA13-020EA6569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828675"/>
            <a:ext cx="10058400" cy="5214937"/>
          </a:xfrm>
        </p:spPr>
        <p:txBody>
          <a:bodyPr>
            <a:normAutofit/>
          </a:bodyPr>
          <a:lstStyle/>
          <a:p>
            <a:pPr algn="ctr"/>
            <a:r>
              <a:rPr lang="en-US" sz="13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28945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88BD0-3CDF-00BB-1B1D-F9361833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1)introduction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C459F-2315-3F50-2084-80758C534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Purpose</a:t>
            </a:r>
            <a:r>
              <a:rPr lang="en-US" dirty="0"/>
              <a:t>:  Python-based application to manage student data efficiently.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Functionality</a:t>
            </a:r>
            <a:r>
              <a:rPr lang="en-US" dirty="0"/>
              <a:t>: Handles user profiles, academic grades, and extracurricular activities.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User Roles</a:t>
            </a:r>
            <a:r>
              <a:rPr lang="en-US" dirty="0"/>
              <a:t>: Provides dashboards for admins (data management, analysis) and students (view personal data).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Storage: </a:t>
            </a:r>
            <a:r>
              <a:rPr lang="en-US" dirty="0"/>
              <a:t>Simple text-based file storage.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Analytics</a:t>
            </a:r>
            <a:r>
              <a:rPr lang="en-US" dirty="0"/>
              <a:t>: Performance and ECA insights with VDA.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Design</a:t>
            </a:r>
            <a:r>
              <a:rPr lang="en-US" dirty="0"/>
              <a:t>: Modular, built with error handling for reliability.</a:t>
            </a:r>
          </a:p>
        </p:txBody>
      </p:sp>
    </p:spTree>
    <p:extLst>
      <p:ext uri="{BB962C8B-B14F-4D97-AF65-F5344CB8AC3E}">
        <p14:creationId xmlns:p14="http://schemas.microsoft.com/office/powerpoint/2010/main" val="171242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22E03-D44F-4DD6-E827-ACDE1AA76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2)objectives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69F25-2589-5095-BB1C-585A9527E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rtl="0">
              <a:buNone/>
            </a:pPr>
            <a:r>
              <a:rPr lang="en-US" dirty="0"/>
              <a:t>The primary objectives of the Student Management System are: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Centralized Data Management</a:t>
            </a:r>
            <a:r>
              <a:rPr lang="en-US" dirty="0"/>
              <a:t>: Store and manage student profiles, grades, and ECAs.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Role-Based Functionality</a:t>
            </a:r>
            <a:r>
              <a:rPr lang="en-US" dirty="0"/>
              <a:t>: Implement unique dashboards for admins and students.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Data Security and Authentication</a:t>
            </a:r>
            <a:r>
              <a:rPr lang="en-US" dirty="0"/>
              <a:t>: Ensure secure access through user authentication.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Insightful Analytics</a:t>
            </a:r>
            <a:r>
              <a:rPr lang="en-US" dirty="0"/>
              <a:t>: Analyze academic performance and ECA participation, aiding institutional decision-making.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User-Friendly Interface</a:t>
            </a:r>
            <a:r>
              <a:rPr lang="en-US" dirty="0"/>
              <a:t>: Develop a simple command-line interface for ease of use.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Scalability and Extensibility</a:t>
            </a:r>
            <a:r>
              <a:rPr lang="en-US" dirty="0"/>
              <a:t>: Design a modular system that can accommodate additional features.</a:t>
            </a:r>
          </a:p>
          <a:p>
            <a:pPr marL="0" indent="0">
              <a:buNone/>
            </a:pPr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4145782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212D7-AD18-AF7E-97A8-482CE415E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3)System design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4EC64D-CD89-14AC-D118-A9486ACCB7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676" y="1809345"/>
            <a:ext cx="4834647" cy="474666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2D97E6-6748-B344-9955-20BE49048DFE}"/>
              </a:ext>
            </a:extLst>
          </p:cNvPr>
          <p:cNvSpPr txBox="1"/>
          <p:nvPr/>
        </p:nvSpPr>
        <p:spPr>
          <a:xfrm>
            <a:off x="875489" y="18093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1174099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0E8F8-6B2D-341F-20FE-72D7C86CC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4)implementation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7334F5-7DBC-093C-39DF-B1B2407D8789}"/>
              </a:ext>
            </a:extLst>
          </p:cNvPr>
          <p:cNvSpPr txBox="1"/>
          <p:nvPr/>
        </p:nvSpPr>
        <p:spPr>
          <a:xfrm>
            <a:off x="1066800" y="2455701"/>
            <a:ext cx="1005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n-US" b="1" dirty="0"/>
              <a:t>[4.1]CODE STRUCTURE</a:t>
            </a:r>
          </a:p>
          <a:p>
            <a:pPr rtl="0"/>
            <a:endParaRPr lang="en-US" b="1" dirty="0"/>
          </a:p>
          <a:p>
            <a:pPr rtl="0"/>
            <a:r>
              <a:rPr lang="en-US" b="1" dirty="0"/>
              <a:t>1)User.py</a:t>
            </a:r>
            <a:r>
              <a:rPr lang="en-US" dirty="0"/>
              <a:t>: Defines the User base class with initialization and profile viewing.</a:t>
            </a:r>
          </a:p>
          <a:p>
            <a:pPr marL="0" indent="0">
              <a:buNone/>
            </a:pPr>
            <a:r>
              <a:rPr lang="en-US" b="1" dirty="0"/>
              <a:t>2)student.py</a:t>
            </a:r>
            <a:r>
              <a:rPr lang="en-US" dirty="0"/>
              <a:t>: Implements grade and ECA retrieval for students.</a:t>
            </a:r>
          </a:p>
          <a:p>
            <a:pPr marL="0" indent="0">
              <a:buNone/>
            </a:pPr>
            <a:r>
              <a:rPr lang="en-US" b="1" dirty="0"/>
              <a:t>3)admin.py</a:t>
            </a:r>
            <a:r>
              <a:rPr lang="en-US" dirty="0"/>
              <a:t>: Handles user management and data analysis.</a:t>
            </a:r>
          </a:p>
          <a:p>
            <a:pPr marL="0" indent="0">
              <a:buNone/>
            </a:pPr>
            <a:r>
              <a:rPr lang="en-NP" b="1" dirty="0"/>
              <a:t>4)</a:t>
            </a:r>
            <a:r>
              <a:rPr lang="en-US" b="1" dirty="0"/>
              <a:t> auth.py</a:t>
            </a:r>
            <a:r>
              <a:rPr lang="en-US" dirty="0"/>
              <a:t>: Handles authentication.</a:t>
            </a:r>
          </a:p>
          <a:p>
            <a:pPr marL="0" indent="0">
              <a:buNone/>
            </a:pPr>
            <a:r>
              <a:rPr lang="en-NP" b="1" dirty="0"/>
              <a:t>5)</a:t>
            </a:r>
            <a:r>
              <a:rPr lang="en-US" b="1" dirty="0"/>
              <a:t> data_analysis.py</a:t>
            </a:r>
            <a:r>
              <a:rPr lang="en-US" dirty="0"/>
              <a:t>: Generates visualizations.</a:t>
            </a:r>
          </a:p>
          <a:p>
            <a:pPr marL="0" indent="0">
              <a:buNone/>
            </a:pPr>
            <a:r>
              <a:rPr lang="en-NP" b="1" dirty="0"/>
              <a:t>6)</a:t>
            </a:r>
            <a:r>
              <a:rPr lang="en-US" b="1" dirty="0"/>
              <a:t> main.py</a:t>
            </a:r>
            <a:r>
              <a:rPr lang="en-US" dirty="0"/>
              <a:t>: Provides the user interface and program flow.</a:t>
            </a:r>
          </a:p>
        </p:txBody>
      </p:sp>
    </p:spTree>
    <p:extLst>
      <p:ext uri="{BB962C8B-B14F-4D97-AF65-F5344CB8AC3E}">
        <p14:creationId xmlns:p14="http://schemas.microsoft.com/office/powerpoint/2010/main" val="1502992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96E59-E531-C619-B658-0963779E0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467360"/>
            <a:ext cx="10058400" cy="5704840"/>
          </a:xfrm>
        </p:spPr>
        <p:txBody>
          <a:bodyPr/>
          <a:lstStyle/>
          <a:p>
            <a:pPr marL="0" indent="0" rtl="0">
              <a:buNone/>
            </a:pPr>
            <a:r>
              <a:rPr lang="en-NP" b="1" dirty="0"/>
              <a:t>[4.2]</a:t>
            </a:r>
            <a:r>
              <a:rPr lang="en-US" b="1" dirty="0"/>
              <a:t> Key Functionalities</a:t>
            </a:r>
          </a:p>
          <a:p>
            <a:pPr rtl="0">
              <a:buFont typeface="Arial" panose="020B0604020202020204" pitchFamily="34" charset="0"/>
              <a:buChar char="•"/>
            </a:pPr>
            <a:endParaRPr lang="en-US" b="1" dirty="0"/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Admin Operations</a:t>
            </a:r>
            <a:r>
              <a:rPr lang="en-US" dirty="0"/>
              <a:t>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Add, update, and delete users, grades, and ECAs.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Analyze data (bar chart for grades, scatter plot for ECA vs. grades).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Student Operations</a:t>
            </a:r>
            <a:r>
              <a:rPr lang="en-US" dirty="0"/>
              <a:t>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View profile, grades, and ECAs (read-only).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Authentication</a:t>
            </a:r>
            <a:r>
              <a:rPr lang="en-US" dirty="0"/>
              <a:t>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Credential validation, role-based user loading.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Main Interface</a:t>
            </a:r>
            <a:r>
              <a:rPr lang="en-US" dirty="0"/>
              <a:t>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Menu-driven navigation for admin and student dashboards.</a:t>
            </a:r>
          </a:p>
          <a:p>
            <a:pPr marL="0" indent="0">
              <a:buNone/>
            </a:pPr>
            <a:endParaRPr lang="en-NP" b="1" dirty="0"/>
          </a:p>
        </p:txBody>
      </p:sp>
    </p:spTree>
    <p:extLst>
      <p:ext uri="{BB962C8B-B14F-4D97-AF65-F5344CB8AC3E}">
        <p14:creationId xmlns:p14="http://schemas.microsoft.com/office/powerpoint/2010/main" val="290243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02793-B5B1-9F4B-F2F0-B74ABADC0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5)SAMPLE OUTPUTS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7A1A26-0322-09A9-1FC9-12C747D1CF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052" y="1812162"/>
            <a:ext cx="4039691" cy="445452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836559-311D-64B9-914C-569E3C44F34C}"/>
              </a:ext>
            </a:extLst>
          </p:cNvPr>
          <p:cNvSpPr txBox="1"/>
          <p:nvPr/>
        </p:nvSpPr>
        <p:spPr>
          <a:xfrm>
            <a:off x="2065824" y="6373368"/>
            <a:ext cx="2264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Student  Dashboard</a:t>
            </a:r>
            <a:endParaRPr lang="en-NP" dirty="0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9EA008B9-D559-9D70-7EBB-7946185043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050759"/>
            <a:ext cx="4940300" cy="197732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858B4B1-B868-6123-B3DE-406F7F169D47}"/>
              </a:ext>
            </a:extLst>
          </p:cNvPr>
          <p:cNvSpPr txBox="1"/>
          <p:nvPr/>
        </p:nvSpPr>
        <p:spPr>
          <a:xfrm>
            <a:off x="7509418" y="5182880"/>
            <a:ext cx="2113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Admin Dashboard</a:t>
            </a:r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3586091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1585C98-1690-7ED6-ED7B-F79C55550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24" y="536224"/>
            <a:ext cx="6200426" cy="38893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ED4AC03-429F-3561-11E8-6A6F85D856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186" y="2995616"/>
            <a:ext cx="5469890" cy="306630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A755EFA-0195-D770-3FB0-84FB33BD91DC}"/>
              </a:ext>
            </a:extLst>
          </p:cNvPr>
          <p:cNvSpPr txBox="1"/>
          <p:nvPr/>
        </p:nvSpPr>
        <p:spPr>
          <a:xfrm>
            <a:off x="5508906" y="6321776"/>
            <a:ext cx="1694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Analytics</a:t>
            </a:r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4274922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0FC85-A00C-1234-CBA6-5E578399E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0"/>
            <a:ext cx="10058400" cy="1609344"/>
          </a:xfrm>
        </p:spPr>
        <p:txBody>
          <a:bodyPr/>
          <a:lstStyle/>
          <a:p>
            <a:r>
              <a:rPr lang="en-US" dirty="0"/>
              <a:t>6)T</a:t>
            </a:r>
            <a:r>
              <a:rPr lang="en-NP" dirty="0"/>
              <a:t>esting </a:t>
            </a:r>
            <a:r>
              <a:rPr lang="en-US" dirty="0"/>
              <a:t>and</a:t>
            </a:r>
            <a:r>
              <a:rPr lang="en-NP" dirty="0"/>
              <a:t>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8637F-03FB-2697-7E35-8FD90C48F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595120"/>
            <a:ext cx="9939528" cy="4648200"/>
          </a:xfrm>
        </p:spPr>
        <p:txBody>
          <a:bodyPr>
            <a:normAutofit lnSpcReduction="10000"/>
          </a:bodyPr>
          <a:lstStyle/>
          <a:p>
            <a:pPr marL="0" indent="0" rtl="0">
              <a:buNone/>
            </a:pPr>
            <a:r>
              <a:rPr lang="en-US" b="1" dirty="0"/>
              <a:t>   Testing: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Unit Testing</a:t>
            </a:r>
            <a:r>
              <a:rPr lang="en-US" dirty="0"/>
              <a:t>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Tested User.viewprofile() to ensure correct formatting (e.g., ID: s1005, Name: Nabin Karki, Role: student).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Verified Student.viewgrades() returns accurate subject-grade mappings.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Checked Student.vieweca() retrieves correct activities.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Integration Testing</a:t>
            </a:r>
            <a:r>
              <a:rPr lang="en-US" dirty="0"/>
              <a:t>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Validated admin operations (add, update, delete) and updated all files consistently.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Ensured login authentication correctly differentiates admin and student roles.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Confirmed data analysis plots are rendered without errors.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User Acceptance Testing</a:t>
            </a:r>
            <a:r>
              <a:rPr lang="en-US" dirty="0"/>
              <a:t>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Simulated admin tasks to add a new student (e.g., s1004, Prashish Sapkota, student) and verified data persistence.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Tested student dashboard for profile, grades, and ECA display.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Validated analysis outputs (bar and scatter plots) for clarity.</a:t>
            </a:r>
          </a:p>
          <a:p>
            <a:pPr marL="0" indent="0">
              <a:buNone/>
            </a:pPr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42558835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129</TotalTime>
  <Words>699</Words>
  <Application>Microsoft Office PowerPoint</Application>
  <PresentationFormat>Widescreen</PresentationFormat>
  <Paragraphs>81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Fods Project Student Profile management system</vt:lpstr>
      <vt:lpstr>1)introduction</vt:lpstr>
      <vt:lpstr>2)objectives</vt:lpstr>
      <vt:lpstr>3)System design</vt:lpstr>
      <vt:lpstr>4)implementation</vt:lpstr>
      <vt:lpstr>PowerPoint Presentation</vt:lpstr>
      <vt:lpstr>5)SAMPLE OUTPUTS</vt:lpstr>
      <vt:lpstr>PowerPoint Presentation</vt:lpstr>
      <vt:lpstr>6)Testing and challenges</vt:lpstr>
      <vt:lpstr>PowerPoint Presentation</vt:lpstr>
      <vt:lpstr>7)conclusion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Fods Project Student Profile management system</dc:title>
  <dc:creator>carkeydai007@gmail.com</dc:creator>
  <cp:lastModifiedBy>Pratyush Shakya</cp:lastModifiedBy>
  <cp:revision>27</cp:revision>
  <dcterms:created xsi:type="dcterms:W3CDTF">2025-04-15T12:05:03Z</dcterms:created>
  <dcterms:modified xsi:type="dcterms:W3CDTF">2025-04-15T17:35:09Z</dcterms:modified>
</cp:coreProperties>
</file>