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9" r:id="rId10"/>
    <p:sldId id="268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66E95-8A7B-C5EF-16F0-3C647A8DAF6E}" v="1" dt="2023-11-28T16:41:04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7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7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2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0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26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048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632A-C469-42AB-A96E-8B3303329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6" y="2735206"/>
            <a:ext cx="9068586" cy="2590800"/>
          </a:xfrm>
        </p:spPr>
        <p:txBody>
          <a:bodyPr/>
          <a:lstStyle/>
          <a:p>
            <a:r>
              <a:rPr lang="en-US" sz="2400" dirty="0"/>
              <a:t>Beginning Technical Writing</a:t>
            </a:r>
            <a:br>
              <a:rPr lang="en-US" sz="2400" dirty="0"/>
            </a:br>
            <a:r>
              <a:rPr lang="en-US" sz="2400" dirty="0"/>
              <a:t>Dr. Stanton</a:t>
            </a:r>
            <a:br>
              <a:rPr lang="en-US" sz="2400" dirty="0"/>
            </a:br>
            <a:r>
              <a:rPr lang="en-US" sz="2400" dirty="0"/>
              <a:t>Eng321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6774A-16EA-4A01-891C-EF446651B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4" y="2506605"/>
            <a:ext cx="9070848" cy="457201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j-lt"/>
              </a:rPr>
              <a:t>PRESENTATION OVER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38460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EFD2-3EA3-45C6-A9B6-1B82E588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5B2EC-EB4B-4FEF-A00C-2A479D14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287" y="452718"/>
            <a:ext cx="5502134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8104F-B104-4FF3-AB32-9D560ABD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30" y="346564"/>
            <a:ext cx="5391841" cy="5259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3E878-8578-42A3-9E35-E1167354B960}"/>
              </a:ext>
            </a:extLst>
          </p:cNvPr>
          <p:cNvSpPr txBox="1"/>
          <p:nvPr/>
        </p:nvSpPr>
        <p:spPr>
          <a:xfrm>
            <a:off x="1906218" y="560613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Contents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CF5B6-C48C-40E3-8B86-9E74541BA2B6}"/>
              </a:ext>
            </a:extLst>
          </p:cNvPr>
          <p:cNvSpPr txBox="1"/>
          <p:nvPr/>
        </p:nvSpPr>
        <p:spPr>
          <a:xfrm>
            <a:off x="8163779" y="473407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contacts page</a:t>
            </a:r>
          </a:p>
        </p:txBody>
      </p:sp>
    </p:spTree>
    <p:extLst>
      <p:ext uri="{BB962C8B-B14F-4D97-AF65-F5344CB8AC3E}">
        <p14:creationId xmlns:p14="http://schemas.microsoft.com/office/powerpoint/2010/main" val="68399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A85D-0DEE-3AD1-83D4-F477C02F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differently?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3919-928B-15ED-BC5C-D753C033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try to be more professional when meeting with the clients.</a:t>
            </a:r>
          </a:p>
          <a:p>
            <a:r>
              <a:rPr lang="en-US" dirty="0"/>
              <a:t>Try to meet soft deadlines.</a:t>
            </a:r>
          </a:p>
          <a:p>
            <a:r>
              <a:rPr lang="en-US" dirty="0"/>
              <a:t>Take as much information as possible.</a:t>
            </a:r>
          </a:p>
          <a:p>
            <a:r>
              <a:rPr lang="en-US" dirty="0"/>
              <a:t>Have a good prior planning.</a:t>
            </a:r>
          </a:p>
        </p:txBody>
      </p:sp>
    </p:spTree>
    <p:extLst>
      <p:ext uri="{BB962C8B-B14F-4D97-AF65-F5344CB8AC3E}">
        <p14:creationId xmlns:p14="http://schemas.microsoft.com/office/powerpoint/2010/main" val="184591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AF7B-4B06-74A0-9CBB-95860DF8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FA47-852E-C641-86AE-925C1FEC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clients</a:t>
            </a:r>
          </a:p>
          <a:p>
            <a:r>
              <a:rPr lang="en-US" dirty="0"/>
              <a:t>Format documents and pictures</a:t>
            </a:r>
          </a:p>
          <a:p>
            <a:r>
              <a:rPr lang="en-US" dirty="0"/>
              <a:t>Use Canva</a:t>
            </a:r>
          </a:p>
          <a:p>
            <a:r>
              <a:rPr lang="en-US" dirty="0"/>
              <a:t>Importance of professionalism</a:t>
            </a:r>
          </a:p>
          <a:p>
            <a:r>
              <a:rPr lang="en-US" dirty="0"/>
              <a:t>Importance of time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3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6EFC-9EF7-EB19-244B-C1700E42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FDAA-4443-CBFF-DAA5-D1B14AFC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a great project and great semester. I applied lessons learnt in the class in my document. I learned a great deal from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42890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31BF-F169-F02C-3C8F-663FCC75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55681"/>
            <a:ext cx="9603275" cy="1049235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4553-A1B5-37BE-943C-61E68632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D0C6-9785-4180-8CC8-501B34EA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1D8A-6405-4D4D-9986-012CA5FF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112" y="240005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Gaurab Sapkota</a:t>
            </a:r>
          </a:p>
          <a:p>
            <a:pPr marL="0" indent="0">
              <a:buNone/>
            </a:pPr>
            <a:r>
              <a:rPr lang="en-US" dirty="0"/>
              <a:t>Major: Computer Science</a:t>
            </a:r>
          </a:p>
          <a:p>
            <a:pPr marL="0" indent="0">
              <a:buNone/>
            </a:pPr>
            <a:r>
              <a:rPr lang="en-US" dirty="0"/>
              <a:t>Year: Junior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0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E0A6-1082-4259-8C1A-A265A1A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2E3A-AB03-46E2-8A0D-3348259B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Handbook/ Manual for the secretaries in Physics, Astronomy, and Material Science Department.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It was difficult to train new employees</a:t>
            </a:r>
          </a:p>
          <a:p>
            <a:pPr lvl="1"/>
            <a:r>
              <a:rPr lang="en-US" dirty="0"/>
              <a:t>Initially employees also found it difficult to do daily tasks.</a:t>
            </a:r>
          </a:p>
          <a:p>
            <a:pPr lvl="1"/>
            <a:r>
              <a:rPr lang="en-US" dirty="0"/>
              <a:t>Hard to maintain contact between the faculty and the employees.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66DD2-2523-4C39-BD00-C280E46C527D}"/>
              </a:ext>
            </a:extLst>
          </p:cNvPr>
          <p:cNvSpPr txBox="1"/>
          <p:nvPr/>
        </p:nvSpPr>
        <p:spPr>
          <a:xfrm>
            <a:off x="2794799" y="4892295"/>
            <a:ext cx="700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friend was hired in the summer and complained about it being hard to find where everything was, and not having a good handbook for the job.</a:t>
            </a:r>
          </a:p>
        </p:txBody>
      </p:sp>
    </p:spTree>
    <p:extLst>
      <p:ext uri="{BB962C8B-B14F-4D97-AF65-F5344CB8AC3E}">
        <p14:creationId xmlns:p14="http://schemas.microsoft.com/office/powerpoint/2010/main" val="276171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18B1-7292-4EEA-AD43-9BD24F0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CE7C-2453-43C4-ACBF-BED6FCC4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Secretaries in Physics,  Astronomy and Material Science department.</a:t>
            </a:r>
          </a:p>
          <a:p>
            <a:r>
              <a:rPr lang="en-US" dirty="0"/>
              <a:t>4 employees from different background.</a:t>
            </a:r>
          </a:p>
          <a:p>
            <a:r>
              <a:rPr lang="en-US" dirty="0"/>
              <a:t>2 of them are international students</a:t>
            </a:r>
          </a:p>
          <a:p>
            <a:r>
              <a:rPr lang="en-US" dirty="0"/>
              <a:t>College level education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CABFB-DC56-4E0B-B24C-464DF409DBD5}"/>
              </a:ext>
            </a:extLst>
          </p:cNvPr>
          <p:cNvSpPr txBox="1"/>
          <p:nvPr/>
        </p:nvSpPr>
        <p:spPr>
          <a:xfrm>
            <a:off x="1413933" y="4258733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person whom I contacted was their supervisor, Adam.</a:t>
            </a:r>
          </a:p>
        </p:txBody>
      </p:sp>
    </p:spTree>
    <p:extLst>
      <p:ext uri="{BB962C8B-B14F-4D97-AF65-F5344CB8AC3E}">
        <p14:creationId xmlns:p14="http://schemas.microsoft.com/office/powerpoint/2010/main" val="100895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AF8A-4C17-4F7F-AB71-46EC2015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FBB2-24C7-41E0-9DE5-88820593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first, was difficult to find a time to meet.</a:t>
            </a:r>
          </a:p>
          <a:p>
            <a:r>
              <a:rPr lang="en-US" dirty="0"/>
              <a:t>Later had to submit an official proposal and had a meeting.</a:t>
            </a:r>
          </a:p>
          <a:p>
            <a:r>
              <a:rPr lang="en-US" dirty="0"/>
              <a:t>They let me go to their office, I took some pictures and interviewed the employees.</a:t>
            </a:r>
          </a:p>
          <a:p>
            <a:r>
              <a:rPr lang="en-US" dirty="0"/>
              <a:t>Easy to work with.</a:t>
            </a:r>
          </a:p>
          <a:p>
            <a:r>
              <a:rPr lang="en-US" dirty="0"/>
              <a:t>Always replied emails and readily available within the office time.</a:t>
            </a:r>
          </a:p>
          <a:p>
            <a:r>
              <a:rPr lang="en-US" dirty="0"/>
              <a:t>Happy with the project.</a:t>
            </a:r>
          </a:p>
        </p:txBody>
      </p:sp>
    </p:spTree>
    <p:extLst>
      <p:ext uri="{BB962C8B-B14F-4D97-AF65-F5344CB8AC3E}">
        <p14:creationId xmlns:p14="http://schemas.microsoft.com/office/powerpoint/2010/main" val="281744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C0BF-5EDB-451D-A833-CE8BA5F3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F9E0-36C0-4F50-8A09-A192D696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Mainly the general description of the tasks done on daily basis like how to print, how to use coffee machine, how to process the mail, transfer the call etc.</a:t>
            </a:r>
          </a:p>
          <a:p>
            <a:pPr lvl="1"/>
            <a:r>
              <a:rPr lang="en-US" dirty="0"/>
              <a:t>Document is plain and simple.</a:t>
            </a:r>
          </a:p>
          <a:p>
            <a:pPr lvl="1"/>
            <a:r>
              <a:rPr lang="en-US" dirty="0"/>
              <a:t>Graphics included the pictures, the labels in the pictures, tables.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4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5D01-79C9-4CA5-BA67-3A24482A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B8690-CD06-4708-9E9F-2751ADED0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35528"/>
            <a:ext cx="6358466" cy="6722472"/>
          </a:xfrm>
        </p:spPr>
      </p:pic>
    </p:spTree>
    <p:extLst>
      <p:ext uri="{BB962C8B-B14F-4D97-AF65-F5344CB8AC3E}">
        <p14:creationId xmlns:p14="http://schemas.microsoft.com/office/powerpoint/2010/main" val="167715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05CE-1209-4F7F-AD86-B54C31EF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49DF-6E87-4384-AF42-399FF475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system</a:t>
            </a:r>
          </a:p>
          <a:p>
            <a:pPr lvl="1"/>
            <a:r>
              <a:rPr lang="en-US" dirty="0"/>
              <a:t>Page numbers and the contents page was used for the navigation</a:t>
            </a:r>
          </a:p>
          <a:p>
            <a:pPr lvl="1"/>
            <a:endParaRPr lang="en-US" dirty="0"/>
          </a:p>
          <a:p>
            <a:r>
              <a:rPr lang="en-US" dirty="0"/>
              <a:t>Binding</a:t>
            </a:r>
          </a:p>
          <a:p>
            <a:pPr lvl="1"/>
            <a:r>
              <a:rPr lang="en-US" dirty="0"/>
              <a:t>Submitted a softcopy, laminated by the client themselves.</a:t>
            </a:r>
          </a:p>
          <a:p>
            <a:r>
              <a:rPr lang="en-US" dirty="0"/>
              <a:t>Front/Back</a:t>
            </a:r>
          </a:p>
          <a:p>
            <a:pPr lvl="1"/>
            <a:r>
              <a:rPr lang="en-US" dirty="0"/>
              <a:t>Front was the cover page and back had the relevant contacts 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811E-C775-4088-BC40-A259F319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F0AAA-26A2-4DB4-AA9B-B1D74775D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428" y="672570"/>
            <a:ext cx="4167968" cy="45598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7F06F-D891-4B3C-9A01-A24BBFE28301}"/>
              </a:ext>
            </a:extLst>
          </p:cNvPr>
          <p:cNvSpPr txBox="1"/>
          <p:nvPr/>
        </p:nvSpPr>
        <p:spPr>
          <a:xfrm>
            <a:off x="4902200" y="563033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Page</a:t>
            </a:r>
          </a:p>
        </p:txBody>
      </p:sp>
    </p:spTree>
    <p:extLst>
      <p:ext uri="{BB962C8B-B14F-4D97-AF65-F5344CB8AC3E}">
        <p14:creationId xmlns:p14="http://schemas.microsoft.com/office/powerpoint/2010/main" val="1147885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96</TotalTime>
  <Words>393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Garamond</vt:lpstr>
      <vt:lpstr>Savon</vt:lpstr>
      <vt:lpstr>Beginning Technical Writing Dr. Stanton Eng321 </vt:lpstr>
      <vt:lpstr>About me</vt:lpstr>
      <vt:lpstr>Project Description</vt:lpstr>
      <vt:lpstr>Client</vt:lpstr>
      <vt:lpstr>Client Description</vt:lpstr>
      <vt:lpstr>Document </vt:lpstr>
      <vt:lpstr>PowerPoint Presentation</vt:lpstr>
      <vt:lpstr>Document</vt:lpstr>
      <vt:lpstr>PowerPoint Presentation</vt:lpstr>
      <vt:lpstr>PowerPoint Presentation</vt:lpstr>
      <vt:lpstr>What to do differently?</vt:lpstr>
      <vt:lpstr>What did I learn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Technical Writing Eng321 Dr. Stanton</dc:title>
  <dc:creator>Sapkota, Gaurab</dc:creator>
  <cp:lastModifiedBy>Sapkota, Gaurab</cp:lastModifiedBy>
  <cp:revision>10</cp:revision>
  <dcterms:created xsi:type="dcterms:W3CDTF">2023-11-28T15:56:04Z</dcterms:created>
  <dcterms:modified xsi:type="dcterms:W3CDTF">2023-12-07T16:01:13Z</dcterms:modified>
</cp:coreProperties>
</file>