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1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1F239-020C-4335-9881-357081218C4B}" v="290" dt="2021-03-24T18:01:3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1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Fikter" userId="1515bd843270ac1b" providerId="LiveId" clId="{3DF1F239-020C-4335-9881-357081218C4B}"/>
    <pc:docChg chg="undo custSel addSld modSld modMainMaster">
      <pc:chgData name="Fred Fikter" userId="1515bd843270ac1b" providerId="LiveId" clId="{3DF1F239-020C-4335-9881-357081218C4B}" dt="2021-03-24T18:01:42.209" v="1049" actId="207"/>
      <pc:docMkLst>
        <pc:docMk/>
      </pc:docMkLst>
      <pc:sldChg chg="setBg">
        <pc:chgData name="Fred Fikter" userId="1515bd843270ac1b" providerId="LiveId" clId="{3DF1F239-020C-4335-9881-357081218C4B}" dt="2021-03-24T15:50:45.666" v="9"/>
        <pc:sldMkLst>
          <pc:docMk/>
          <pc:sldMk cId="0" sldId="256"/>
        </pc:sldMkLst>
      </pc:sldChg>
      <pc:sldChg chg="addSp delSp modSp mod setBg setClrOvrMap modShow">
        <pc:chgData name="Fred Fikter" userId="1515bd843270ac1b" providerId="LiveId" clId="{3DF1F239-020C-4335-9881-357081218C4B}" dt="2021-03-24T17:52:39.494" v="1035" actId="729"/>
        <pc:sldMkLst>
          <pc:docMk/>
          <pc:sldMk cId="0" sldId="257"/>
        </pc:sldMkLst>
        <pc:spChg chg="mod">
          <ac:chgData name="Fred Fikter" userId="1515bd843270ac1b" providerId="LiveId" clId="{3DF1F239-020C-4335-9881-357081218C4B}" dt="2021-03-24T15:45:46.056" v="0" actId="26606"/>
          <ac:spMkLst>
            <pc:docMk/>
            <pc:sldMk cId="0" sldId="257"/>
            <ac:spMk id="60" creationId="{00000000-0000-0000-0000-000000000000}"/>
          </ac:spMkLst>
        </pc:spChg>
        <pc:spChg chg="del">
          <ac:chgData name="Fred Fikter" userId="1515bd843270ac1b" providerId="LiveId" clId="{3DF1F239-020C-4335-9881-357081218C4B}" dt="2021-03-24T15:45:46.056" v="0" actId="26606"/>
          <ac:spMkLst>
            <pc:docMk/>
            <pc:sldMk cId="0" sldId="257"/>
            <ac:spMk id="61" creationId="{00000000-0000-0000-0000-000000000000}"/>
          </ac:spMkLst>
        </pc:spChg>
        <pc:spChg chg="add del">
          <ac:chgData name="Fred Fikter" userId="1515bd843270ac1b" providerId="LiveId" clId="{3DF1F239-020C-4335-9881-357081218C4B}" dt="2021-03-24T16:08:58.397" v="286" actId="26606"/>
          <ac:spMkLst>
            <pc:docMk/>
            <pc:sldMk cId="0" sldId="257"/>
            <ac:spMk id="75" creationId="{5B2F4B0B-6CDE-4467-A567-7930C6692530}"/>
          </ac:spMkLst>
        </pc:spChg>
        <pc:spChg chg="add del">
          <ac:chgData name="Fred Fikter" userId="1515bd843270ac1b" providerId="LiveId" clId="{3DF1F239-020C-4335-9881-357081218C4B}" dt="2021-03-24T16:08:58.397" v="286" actId="26606"/>
          <ac:spMkLst>
            <pc:docMk/>
            <pc:sldMk cId="0" sldId="257"/>
            <ac:spMk id="77" creationId="{4FBD904E-E2AA-40C0-9B75-6705C2936009}"/>
          </ac:spMkLst>
        </pc:spChg>
        <pc:spChg chg="add">
          <ac:chgData name="Fred Fikter" userId="1515bd843270ac1b" providerId="LiveId" clId="{3DF1F239-020C-4335-9881-357081218C4B}" dt="2021-03-24T16:08:58.397" v="286" actId="26606"/>
          <ac:spMkLst>
            <pc:docMk/>
            <pc:sldMk cId="0" sldId="257"/>
            <ac:spMk id="98" creationId="{5B2F4B0B-6CDE-4467-A567-7930C6692530}"/>
          </ac:spMkLst>
        </pc:spChg>
        <pc:spChg chg="add">
          <ac:chgData name="Fred Fikter" userId="1515bd843270ac1b" providerId="LiveId" clId="{3DF1F239-020C-4335-9881-357081218C4B}" dt="2021-03-24T16:08:58.397" v="286" actId="26606"/>
          <ac:spMkLst>
            <pc:docMk/>
            <pc:sldMk cId="0" sldId="257"/>
            <ac:spMk id="100" creationId="{4FBD904E-E2AA-40C0-9B75-6705C2936009}"/>
          </ac:spMkLst>
        </pc:spChg>
        <pc:grpChg chg="add del">
          <ac:chgData name="Fred Fikter" userId="1515bd843270ac1b" providerId="LiveId" clId="{3DF1F239-020C-4335-9881-357081218C4B}" dt="2021-03-24T16:08:58.397" v="286" actId="26606"/>
          <ac:grpSpMkLst>
            <pc:docMk/>
            <pc:sldMk cId="0" sldId="257"/>
            <ac:grpSpMk id="67" creationId="{E394F7BC-8F83-4AD8-97A7-2D5458C0AB18}"/>
          </ac:grpSpMkLst>
        </pc:grpChg>
        <pc:grpChg chg="add del">
          <ac:chgData name="Fred Fikter" userId="1515bd843270ac1b" providerId="LiveId" clId="{3DF1F239-020C-4335-9881-357081218C4B}" dt="2021-03-24T16:08:58.397" v="286" actId="26606"/>
          <ac:grpSpMkLst>
            <pc:docMk/>
            <pc:sldMk cId="0" sldId="257"/>
            <ac:grpSpMk id="79" creationId="{C2CA0337-9B09-4746-93D0-7E92F422020B}"/>
          </ac:grpSpMkLst>
        </pc:grpChg>
        <pc:grpChg chg="add">
          <ac:chgData name="Fred Fikter" userId="1515bd843270ac1b" providerId="LiveId" clId="{3DF1F239-020C-4335-9881-357081218C4B}" dt="2021-03-24T16:08:58.397" v="286" actId="26606"/>
          <ac:grpSpMkLst>
            <pc:docMk/>
            <pc:sldMk cId="0" sldId="257"/>
            <ac:grpSpMk id="90" creationId="{E394F7BC-8F83-4AD8-97A7-2D5458C0AB18}"/>
          </ac:grpSpMkLst>
        </pc:grpChg>
        <pc:grpChg chg="add">
          <ac:chgData name="Fred Fikter" userId="1515bd843270ac1b" providerId="LiveId" clId="{3DF1F239-020C-4335-9881-357081218C4B}" dt="2021-03-24T16:08:58.397" v="286" actId="26606"/>
          <ac:grpSpMkLst>
            <pc:docMk/>
            <pc:sldMk cId="0" sldId="257"/>
            <ac:grpSpMk id="102" creationId="{C2CA0337-9B09-4746-93D0-7E92F422020B}"/>
          </ac:grpSpMkLst>
        </pc:grpChg>
        <pc:graphicFrameChg chg="add mod modGraphic">
          <ac:chgData name="Fred Fikter" userId="1515bd843270ac1b" providerId="LiveId" clId="{3DF1F239-020C-4335-9881-357081218C4B}" dt="2021-03-24T16:08:58.397" v="286" actId="26606"/>
          <ac:graphicFrameMkLst>
            <pc:docMk/>
            <pc:sldMk cId="0" sldId="257"/>
            <ac:graphicFrameMk id="63" creationId="{BADD7FB8-1DD0-47A1-9769-0DE024C6F414}"/>
          </ac:graphicFrameMkLst>
        </pc:graphicFrameChg>
      </pc:sldChg>
      <pc:sldChg chg="modSp mod modShow">
        <pc:chgData name="Fred Fikter" userId="1515bd843270ac1b" providerId="LiveId" clId="{3DF1F239-020C-4335-9881-357081218C4B}" dt="2021-03-24T18:01:00.669" v="1043" actId="729"/>
        <pc:sldMkLst>
          <pc:docMk/>
          <pc:sldMk cId="0" sldId="258"/>
        </pc:sldMkLst>
        <pc:spChg chg="mod">
          <ac:chgData name="Fred Fikter" userId="1515bd843270ac1b" providerId="LiveId" clId="{3DF1F239-020C-4335-9881-357081218C4B}" dt="2021-03-24T15:51:02.762" v="11" actId="1076"/>
          <ac:spMkLst>
            <pc:docMk/>
            <pc:sldMk cId="0" sldId="258"/>
            <ac:spMk id="66" creationId="{00000000-0000-0000-0000-000000000000}"/>
          </ac:spMkLst>
        </pc:spChg>
        <pc:graphicFrameChg chg="mod">
          <ac:chgData name="Fred Fikter" userId="1515bd843270ac1b" providerId="LiveId" clId="{3DF1F239-020C-4335-9881-357081218C4B}" dt="2021-03-24T16:35:02.451" v="1010" actId="207"/>
          <ac:graphicFrameMkLst>
            <pc:docMk/>
            <pc:sldMk cId="0" sldId="258"/>
            <ac:graphicFrameMk id="4" creationId="{F46B1D3E-8C47-4330-B9C7-E0453F41A3F5}"/>
          </ac:graphicFrameMkLst>
        </pc:graphicFrameChg>
      </pc:sldChg>
      <pc:sldChg chg="addSp delSp modSp mod setBg setClrOvrMap modShow">
        <pc:chgData name="Fred Fikter" userId="1515bd843270ac1b" providerId="LiveId" clId="{3DF1F239-020C-4335-9881-357081218C4B}" dt="2021-03-24T18:01:03.129" v="1044" actId="729"/>
        <pc:sldMkLst>
          <pc:docMk/>
          <pc:sldMk cId="0" sldId="259"/>
        </pc:sldMkLst>
        <pc:spChg chg="add mod">
          <ac:chgData name="Fred Fikter" userId="1515bd843270ac1b" providerId="LiveId" clId="{3DF1F239-020C-4335-9881-357081218C4B}" dt="2021-03-24T17:44:47.701" v="1019" actId="14100"/>
          <ac:spMkLst>
            <pc:docMk/>
            <pc:sldMk cId="0" sldId="259"/>
            <ac:spMk id="6" creationId="{86D0B977-17FF-490A-AC05-6AB197AA8A2B}"/>
          </ac:spMkLst>
        </pc:spChg>
        <pc:spChg chg="del">
          <ac:chgData name="Fred Fikter" userId="1515bd843270ac1b" providerId="LiveId" clId="{3DF1F239-020C-4335-9881-357081218C4B}" dt="2021-03-24T15:51:20.586" v="14" actId="478"/>
          <ac:spMkLst>
            <pc:docMk/>
            <pc:sldMk cId="0" sldId="259"/>
            <ac:spMk id="73" creationId="{00000000-0000-0000-0000-000000000000}"/>
          </ac:spMkLst>
        </pc:spChg>
        <pc:spChg chg="del mod">
          <ac:chgData name="Fred Fikter" userId="1515bd843270ac1b" providerId="LiveId" clId="{3DF1F239-020C-4335-9881-357081218C4B}" dt="2021-03-24T16:31:21.282" v="975" actId="26606"/>
          <ac:spMkLst>
            <pc:docMk/>
            <pc:sldMk cId="0" sldId="259"/>
            <ac:spMk id="74" creationId="{00000000-0000-0000-0000-000000000000}"/>
          </ac:spMkLst>
        </pc:spChg>
        <pc:spChg chg="add del">
          <ac:chgData name="Fred Fikter" userId="1515bd843270ac1b" providerId="LiveId" clId="{3DF1F239-020C-4335-9881-357081218C4B}" dt="2021-03-24T16:32:42.832" v="998" actId="26606"/>
          <ac:spMkLst>
            <pc:docMk/>
            <pc:sldMk cId="0" sldId="259"/>
            <ac:spMk id="88" creationId="{5B2F4B0B-6CDE-4467-A567-7930C6692530}"/>
          </ac:spMkLst>
        </pc:spChg>
        <pc:spChg chg="add del">
          <ac:chgData name="Fred Fikter" userId="1515bd843270ac1b" providerId="LiveId" clId="{3DF1F239-020C-4335-9881-357081218C4B}" dt="2021-03-24T16:32:42.832" v="998" actId="26606"/>
          <ac:spMkLst>
            <pc:docMk/>
            <pc:sldMk cId="0" sldId="259"/>
            <ac:spMk id="90" creationId="{4FBD904E-E2AA-40C0-9B75-6705C2936009}"/>
          </ac:spMkLst>
        </pc:spChg>
        <pc:spChg chg="add">
          <ac:chgData name="Fred Fikter" userId="1515bd843270ac1b" providerId="LiveId" clId="{3DF1F239-020C-4335-9881-357081218C4B}" dt="2021-03-24T16:32:42.832" v="998" actId="26606"/>
          <ac:spMkLst>
            <pc:docMk/>
            <pc:sldMk cId="0" sldId="259"/>
            <ac:spMk id="111" creationId="{5B2F4B0B-6CDE-4467-A567-7930C6692530}"/>
          </ac:spMkLst>
        </pc:spChg>
        <pc:spChg chg="add">
          <ac:chgData name="Fred Fikter" userId="1515bd843270ac1b" providerId="LiveId" clId="{3DF1F239-020C-4335-9881-357081218C4B}" dt="2021-03-24T16:32:42.832" v="998" actId="26606"/>
          <ac:spMkLst>
            <pc:docMk/>
            <pc:sldMk cId="0" sldId="259"/>
            <ac:spMk id="113" creationId="{4FBD904E-E2AA-40C0-9B75-6705C2936009}"/>
          </ac:spMkLst>
        </pc:spChg>
        <pc:grpChg chg="add del">
          <ac:chgData name="Fred Fikter" userId="1515bd843270ac1b" providerId="LiveId" clId="{3DF1F239-020C-4335-9881-357081218C4B}" dt="2021-03-24T16:32:42.832" v="998" actId="26606"/>
          <ac:grpSpMkLst>
            <pc:docMk/>
            <pc:sldMk cId="0" sldId="259"/>
            <ac:grpSpMk id="80" creationId="{E394F7BC-8F83-4AD8-97A7-2D5458C0AB18}"/>
          </ac:grpSpMkLst>
        </pc:grpChg>
        <pc:grpChg chg="add del">
          <ac:chgData name="Fred Fikter" userId="1515bd843270ac1b" providerId="LiveId" clId="{3DF1F239-020C-4335-9881-357081218C4B}" dt="2021-03-24T16:32:42.832" v="998" actId="26606"/>
          <ac:grpSpMkLst>
            <pc:docMk/>
            <pc:sldMk cId="0" sldId="259"/>
            <ac:grpSpMk id="92" creationId="{C2CA0337-9B09-4746-93D0-7E92F422020B}"/>
          </ac:grpSpMkLst>
        </pc:grpChg>
        <pc:grpChg chg="add">
          <ac:chgData name="Fred Fikter" userId="1515bd843270ac1b" providerId="LiveId" clId="{3DF1F239-020C-4335-9881-357081218C4B}" dt="2021-03-24T16:32:42.832" v="998" actId="26606"/>
          <ac:grpSpMkLst>
            <pc:docMk/>
            <pc:sldMk cId="0" sldId="259"/>
            <ac:grpSpMk id="103" creationId="{E394F7BC-8F83-4AD8-97A7-2D5458C0AB18}"/>
          </ac:grpSpMkLst>
        </pc:grpChg>
        <pc:grpChg chg="add">
          <ac:chgData name="Fred Fikter" userId="1515bd843270ac1b" providerId="LiveId" clId="{3DF1F239-020C-4335-9881-357081218C4B}" dt="2021-03-24T16:32:42.832" v="998" actId="26606"/>
          <ac:grpSpMkLst>
            <pc:docMk/>
            <pc:sldMk cId="0" sldId="259"/>
            <ac:grpSpMk id="115" creationId="{C2CA0337-9B09-4746-93D0-7E92F422020B}"/>
          </ac:grpSpMkLst>
        </pc:grpChg>
        <pc:graphicFrameChg chg="add mod modGraphic">
          <ac:chgData name="Fred Fikter" userId="1515bd843270ac1b" providerId="LiveId" clId="{3DF1F239-020C-4335-9881-357081218C4B}" dt="2021-03-24T16:32:42.832" v="998" actId="26606"/>
          <ac:graphicFrameMkLst>
            <pc:docMk/>
            <pc:sldMk cId="0" sldId="259"/>
            <ac:graphicFrameMk id="76" creationId="{75803666-F410-4053-99F1-3294EDC2C8AB}"/>
          </ac:graphicFrameMkLst>
        </pc:graphicFrameChg>
        <pc:cxnChg chg="del mod">
          <ac:chgData name="Fred Fikter" userId="1515bd843270ac1b" providerId="LiveId" clId="{3DF1F239-020C-4335-9881-357081218C4B}" dt="2021-03-24T16:29:20.412" v="913" actId="478"/>
          <ac:cxnSpMkLst>
            <pc:docMk/>
            <pc:sldMk cId="0" sldId="259"/>
            <ac:cxnSpMk id="75" creationId="{00000000-0000-0000-0000-000000000000}"/>
          </ac:cxnSpMkLst>
        </pc:cxnChg>
      </pc:sldChg>
      <pc:sldChg chg="addSp delSp modSp mod setBg setClrOvrMap modShow">
        <pc:chgData name="Fred Fikter" userId="1515bd843270ac1b" providerId="LiveId" clId="{3DF1F239-020C-4335-9881-357081218C4B}" dt="2021-03-24T18:01:05.150" v="1045" actId="729"/>
        <pc:sldMkLst>
          <pc:docMk/>
          <pc:sldMk cId="0" sldId="260"/>
        </pc:sldMkLst>
        <pc:spChg chg="add del mod">
          <ac:chgData name="Fred Fikter" userId="1515bd843270ac1b" providerId="LiveId" clId="{3DF1F239-020C-4335-9881-357081218C4B}" dt="2021-03-24T16:28:25.229" v="906"/>
          <ac:spMkLst>
            <pc:docMk/>
            <pc:sldMk cId="0" sldId="260"/>
            <ac:spMk id="8" creationId="{82EFF2BF-D4DE-4B21-8A39-1944E9AB2F4F}"/>
          </ac:spMkLst>
        </pc:spChg>
        <pc:spChg chg="mod">
          <ac:chgData name="Fred Fikter" userId="1515bd843270ac1b" providerId="LiveId" clId="{3DF1F239-020C-4335-9881-357081218C4B}" dt="2021-03-24T16:29:03.851" v="909" actId="26606"/>
          <ac:spMkLst>
            <pc:docMk/>
            <pc:sldMk cId="0" sldId="260"/>
            <ac:spMk id="80" creationId="{00000000-0000-0000-0000-000000000000}"/>
          </ac:spMkLst>
        </pc:spChg>
        <pc:spChg chg="add del mod">
          <ac:chgData name="Fred Fikter" userId="1515bd843270ac1b" providerId="LiveId" clId="{3DF1F239-020C-4335-9881-357081218C4B}" dt="2021-03-24T16:29:03.851" v="909" actId="26606"/>
          <ac:spMkLst>
            <pc:docMk/>
            <pc:sldMk cId="0" sldId="260"/>
            <ac:spMk id="81" creationId="{00000000-0000-0000-0000-000000000000}"/>
          </ac:spMkLst>
        </pc:spChg>
        <pc:spChg chg="add del">
          <ac:chgData name="Fred Fikter" userId="1515bd843270ac1b" providerId="LiveId" clId="{3DF1F239-020C-4335-9881-357081218C4B}" dt="2021-03-24T16:29:03.812" v="908" actId="26606"/>
          <ac:spMkLst>
            <pc:docMk/>
            <pc:sldMk cId="0" sldId="260"/>
            <ac:spMk id="95" creationId="{5B2F4B0B-6CDE-4467-A567-7930C6692530}"/>
          </ac:spMkLst>
        </pc:spChg>
        <pc:spChg chg="add del">
          <ac:chgData name="Fred Fikter" userId="1515bd843270ac1b" providerId="LiveId" clId="{3DF1F239-020C-4335-9881-357081218C4B}" dt="2021-03-24T16:29:03.812" v="908" actId="26606"/>
          <ac:spMkLst>
            <pc:docMk/>
            <pc:sldMk cId="0" sldId="260"/>
            <ac:spMk id="97" creationId="{4FBD904E-E2AA-40C0-9B75-6705C2936009}"/>
          </ac:spMkLst>
        </pc:spChg>
        <pc:spChg chg="add">
          <ac:chgData name="Fred Fikter" userId="1515bd843270ac1b" providerId="LiveId" clId="{3DF1F239-020C-4335-9881-357081218C4B}" dt="2021-03-24T16:29:03.851" v="909" actId="26606"/>
          <ac:spMkLst>
            <pc:docMk/>
            <pc:sldMk cId="0" sldId="260"/>
            <ac:spMk id="108" creationId="{5B2F4B0B-6CDE-4467-A567-7930C6692530}"/>
          </ac:spMkLst>
        </pc:spChg>
        <pc:spChg chg="add">
          <ac:chgData name="Fred Fikter" userId="1515bd843270ac1b" providerId="LiveId" clId="{3DF1F239-020C-4335-9881-357081218C4B}" dt="2021-03-24T16:29:03.851" v="909" actId="26606"/>
          <ac:spMkLst>
            <pc:docMk/>
            <pc:sldMk cId="0" sldId="260"/>
            <ac:spMk id="109" creationId="{4FBD904E-E2AA-40C0-9B75-6705C2936009}"/>
          </ac:spMkLst>
        </pc:spChg>
        <pc:grpChg chg="add del">
          <ac:chgData name="Fred Fikter" userId="1515bd843270ac1b" providerId="LiveId" clId="{3DF1F239-020C-4335-9881-357081218C4B}" dt="2021-03-24T16:29:03.812" v="908" actId="26606"/>
          <ac:grpSpMkLst>
            <pc:docMk/>
            <pc:sldMk cId="0" sldId="260"/>
            <ac:grpSpMk id="87" creationId="{E394F7BC-8F83-4AD8-97A7-2D5458C0AB18}"/>
          </ac:grpSpMkLst>
        </pc:grpChg>
        <pc:grpChg chg="add del">
          <ac:chgData name="Fred Fikter" userId="1515bd843270ac1b" providerId="LiveId" clId="{3DF1F239-020C-4335-9881-357081218C4B}" dt="2021-03-24T16:29:03.812" v="908" actId="26606"/>
          <ac:grpSpMkLst>
            <pc:docMk/>
            <pc:sldMk cId="0" sldId="260"/>
            <ac:grpSpMk id="99" creationId="{C2CA0337-9B09-4746-93D0-7E92F422020B}"/>
          </ac:grpSpMkLst>
        </pc:grpChg>
        <pc:grpChg chg="add">
          <ac:chgData name="Fred Fikter" userId="1515bd843270ac1b" providerId="LiveId" clId="{3DF1F239-020C-4335-9881-357081218C4B}" dt="2021-03-24T16:29:03.851" v="909" actId="26606"/>
          <ac:grpSpMkLst>
            <pc:docMk/>
            <pc:sldMk cId="0" sldId="260"/>
            <ac:grpSpMk id="107" creationId="{E394F7BC-8F83-4AD8-97A7-2D5458C0AB18}"/>
          </ac:grpSpMkLst>
        </pc:grpChg>
        <pc:grpChg chg="add">
          <ac:chgData name="Fred Fikter" userId="1515bd843270ac1b" providerId="LiveId" clId="{3DF1F239-020C-4335-9881-357081218C4B}" dt="2021-03-24T16:29:03.851" v="909" actId="26606"/>
          <ac:grpSpMkLst>
            <pc:docMk/>
            <pc:sldMk cId="0" sldId="260"/>
            <ac:grpSpMk id="110" creationId="{C2CA0337-9B09-4746-93D0-7E92F422020B}"/>
          </ac:grpSpMkLst>
        </pc:grpChg>
        <pc:graphicFrameChg chg="add del">
          <ac:chgData name="Fred Fikter" userId="1515bd843270ac1b" providerId="LiveId" clId="{3DF1F239-020C-4335-9881-357081218C4B}" dt="2021-03-24T16:29:03.812" v="908" actId="26606"/>
          <ac:graphicFrameMkLst>
            <pc:docMk/>
            <pc:sldMk cId="0" sldId="260"/>
            <ac:graphicFrameMk id="83" creationId="{A866D88A-AA28-403D-9451-158443BF60F9}"/>
          </ac:graphicFrameMkLst>
        </pc:graphicFrameChg>
        <pc:graphicFrameChg chg="add">
          <ac:chgData name="Fred Fikter" userId="1515bd843270ac1b" providerId="LiveId" clId="{3DF1F239-020C-4335-9881-357081218C4B}" dt="2021-03-24T16:29:03.851" v="909" actId="26606"/>
          <ac:graphicFrameMkLst>
            <pc:docMk/>
            <pc:sldMk cId="0" sldId="260"/>
            <ac:graphicFrameMk id="111" creationId="{58220E52-B6B2-42EA-A779-4E7E864434D7}"/>
          </ac:graphicFrameMkLst>
        </pc:graphicFrameChg>
        <pc:cxnChg chg="del mod">
          <ac:chgData name="Fred Fikter" userId="1515bd843270ac1b" providerId="LiveId" clId="{3DF1F239-020C-4335-9881-357081218C4B}" dt="2021-03-24T16:26:14.603" v="844" actId="478"/>
          <ac:cxnSpMkLst>
            <pc:docMk/>
            <pc:sldMk cId="0" sldId="260"/>
            <ac:cxnSpMk id="82" creationId="{00000000-0000-0000-0000-000000000000}"/>
          </ac:cxnSpMkLst>
        </pc:cxnChg>
      </pc:sldChg>
      <pc:sldChg chg="addSp delSp modSp mod setBg setClrOvrMap modShow">
        <pc:chgData name="Fred Fikter" userId="1515bd843270ac1b" providerId="LiveId" clId="{3DF1F239-020C-4335-9881-357081218C4B}" dt="2021-03-24T17:51:05.097" v="1031" actId="729"/>
        <pc:sldMkLst>
          <pc:docMk/>
          <pc:sldMk cId="0" sldId="261"/>
        </pc:sldMkLst>
        <pc:spChg chg="mod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87" creationId="{00000000-0000-0000-0000-000000000000}"/>
          </ac:spMkLst>
        </pc:spChg>
        <pc:spChg chg="add del mod">
          <ac:chgData name="Fred Fikter" userId="1515bd843270ac1b" providerId="LiveId" clId="{3DF1F239-020C-4335-9881-357081218C4B}" dt="2021-03-24T16:25:32.682" v="841" actId="26606"/>
          <ac:spMkLst>
            <pc:docMk/>
            <pc:sldMk cId="0" sldId="261"/>
            <ac:spMk id="88" creationId="{00000000-0000-0000-0000-000000000000}"/>
          </ac:spMkLst>
        </pc:spChg>
        <pc:spChg chg="add del">
          <ac:chgData name="Fred Fikter" userId="1515bd843270ac1b" providerId="LiveId" clId="{3DF1F239-020C-4335-9881-357081218C4B}" dt="2021-03-24T16:25:32.632" v="840" actId="26606"/>
          <ac:spMkLst>
            <pc:docMk/>
            <pc:sldMk cId="0" sldId="261"/>
            <ac:spMk id="102" creationId="{5B2F4B0B-6CDE-4467-A567-7930C6692530}"/>
          </ac:spMkLst>
        </pc:spChg>
        <pc:spChg chg="add del">
          <ac:chgData name="Fred Fikter" userId="1515bd843270ac1b" providerId="LiveId" clId="{3DF1F239-020C-4335-9881-357081218C4B}" dt="2021-03-24T16:25:32.632" v="840" actId="26606"/>
          <ac:spMkLst>
            <pc:docMk/>
            <pc:sldMk cId="0" sldId="261"/>
            <ac:spMk id="104" creationId="{4FBD904E-E2AA-40C0-9B75-6705C2936009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08" creationId="{F52EA472-C185-45BE-BADB-6DAD122DF711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10" creationId="{D6A217FA-47B1-4E39-96D0-5BBFE855846B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14" creationId="{96F6607B-1C78-4DC6-B6DE-8CD7019A75DA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16" creationId="{DDB120D4-AB19-4B7A-B908-1C3C9773F225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17" creationId="{8B71BB84-90B9-4CCA-B769-2F6A581C72E4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18" creationId="{9A336D8D-7CC6-4430-AC95-026DB29327F2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19" creationId="{8C5EB1AB-5B58-4AFC-B283-123865B3FAE8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20" creationId="{CE950E0C-C670-48E1-B1AF-21073B28307D}"/>
          </ac:spMkLst>
        </pc:spChg>
        <pc:spChg chg="add del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21" creationId="{A793453D-22D3-4973-ADBC-ABF2D720E7E2}"/>
          </ac:spMkLst>
        </pc:spChg>
        <pc:spChg chg="add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35" creationId="{5B2F4B0B-6CDE-4467-A567-7930C6692530}"/>
          </ac:spMkLst>
        </pc:spChg>
        <pc:spChg chg="add">
          <ac:chgData name="Fred Fikter" userId="1515bd843270ac1b" providerId="LiveId" clId="{3DF1F239-020C-4335-9881-357081218C4B}" dt="2021-03-24T16:25:55.586" v="843" actId="26606"/>
          <ac:spMkLst>
            <pc:docMk/>
            <pc:sldMk cId="0" sldId="261"/>
            <ac:spMk id="137" creationId="{4FBD904E-E2AA-40C0-9B75-6705C2936009}"/>
          </ac:spMkLst>
        </pc:spChg>
        <pc:grpChg chg="add del">
          <ac:chgData name="Fred Fikter" userId="1515bd843270ac1b" providerId="LiveId" clId="{3DF1F239-020C-4335-9881-357081218C4B}" dt="2021-03-24T16:25:32.632" v="840" actId="26606"/>
          <ac:grpSpMkLst>
            <pc:docMk/>
            <pc:sldMk cId="0" sldId="261"/>
            <ac:grpSpMk id="94" creationId="{E394F7BC-8F83-4AD8-97A7-2D5458C0AB18}"/>
          </ac:grpSpMkLst>
        </pc:grpChg>
        <pc:grpChg chg="add del">
          <ac:chgData name="Fred Fikter" userId="1515bd843270ac1b" providerId="LiveId" clId="{3DF1F239-020C-4335-9881-357081218C4B}" dt="2021-03-24T16:25:32.632" v="840" actId="26606"/>
          <ac:grpSpMkLst>
            <pc:docMk/>
            <pc:sldMk cId="0" sldId="261"/>
            <ac:grpSpMk id="106" creationId="{C2CA0337-9B09-4746-93D0-7E92F422020B}"/>
          </ac:grpSpMkLst>
        </pc:grpChg>
        <pc:grpChg chg="add del">
          <ac:chgData name="Fred Fikter" userId="1515bd843270ac1b" providerId="LiveId" clId="{3DF1F239-020C-4335-9881-357081218C4B}" dt="2021-03-24T16:25:55.586" v="843" actId="26606"/>
          <ac:grpSpMkLst>
            <pc:docMk/>
            <pc:sldMk cId="0" sldId="261"/>
            <ac:grpSpMk id="115" creationId="{E394F7BC-8F83-4AD8-97A7-2D5458C0AB18}"/>
          </ac:grpSpMkLst>
        </pc:grpChg>
        <pc:grpChg chg="add">
          <ac:chgData name="Fred Fikter" userId="1515bd843270ac1b" providerId="LiveId" clId="{3DF1F239-020C-4335-9881-357081218C4B}" dt="2021-03-24T16:25:55.586" v="843" actId="26606"/>
          <ac:grpSpMkLst>
            <pc:docMk/>
            <pc:sldMk cId="0" sldId="261"/>
            <ac:grpSpMk id="127" creationId="{E394F7BC-8F83-4AD8-97A7-2D5458C0AB18}"/>
          </ac:grpSpMkLst>
        </pc:grpChg>
        <pc:grpChg chg="add">
          <ac:chgData name="Fred Fikter" userId="1515bd843270ac1b" providerId="LiveId" clId="{3DF1F239-020C-4335-9881-357081218C4B}" dt="2021-03-24T16:25:55.586" v="843" actId="26606"/>
          <ac:grpSpMkLst>
            <pc:docMk/>
            <pc:sldMk cId="0" sldId="261"/>
            <ac:grpSpMk id="139" creationId="{C2CA0337-9B09-4746-93D0-7E92F422020B}"/>
          </ac:grpSpMkLst>
        </pc:grpChg>
        <pc:graphicFrameChg chg="add del">
          <ac:chgData name="Fred Fikter" userId="1515bd843270ac1b" providerId="LiveId" clId="{3DF1F239-020C-4335-9881-357081218C4B}" dt="2021-03-24T16:25:32.632" v="840" actId="26606"/>
          <ac:graphicFrameMkLst>
            <pc:docMk/>
            <pc:sldMk cId="0" sldId="261"/>
            <ac:graphicFrameMk id="90" creationId="{66300839-784C-400B-82A9-0B8AEA462BF5}"/>
          </ac:graphicFrameMkLst>
        </pc:graphicFrameChg>
        <pc:graphicFrameChg chg="add mod modGraphic">
          <ac:chgData name="Fred Fikter" userId="1515bd843270ac1b" providerId="LiveId" clId="{3DF1F239-020C-4335-9881-357081218C4B}" dt="2021-03-24T16:25:55.586" v="843" actId="26606"/>
          <ac:graphicFrameMkLst>
            <pc:docMk/>
            <pc:sldMk cId="0" sldId="261"/>
            <ac:graphicFrameMk id="122" creationId="{BB7248B8-7938-499A-B158-9EC52C21A297}"/>
          </ac:graphicFrameMkLst>
        </pc:graphicFrameChg>
        <pc:cxnChg chg="add del">
          <ac:chgData name="Fred Fikter" userId="1515bd843270ac1b" providerId="LiveId" clId="{3DF1F239-020C-4335-9881-357081218C4B}" dt="2021-03-24T16:25:55.586" v="843" actId="26606"/>
          <ac:cxnSpMkLst>
            <pc:docMk/>
            <pc:sldMk cId="0" sldId="261"/>
            <ac:cxnSpMk id="112" creationId="{C1A41487-B04A-4A61-9944-83E681AA1A74}"/>
          </ac:cxnSpMkLst>
        </pc:cxnChg>
      </pc:sldChg>
      <pc:sldChg chg="addSp delSp modSp new mod modShow">
        <pc:chgData name="Fred Fikter" userId="1515bd843270ac1b" providerId="LiveId" clId="{3DF1F239-020C-4335-9881-357081218C4B}" dt="2021-03-24T18:01:42.209" v="1049" actId="207"/>
        <pc:sldMkLst>
          <pc:docMk/>
          <pc:sldMk cId="1569600865" sldId="262"/>
        </pc:sldMkLst>
        <pc:spChg chg="mod">
          <ac:chgData name="Fred Fikter" userId="1515bd843270ac1b" providerId="LiveId" clId="{3DF1F239-020C-4335-9881-357081218C4B}" dt="2021-03-24T15:54:15.363" v="72" actId="20577"/>
          <ac:spMkLst>
            <pc:docMk/>
            <pc:sldMk cId="1569600865" sldId="262"/>
            <ac:spMk id="2" creationId="{77B5E2ED-D194-4805-A87F-90497FC8E275}"/>
          </ac:spMkLst>
        </pc:spChg>
        <pc:spChg chg="del mod">
          <ac:chgData name="Fred Fikter" userId="1515bd843270ac1b" providerId="LiveId" clId="{3DF1F239-020C-4335-9881-357081218C4B}" dt="2021-03-24T16:08:19.028" v="283" actId="478"/>
          <ac:spMkLst>
            <pc:docMk/>
            <pc:sldMk cId="1569600865" sldId="262"/>
            <ac:spMk id="3" creationId="{F8A87EEE-EEE6-4573-B1E1-8C0C8F44596D}"/>
          </ac:spMkLst>
        </pc:spChg>
        <pc:graphicFrameChg chg="add del mod modGraphic">
          <ac:chgData name="Fred Fikter" userId="1515bd843270ac1b" providerId="LiveId" clId="{3DF1F239-020C-4335-9881-357081218C4B}" dt="2021-03-24T15:56:00.370" v="75" actId="1032"/>
          <ac:graphicFrameMkLst>
            <pc:docMk/>
            <pc:sldMk cId="1569600865" sldId="262"/>
            <ac:graphicFrameMk id="6" creationId="{077D708D-B86A-45BC-9DDA-C929F6802C17}"/>
          </ac:graphicFrameMkLst>
        </pc:graphicFrameChg>
        <pc:graphicFrameChg chg="add mod modGraphic">
          <ac:chgData name="Fred Fikter" userId="1515bd843270ac1b" providerId="LiveId" clId="{3DF1F239-020C-4335-9881-357081218C4B}" dt="2021-03-24T18:01:42.209" v="1049" actId="207"/>
          <ac:graphicFrameMkLst>
            <pc:docMk/>
            <pc:sldMk cId="1569600865" sldId="262"/>
            <ac:graphicFrameMk id="7" creationId="{225F0CD7-E668-4516-ACD7-457D56E32771}"/>
          </ac:graphicFrameMkLst>
        </pc:graphicFrameChg>
      </pc:sldChg>
      <pc:sldChg chg="addSp delSp modSp new mod setBg setClrOvrMap">
        <pc:chgData name="Fred Fikter" userId="1515bd843270ac1b" providerId="LiveId" clId="{3DF1F239-020C-4335-9881-357081218C4B}" dt="2021-03-24T16:32:32.721" v="997" actId="26606"/>
        <pc:sldMkLst>
          <pc:docMk/>
          <pc:sldMk cId="4039009941" sldId="263"/>
        </pc:sldMkLst>
        <pc:spChg chg="mod">
          <ac:chgData name="Fred Fikter" userId="1515bd843270ac1b" providerId="LiveId" clId="{3DF1F239-020C-4335-9881-357081218C4B}" dt="2021-03-24T16:22:32.334" v="652" actId="26606"/>
          <ac:spMkLst>
            <pc:docMk/>
            <pc:sldMk cId="4039009941" sldId="263"/>
            <ac:spMk id="2" creationId="{21A52D96-F5C5-4C7E-A571-86CDE91E2D32}"/>
          </ac:spMkLst>
        </pc:spChg>
        <pc:spChg chg="del mod">
          <ac:chgData name="Fred Fikter" userId="1515bd843270ac1b" providerId="LiveId" clId="{3DF1F239-020C-4335-9881-357081218C4B}" dt="2021-03-24T16:22:09.322" v="651" actId="26606"/>
          <ac:spMkLst>
            <pc:docMk/>
            <pc:sldMk cId="4039009941" sldId="263"/>
            <ac:spMk id="3" creationId="{E7FFE35A-1237-4A97-AA6D-EA8C57F6C89B}"/>
          </ac:spMkLst>
        </pc:spChg>
        <pc:spChg chg="add del">
          <ac:chgData name="Fred Fikter" userId="1515bd843270ac1b" providerId="LiveId" clId="{3DF1F239-020C-4335-9881-357081218C4B}" dt="2021-03-24T16:22:32.334" v="652" actId="26606"/>
          <ac:spMkLst>
            <pc:docMk/>
            <pc:sldMk cId="4039009941" sldId="263"/>
            <ac:spMk id="17" creationId="{A791E548-71E9-4E48-95EF-028C1F694C62}"/>
          </ac:spMkLst>
        </pc:spChg>
        <pc:spChg chg="add del">
          <ac:chgData name="Fred Fikter" userId="1515bd843270ac1b" providerId="LiveId" clId="{3DF1F239-020C-4335-9881-357081218C4B}" dt="2021-03-24T16:22:32.334" v="652" actId="26606"/>
          <ac:spMkLst>
            <pc:docMk/>
            <pc:sldMk cId="4039009941" sldId="263"/>
            <ac:spMk id="19" creationId="{AAB5649A-D799-4BE2-9913-FFD6F2B4EE71}"/>
          </ac:spMkLst>
        </pc:spChg>
        <pc:spChg chg="add del">
          <ac:chgData name="Fred Fikter" userId="1515bd843270ac1b" providerId="LiveId" clId="{3DF1F239-020C-4335-9881-357081218C4B}" dt="2021-03-24T16:32:32.721" v="997" actId="26606"/>
          <ac:spMkLst>
            <pc:docMk/>
            <pc:sldMk cId="4039009941" sldId="263"/>
            <ac:spMk id="40" creationId="{5B2F4B0B-6CDE-4467-A567-7930C6692530}"/>
          </ac:spMkLst>
        </pc:spChg>
        <pc:spChg chg="add del">
          <ac:chgData name="Fred Fikter" userId="1515bd843270ac1b" providerId="LiveId" clId="{3DF1F239-020C-4335-9881-357081218C4B}" dt="2021-03-24T16:32:32.721" v="997" actId="26606"/>
          <ac:spMkLst>
            <pc:docMk/>
            <pc:sldMk cId="4039009941" sldId="263"/>
            <ac:spMk id="42" creationId="{4FBD904E-E2AA-40C0-9B75-6705C2936009}"/>
          </ac:spMkLst>
        </pc:spChg>
        <pc:spChg chg="add">
          <ac:chgData name="Fred Fikter" userId="1515bd843270ac1b" providerId="LiveId" clId="{3DF1F239-020C-4335-9881-357081218C4B}" dt="2021-03-24T16:32:32.721" v="997" actId="26606"/>
          <ac:spMkLst>
            <pc:docMk/>
            <pc:sldMk cId="4039009941" sldId="263"/>
            <ac:spMk id="63" creationId="{5B2F4B0B-6CDE-4467-A567-7930C6692530}"/>
          </ac:spMkLst>
        </pc:spChg>
        <pc:spChg chg="add">
          <ac:chgData name="Fred Fikter" userId="1515bd843270ac1b" providerId="LiveId" clId="{3DF1F239-020C-4335-9881-357081218C4B}" dt="2021-03-24T16:32:32.721" v="997" actId="26606"/>
          <ac:spMkLst>
            <pc:docMk/>
            <pc:sldMk cId="4039009941" sldId="263"/>
            <ac:spMk id="65" creationId="{4FBD904E-E2AA-40C0-9B75-6705C2936009}"/>
          </ac:spMkLst>
        </pc:spChg>
        <pc:grpChg chg="add del">
          <ac:chgData name="Fred Fikter" userId="1515bd843270ac1b" providerId="LiveId" clId="{3DF1F239-020C-4335-9881-357081218C4B}" dt="2021-03-24T16:22:32.334" v="652" actId="26606"/>
          <ac:grpSpMkLst>
            <pc:docMk/>
            <pc:sldMk cId="4039009941" sldId="263"/>
            <ac:grpSpMk id="9" creationId="{E394F7BC-8F83-4AD8-97A7-2D5458C0AB18}"/>
          </ac:grpSpMkLst>
        </pc:grpChg>
        <pc:grpChg chg="add del">
          <ac:chgData name="Fred Fikter" userId="1515bd843270ac1b" providerId="LiveId" clId="{3DF1F239-020C-4335-9881-357081218C4B}" dt="2021-03-24T16:22:32.334" v="652" actId="26606"/>
          <ac:grpSpMkLst>
            <pc:docMk/>
            <pc:sldMk cId="4039009941" sldId="263"/>
            <ac:grpSpMk id="21" creationId="{2F723DE5-3668-495B-86B4-1F6867DD0043}"/>
          </ac:grpSpMkLst>
        </pc:grpChg>
        <pc:grpChg chg="add del">
          <ac:chgData name="Fred Fikter" userId="1515bd843270ac1b" providerId="LiveId" clId="{3DF1F239-020C-4335-9881-357081218C4B}" dt="2021-03-24T16:32:32.721" v="997" actId="26606"/>
          <ac:grpSpMkLst>
            <pc:docMk/>
            <pc:sldMk cId="4039009941" sldId="263"/>
            <ac:grpSpMk id="32" creationId="{E394F7BC-8F83-4AD8-97A7-2D5458C0AB18}"/>
          </ac:grpSpMkLst>
        </pc:grpChg>
        <pc:grpChg chg="add del">
          <ac:chgData name="Fred Fikter" userId="1515bd843270ac1b" providerId="LiveId" clId="{3DF1F239-020C-4335-9881-357081218C4B}" dt="2021-03-24T16:32:32.721" v="997" actId="26606"/>
          <ac:grpSpMkLst>
            <pc:docMk/>
            <pc:sldMk cId="4039009941" sldId="263"/>
            <ac:grpSpMk id="44" creationId="{C2CA0337-9B09-4746-93D0-7E92F422020B}"/>
          </ac:grpSpMkLst>
        </pc:grpChg>
        <pc:grpChg chg="add">
          <ac:chgData name="Fred Fikter" userId="1515bd843270ac1b" providerId="LiveId" clId="{3DF1F239-020C-4335-9881-357081218C4B}" dt="2021-03-24T16:32:32.721" v="997" actId="26606"/>
          <ac:grpSpMkLst>
            <pc:docMk/>
            <pc:sldMk cId="4039009941" sldId="263"/>
            <ac:grpSpMk id="55" creationId="{E394F7BC-8F83-4AD8-97A7-2D5458C0AB18}"/>
          </ac:grpSpMkLst>
        </pc:grpChg>
        <pc:grpChg chg="add">
          <ac:chgData name="Fred Fikter" userId="1515bd843270ac1b" providerId="LiveId" clId="{3DF1F239-020C-4335-9881-357081218C4B}" dt="2021-03-24T16:32:32.721" v="997" actId="26606"/>
          <ac:grpSpMkLst>
            <pc:docMk/>
            <pc:sldMk cId="4039009941" sldId="263"/>
            <ac:grpSpMk id="67" creationId="{C2CA0337-9B09-4746-93D0-7E92F422020B}"/>
          </ac:grpSpMkLst>
        </pc:grpChg>
        <pc:graphicFrameChg chg="add mod modGraphic">
          <ac:chgData name="Fred Fikter" userId="1515bd843270ac1b" providerId="LiveId" clId="{3DF1F239-020C-4335-9881-357081218C4B}" dt="2021-03-24T16:32:32.721" v="997" actId="26606"/>
          <ac:graphicFrameMkLst>
            <pc:docMk/>
            <pc:sldMk cId="4039009941" sldId="263"/>
            <ac:graphicFrameMk id="5" creationId="{023CB0BD-2C5F-404A-AA87-40BCA04975DC}"/>
          </ac:graphicFrameMkLst>
        </pc:graphicFrameChg>
      </pc:sldChg>
      <pc:sldChg chg="addSp delSp modSp add mod setBg setClrOvrMap">
        <pc:chgData name="Fred Fikter" userId="1515bd843270ac1b" providerId="LiveId" clId="{3DF1F239-020C-4335-9881-357081218C4B}" dt="2021-03-24T17:50:50.183" v="1030" actId="26606"/>
        <pc:sldMkLst>
          <pc:docMk/>
          <pc:sldMk cId="0" sldId="264"/>
        </pc:sldMkLst>
        <pc:spChg chg="mod">
          <ac:chgData name="Fred Fikter" userId="1515bd843270ac1b" providerId="LiveId" clId="{3DF1F239-020C-4335-9881-357081218C4B}" dt="2021-03-24T17:50:50.183" v="1030" actId="26606"/>
          <ac:spMkLst>
            <pc:docMk/>
            <pc:sldMk cId="0" sldId="264"/>
            <ac:spMk id="87" creationId="{00000000-0000-0000-0000-000000000000}"/>
          </ac:spMkLst>
        </pc:spChg>
        <pc:spChg chg="add del">
          <ac:chgData name="Fred Fikter" userId="1515bd843270ac1b" providerId="LiveId" clId="{3DF1F239-020C-4335-9881-357081218C4B}" dt="2021-03-24T17:50:50.183" v="1030" actId="26606"/>
          <ac:spMkLst>
            <pc:docMk/>
            <pc:sldMk cId="0" sldId="264"/>
            <ac:spMk id="88" creationId="{00000000-0000-0000-0000-000000000000}"/>
          </ac:spMkLst>
        </pc:spChg>
        <pc:spChg chg="add del">
          <ac:chgData name="Fred Fikter" userId="1515bd843270ac1b" providerId="LiveId" clId="{3DF1F239-020C-4335-9881-357081218C4B}" dt="2021-03-24T17:50:16.350" v="1027" actId="26606"/>
          <ac:spMkLst>
            <pc:docMk/>
            <pc:sldMk cId="0" sldId="264"/>
            <ac:spMk id="101" creationId="{F659138C-74A1-445B-848C-3608AE871A9F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05" creationId="{45E4A74B-6514-424A-ADFA-C232FA6B9018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07" creationId="{F61C5C86-C785-4B92-9F2D-133B8B8C24F5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09" creationId="{954D0BF9-002C-4D3A-A222-C166094A5D1D}"/>
          </ac:spMkLst>
        </pc:spChg>
        <pc:spChg chg="add del">
          <ac:chgData name="Fred Fikter" userId="1515bd843270ac1b" providerId="LiveId" clId="{3DF1F239-020C-4335-9881-357081218C4B}" dt="2021-03-24T17:50:16.350" v="1027" actId="26606"/>
          <ac:spMkLst>
            <pc:docMk/>
            <pc:sldMk cId="0" sldId="264"/>
            <ac:spMk id="111" creationId="{225F4217-4021-45A0-812B-398F9A7A93F9}"/>
          </ac:spMkLst>
        </pc:spChg>
        <pc:spChg chg="add del">
          <ac:chgData name="Fred Fikter" userId="1515bd843270ac1b" providerId="LiveId" clId="{3DF1F239-020C-4335-9881-357081218C4B}" dt="2021-03-24T17:50:16.350" v="1027" actId="26606"/>
          <ac:spMkLst>
            <pc:docMk/>
            <pc:sldMk cId="0" sldId="264"/>
            <ac:spMk id="112" creationId="{00000000-0000-0000-0000-000000000000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15" creationId="{22A94CDB-5D63-4C75-9CB6-6C18CDF372F0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18" creationId="{24DFAAE7-061D-4086-99EC-872CB305082A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19" creationId="{E7570099-A243-48DD-9EAE-36F4AC095B94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20" creationId="{6080EB6E-D69F-43B1-91EC-75C303342580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21" creationId="{21BA816A-EE68-4A96-BA05-73303B2F4FE7}"/>
          </ac:spMkLst>
        </pc:spChg>
        <pc:spChg chg="add del">
          <ac:chgData name="Fred Fikter" userId="1515bd843270ac1b" providerId="LiveId" clId="{3DF1F239-020C-4335-9881-357081218C4B}" dt="2021-03-24T17:50:50.167" v="1029" actId="26606"/>
          <ac:spMkLst>
            <pc:docMk/>
            <pc:sldMk cId="0" sldId="264"/>
            <ac:spMk id="122" creationId="{00000000-0000-0000-0000-000000000000}"/>
          </ac:spMkLst>
        </pc:spChg>
        <pc:spChg chg="add">
          <ac:chgData name="Fred Fikter" userId="1515bd843270ac1b" providerId="LiveId" clId="{3DF1F239-020C-4335-9881-357081218C4B}" dt="2021-03-24T17:50:50.183" v="1030" actId="26606"/>
          <ac:spMkLst>
            <pc:docMk/>
            <pc:sldMk cId="0" sldId="264"/>
            <ac:spMk id="126" creationId="{C8643778-7F6C-4E8D-84D1-D5CDB9928191}"/>
          </ac:spMkLst>
        </pc:spChg>
        <pc:spChg chg="add">
          <ac:chgData name="Fred Fikter" userId="1515bd843270ac1b" providerId="LiveId" clId="{3DF1F239-020C-4335-9881-357081218C4B}" dt="2021-03-24T17:50:50.183" v="1030" actId="26606"/>
          <ac:spMkLst>
            <pc:docMk/>
            <pc:sldMk cId="0" sldId="264"/>
            <ac:spMk id="127" creationId="{1D22F88D-6907-48AF-B024-346E855E0D96}"/>
          </ac:spMkLst>
        </pc:spChg>
        <pc:spChg chg="add">
          <ac:chgData name="Fred Fikter" userId="1515bd843270ac1b" providerId="LiveId" clId="{3DF1F239-020C-4335-9881-357081218C4B}" dt="2021-03-24T17:50:50.183" v="1030" actId="26606"/>
          <ac:spMkLst>
            <pc:docMk/>
            <pc:sldMk cId="0" sldId="264"/>
            <ac:spMk id="132" creationId="{00000000-0000-0000-0000-000000000000}"/>
          </ac:spMkLst>
        </pc:spChg>
        <pc:grpChg chg="add del">
          <ac:chgData name="Fred Fikter" userId="1515bd843270ac1b" providerId="LiveId" clId="{3DF1F239-020C-4335-9881-357081218C4B}" dt="2021-03-24T17:50:16.350" v="1027" actId="26606"/>
          <ac:grpSpMkLst>
            <pc:docMk/>
            <pc:sldMk cId="0" sldId="264"/>
            <ac:grpSpMk id="93" creationId="{3F1527C3-06F4-4F4D-B364-8E97266450C5}"/>
          </ac:grpSpMkLst>
        </pc:grpChg>
        <pc:grpChg chg="add del">
          <ac:chgData name="Fred Fikter" userId="1515bd843270ac1b" providerId="LiveId" clId="{3DF1F239-020C-4335-9881-357081218C4B}" dt="2021-03-24T17:50:09.381" v="1023" actId="26606"/>
          <ac:grpSpMkLst>
            <pc:docMk/>
            <pc:sldMk cId="0" sldId="264"/>
            <ac:grpSpMk id="94" creationId="{E394F7BC-8F83-4AD8-97A7-2D5458C0AB18}"/>
          </ac:grpSpMkLst>
        </pc:grpChg>
        <pc:grpChg chg="add del">
          <ac:chgData name="Fred Fikter" userId="1515bd843270ac1b" providerId="LiveId" clId="{3DF1F239-020C-4335-9881-357081218C4B}" dt="2021-03-24T17:50:16.350" v="1027" actId="26606"/>
          <ac:grpSpMkLst>
            <pc:docMk/>
            <pc:sldMk cId="0" sldId="264"/>
            <ac:grpSpMk id="103" creationId="{7DFD7409-66D7-4C9C-B528-E79EB64A4D31}"/>
          </ac:grpSpMkLst>
        </pc:grpChg>
        <pc:grpChg chg="add del">
          <ac:chgData name="Fred Fikter" userId="1515bd843270ac1b" providerId="LiveId" clId="{3DF1F239-020C-4335-9881-357081218C4B}" dt="2021-03-24T17:50:50.167" v="1029" actId="26606"/>
          <ac:grpSpMkLst>
            <pc:docMk/>
            <pc:sldMk cId="0" sldId="264"/>
            <ac:grpSpMk id="116" creationId="{3F1527C3-06F4-4F4D-B364-8E97266450C5}"/>
          </ac:grpSpMkLst>
        </pc:grpChg>
        <pc:grpChg chg="add">
          <ac:chgData name="Fred Fikter" userId="1515bd843270ac1b" providerId="LiveId" clId="{3DF1F239-020C-4335-9881-357081218C4B}" dt="2021-03-24T17:50:50.183" v="1030" actId="26606"/>
          <ac:grpSpMkLst>
            <pc:docMk/>
            <pc:sldMk cId="0" sldId="264"/>
            <ac:grpSpMk id="124" creationId="{3F1527C3-06F4-4F4D-B364-8E97266450C5}"/>
          </ac:grpSpMkLst>
        </pc:grpChg>
        <pc:grpChg chg="add">
          <ac:chgData name="Fred Fikter" userId="1515bd843270ac1b" providerId="LiveId" clId="{3DF1F239-020C-4335-9881-357081218C4B}" dt="2021-03-24T17:50:50.183" v="1030" actId="26606"/>
          <ac:grpSpMkLst>
            <pc:docMk/>
            <pc:sldMk cId="0" sldId="264"/>
            <ac:grpSpMk id="128" creationId="{F3842748-48B5-4DD0-A06A-A31C74024A99}"/>
          </ac:grpSpMkLst>
        </pc:grpChg>
        <pc:graphicFrameChg chg="add del">
          <ac:chgData name="Fred Fikter" userId="1515bd843270ac1b" providerId="LiveId" clId="{3DF1F239-020C-4335-9881-357081218C4B}" dt="2021-03-24T17:50:09.381" v="1023" actId="26606"/>
          <ac:graphicFrameMkLst>
            <pc:docMk/>
            <pc:sldMk cId="0" sldId="264"/>
            <ac:graphicFrameMk id="90" creationId="{A842D280-1095-4261-A877-AE2C835D870B}"/>
          </ac:graphicFrameMkLst>
        </pc:graphicFrameChg>
        <pc:graphicFrameChg chg="add del">
          <ac:chgData name="Fred Fikter" userId="1515bd843270ac1b" providerId="LiveId" clId="{3DF1F239-020C-4335-9881-357081218C4B}" dt="2021-03-24T17:50:15.341" v="1025" actId="26606"/>
          <ac:graphicFrameMkLst>
            <pc:docMk/>
            <pc:sldMk cId="0" sldId="264"/>
            <ac:graphicFrameMk id="102" creationId="{71C6AB0D-306E-46C8-9521-71BDD91B9D0F}"/>
          </ac:graphicFrameMkLst>
        </pc:graphicFrameChg>
        <pc:cxnChg chg="add del">
          <ac:chgData name="Fred Fikter" userId="1515bd843270ac1b" providerId="LiveId" clId="{3DF1F239-020C-4335-9881-357081218C4B}" dt="2021-03-24T17:50:16.350" v="1027" actId="26606"/>
          <ac:cxnSpMkLst>
            <pc:docMk/>
            <pc:sldMk cId="0" sldId="264"/>
            <ac:cxnSpMk id="113" creationId="{486F4EBC-E415-40E4-A8BA-BA66F0B632CB}"/>
          </ac:cxnSpMkLst>
        </pc:cxnChg>
      </pc:sldChg>
      <pc:sldChg chg="addSp delSp modSp add mod setBg setClrOvrMap">
        <pc:chgData name="Fred Fikter" userId="1515bd843270ac1b" providerId="LiveId" clId="{3DF1F239-020C-4335-9881-357081218C4B}" dt="2021-03-24T17:52:04.328" v="1034" actId="26606"/>
        <pc:sldMkLst>
          <pc:docMk/>
          <pc:sldMk cId="0" sldId="265"/>
        </pc:sldMkLst>
        <pc:spChg chg="mod">
          <ac:chgData name="Fred Fikter" userId="1515bd843270ac1b" providerId="LiveId" clId="{3DF1F239-020C-4335-9881-357081218C4B}" dt="2021-03-24T17:52:04.328" v="1034" actId="26606"/>
          <ac:spMkLst>
            <pc:docMk/>
            <pc:sldMk cId="0" sldId="265"/>
            <ac:spMk id="60" creationId="{00000000-0000-0000-0000-000000000000}"/>
          </ac:spMkLst>
        </pc:spChg>
        <pc:spChg chg="del">
          <ac:chgData name="Fred Fikter" userId="1515bd843270ac1b" providerId="LiveId" clId="{3DF1F239-020C-4335-9881-357081218C4B}" dt="2021-03-24T17:52:04.328" v="1034" actId="26606"/>
          <ac:spMkLst>
            <pc:docMk/>
            <pc:sldMk cId="0" sldId="265"/>
            <ac:spMk id="61" creationId="{00000000-0000-0000-0000-000000000000}"/>
          </ac:spMkLst>
        </pc:spChg>
        <pc:spChg chg="add">
          <ac:chgData name="Fred Fikter" userId="1515bd843270ac1b" providerId="LiveId" clId="{3DF1F239-020C-4335-9881-357081218C4B}" dt="2021-03-24T17:52:04.328" v="1034" actId="26606"/>
          <ac:spMkLst>
            <pc:docMk/>
            <pc:sldMk cId="0" sldId="265"/>
            <ac:spMk id="75" creationId="{5B2F4B0B-6CDE-4467-A567-7930C6692530}"/>
          </ac:spMkLst>
        </pc:spChg>
        <pc:spChg chg="add">
          <ac:chgData name="Fred Fikter" userId="1515bd843270ac1b" providerId="LiveId" clId="{3DF1F239-020C-4335-9881-357081218C4B}" dt="2021-03-24T17:52:04.328" v="1034" actId="26606"/>
          <ac:spMkLst>
            <pc:docMk/>
            <pc:sldMk cId="0" sldId="265"/>
            <ac:spMk id="77" creationId="{4FBD904E-E2AA-40C0-9B75-6705C2936009}"/>
          </ac:spMkLst>
        </pc:spChg>
        <pc:grpChg chg="add">
          <ac:chgData name="Fred Fikter" userId="1515bd843270ac1b" providerId="LiveId" clId="{3DF1F239-020C-4335-9881-357081218C4B}" dt="2021-03-24T17:52:04.328" v="1034" actId="26606"/>
          <ac:grpSpMkLst>
            <pc:docMk/>
            <pc:sldMk cId="0" sldId="265"/>
            <ac:grpSpMk id="67" creationId="{E394F7BC-8F83-4AD8-97A7-2D5458C0AB18}"/>
          </ac:grpSpMkLst>
        </pc:grpChg>
        <pc:grpChg chg="add">
          <ac:chgData name="Fred Fikter" userId="1515bd843270ac1b" providerId="LiveId" clId="{3DF1F239-020C-4335-9881-357081218C4B}" dt="2021-03-24T17:52:04.328" v="1034" actId="26606"/>
          <ac:grpSpMkLst>
            <pc:docMk/>
            <pc:sldMk cId="0" sldId="265"/>
            <ac:grpSpMk id="79" creationId="{C2CA0337-9B09-4746-93D0-7E92F422020B}"/>
          </ac:grpSpMkLst>
        </pc:grpChg>
        <pc:graphicFrameChg chg="add">
          <ac:chgData name="Fred Fikter" userId="1515bd843270ac1b" providerId="LiveId" clId="{3DF1F239-020C-4335-9881-357081218C4B}" dt="2021-03-24T17:52:04.328" v="1034" actId="26606"/>
          <ac:graphicFrameMkLst>
            <pc:docMk/>
            <pc:sldMk cId="0" sldId="265"/>
            <ac:graphicFrameMk id="63" creationId="{57348FE2-E959-4079-8DBD-7B19D97EC53D}"/>
          </ac:graphicFrameMkLst>
        </pc:graphicFrameChg>
      </pc:sldChg>
      <pc:sldChg chg="modSp mod modShow">
        <pc:chgData name="Fred Fikter" userId="1515bd843270ac1b" providerId="LiveId" clId="{3DF1F239-020C-4335-9881-357081218C4B}" dt="2021-03-24T18:01:06.940" v="1046" actId="729"/>
        <pc:sldMkLst>
          <pc:docMk/>
          <pc:sldMk cId="3000592914" sldId="266"/>
        </pc:sldMkLst>
        <pc:spChg chg="mod">
          <ac:chgData name="Fred Fikter" userId="1515bd843270ac1b" providerId="LiveId" clId="{3DF1F239-020C-4335-9881-357081218C4B}" dt="2021-03-24T17:58:40.832" v="1036" actId="27636"/>
          <ac:spMkLst>
            <pc:docMk/>
            <pc:sldMk cId="3000592914" sldId="266"/>
            <ac:spMk id="2" creationId="{876845B7-2B73-4327-85E7-8B7A8F716B1D}"/>
          </ac:spMkLst>
        </pc:spChg>
        <pc:spChg chg="mod">
          <ac:chgData name="Fred Fikter" userId="1515bd843270ac1b" providerId="LiveId" clId="{3DF1F239-020C-4335-9881-357081218C4B}" dt="2021-03-24T17:59:12.543" v="1039" actId="20577"/>
          <ac:spMkLst>
            <pc:docMk/>
            <pc:sldMk cId="3000592914" sldId="266"/>
            <ac:spMk id="8" creationId="{D2D3C2DE-A06D-4468-A0D8-1633E663E22A}"/>
          </ac:spMkLst>
        </pc:spChg>
      </pc:sldChg>
      <pc:sldMasterChg chg="setBg">
        <pc:chgData name="Fred Fikter" userId="1515bd843270ac1b" providerId="LiveId" clId="{3DF1F239-020C-4335-9881-357081218C4B}" dt="2021-03-24T15:50:45.666" v="9"/>
        <pc:sldMasterMkLst>
          <pc:docMk/>
          <pc:sldMasterMk cId="510977438" sldId="2147483679"/>
        </pc:sldMasterMkLst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0EC06-2382-40B8-9E8B-93EB2E21AA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E26AC4-1DAC-482F-8499-6375F991C3CF}">
      <dgm:prSet/>
      <dgm:spPr/>
      <dgm:t>
        <a:bodyPr/>
        <a:lstStyle/>
        <a:p>
          <a:r>
            <a:rPr lang="en-US"/>
            <a:t>Programming Language: Python</a:t>
          </a:r>
        </a:p>
      </dgm:t>
    </dgm:pt>
    <dgm:pt modelId="{8E7B18D6-5C02-447F-B1B1-730BD33CFD75}" type="parTrans" cxnId="{8B8224F2-84BF-4EF1-AF78-B858BCFB6E86}">
      <dgm:prSet/>
      <dgm:spPr/>
      <dgm:t>
        <a:bodyPr/>
        <a:lstStyle/>
        <a:p>
          <a:endParaRPr lang="en-US"/>
        </a:p>
      </dgm:t>
    </dgm:pt>
    <dgm:pt modelId="{86CAE767-107F-42EE-B9B6-768BB7AACAE7}" type="sibTrans" cxnId="{8B8224F2-84BF-4EF1-AF78-B858BCFB6E86}">
      <dgm:prSet/>
      <dgm:spPr/>
      <dgm:t>
        <a:bodyPr/>
        <a:lstStyle/>
        <a:p>
          <a:endParaRPr lang="en-US"/>
        </a:p>
      </dgm:t>
    </dgm:pt>
    <dgm:pt modelId="{1960961D-BA30-4F25-9AFD-601A1CD38FA2}">
      <dgm:prSet/>
      <dgm:spPr/>
      <dgm:t>
        <a:bodyPr/>
        <a:lstStyle/>
        <a:p>
          <a:r>
            <a:rPr lang="en-US"/>
            <a:t>Version: 3.9</a:t>
          </a:r>
        </a:p>
      </dgm:t>
    </dgm:pt>
    <dgm:pt modelId="{99E52778-4391-4150-8608-12700EDFE008}" type="parTrans" cxnId="{FE212743-2AAA-4626-AA3B-EC039E8A6008}">
      <dgm:prSet/>
      <dgm:spPr/>
      <dgm:t>
        <a:bodyPr/>
        <a:lstStyle/>
        <a:p>
          <a:endParaRPr lang="en-US"/>
        </a:p>
      </dgm:t>
    </dgm:pt>
    <dgm:pt modelId="{BC6CBA64-C9B5-49A8-B55D-2C45541FA087}" type="sibTrans" cxnId="{FE212743-2AAA-4626-AA3B-EC039E8A6008}">
      <dgm:prSet/>
      <dgm:spPr/>
      <dgm:t>
        <a:bodyPr/>
        <a:lstStyle/>
        <a:p>
          <a:endParaRPr lang="en-US"/>
        </a:p>
      </dgm:t>
    </dgm:pt>
    <dgm:pt modelId="{0E683510-3213-4C66-B548-4E354EDA5F4D}">
      <dgm:prSet/>
      <dgm:spPr/>
      <dgm:t>
        <a:bodyPr/>
        <a:lstStyle/>
        <a:p>
          <a:r>
            <a:rPr lang="en-US"/>
            <a:t>Framework: Django</a:t>
          </a:r>
        </a:p>
      </dgm:t>
    </dgm:pt>
    <dgm:pt modelId="{3C0B75CD-A0A3-4CFE-810B-4641F6D74D76}" type="parTrans" cxnId="{535C3679-0430-434D-8065-CD8E5046FD9F}">
      <dgm:prSet/>
      <dgm:spPr/>
      <dgm:t>
        <a:bodyPr/>
        <a:lstStyle/>
        <a:p>
          <a:endParaRPr lang="en-US"/>
        </a:p>
      </dgm:t>
    </dgm:pt>
    <dgm:pt modelId="{403004C2-D711-496E-9196-2D206E559DCE}" type="sibTrans" cxnId="{535C3679-0430-434D-8065-CD8E5046FD9F}">
      <dgm:prSet/>
      <dgm:spPr/>
      <dgm:t>
        <a:bodyPr/>
        <a:lstStyle/>
        <a:p>
          <a:endParaRPr lang="en-US"/>
        </a:p>
      </dgm:t>
    </dgm:pt>
    <dgm:pt modelId="{69EF4AA0-6C92-4822-929C-8F5FE74B18EB}">
      <dgm:prSet/>
      <dgm:spPr/>
      <dgm:t>
        <a:bodyPr/>
        <a:lstStyle/>
        <a:p>
          <a:r>
            <a:rPr lang="en-US"/>
            <a:t>Django is a high-level, free and open-source, Python Web framework that encourages rapid development and clean, pragmatic design.</a:t>
          </a:r>
        </a:p>
      </dgm:t>
    </dgm:pt>
    <dgm:pt modelId="{B03103D1-6AD7-4F25-949E-1500BD3EC932}" type="parTrans" cxnId="{F88FFA4A-F325-46C7-9D77-82248154F372}">
      <dgm:prSet/>
      <dgm:spPr/>
      <dgm:t>
        <a:bodyPr/>
        <a:lstStyle/>
        <a:p>
          <a:endParaRPr lang="en-US"/>
        </a:p>
      </dgm:t>
    </dgm:pt>
    <dgm:pt modelId="{78779556-E211-44CF-AF2A-39E54E1E02D1}" type="sibTrans" cxnId="{F88FFA4A-F325-46C7-9D77-82248154F372}">
      <dgm:prSet/>
      <dgm:spPr/>
      <dgm:t>
        <a:bodyPr/>
        <a:lstStyle/>
        <a:p>
          <a:endParaRPr lang="en-US"/>
        </a:p>
      </dgm:t>
    </dgm:pt>
    <dgm:pt modelId="{D053C706-5EDC-4ED6-B067-98C333AEC95B}">
      <dgm:prSet/>
      <dgm:spPr/>
      <dgm:t>
        <a:bodyPr/>
        <a:lstStyle/>
        <a:p>
          <a:r>
            <a:rPr lang="en-US"/>
            <a:t>Django makes it easier to build better Web apps more quickly and with less code.</a:t>
          </a:r>
        </a:p>
      </dgm:t>
    </dgm:pt>
    <dgm:pt modelId="{13E9F906-90FC-478F-8838-CB7CE04370DB}" type="parTrans" cxnId="{9340C720-A38F-4DDB-9CD6-CE897EDAE760}">
      <dgm:prSet/>
      <dgm:spPr/>
      <dgm:t>
        <a:bodyPr/>
        <a:lstStyle/>
        <a:p>
          <a:endParaRPr lang="en-US"/>
        </a:p>
      </dgm:t>
    </dgm:pt>
    <dgm:pt modelId="{4278ED36-BC5F-41B4-8D8C-D85F4BC8A933}" type="sibTrans" cxnId="{9340C720-A38F-4DDB-9CD6-CE897EDAE760}">
      <dgm:prSet/>
      <dgm:spPr/>
      <dgm:t>
        <a:bodyPr/>
        <a:lstStyle/>
        <a:p>
          <a:endParaRPr lang="en-US"/>
        </a:p>
      </dgm:t>
    </dgm:pt>
    <dgm:pt modelId="{4B1FBE06-B7D3-4A5F-BB9D-F127284CEA48}">
      <dgm:prSet/>
      <dgm:spPr/>
      <dgm:t>
        <a:bodyPr/>
        <a:lstStyle/>
        <a:p>
          <a:r>
            <a:rPr lang="en-US"/>
            <a:t>Database: PostgreSQL</a:t>
          </a:r>
        </a:p>
      </dgm:t>
    </dgm:pt>
    <dgm:pt modelId="{848D6F4F-3872-4998-BF94-FF4662780272}" type="parTrans" cxnId="{42DC55BE-51CC-4A41-BE6E-5E5A4BD746FD}">
      <dgm:prSet/>
      <dgm:spPr/>
      <dgm:t>
        <a:bodyPr/>
        <a:lstStyle/>
        <a:p>
          <a:endParaRPr lang="en-US"/>
        </a:p>
      </dgm:t>
    </dgm:pt>
    <dgm:pt modelId="{D77EF2C0-E9EF-4BA4-A990-0D8411053BFF}" type="sibTrans" cxnId="{42DC55BE-51CC-4A41-BE6E-5E5A4BD746FD}">
      <dgm:prSet/>
      <dgm:spPr/>
      <dgm:t>
        <a:bodyPr/>
        <a:lstStyle/>
        <a:p>
          <a:endParaRPr lang="en-US"/>
        </a:p>
      </dgm:t>
    </dgm:pt>
    <dgm:pt modelId="{D2FBFCC1-09A1-48BB-998A-D882ECE9C8DE}">
      <dgm:prSet/>
      <dgm:spPr/>
      <dgm:t>
        <a:bodyPr/>
        <a:lstStyle/>
        <a:p>
          <a:r>
            <a:rPr lang="en-US"/>
            <a:t>PostgreSQL is a powerful, open-source object-relational database system.</a:t>
          </a:r>
        </a:p>
      </dgm:t>
    </dgm:pt>
    <dgm:pt modelId="{702E6C18-920E-4960-98E2-1EEA0C8DB00B}" type="parTrans" cxnId="{1738F6F1-265F-477A-BE18-B7B4FF2ABFAF}">
      <dgm:prSet/>
      <dgm:spPr/>
      <dgm:t>
        <a:bodyPr/>
        <a:lstStyle/>
        <a:p>
          <a:endParaRPr lang="en-US"/>
        </a:p>
      </dgm:t>
    </dgm:pt>
    <dgm:pt modelId="{A1D34B92-F473-490B-9E23-37825AE7C658}" type="sibTrans" cxnId="{1738F6F1-265F-477A-BE18-B7B4FF2ABFAF}">
      <dgm:prSet/>
      <dgm:spPr/>
      <dgm:t>
        <a:bodyPr/>
        <a:lstStyle/>
        <a:p>
          <a:endParaRPr lang="en-US"/>
        </a:p>
      </dgm:t>
    </dgm:pt>
    <dgm:pt modelId="{9F75FA49-F263-4510-A832-DCE83145F0C0}">
      <dgm:prSet/>
      <dgm:spPr/>
      <dgm:t>
        <a:bodyPr/>
        <a:lstStyle/>
        <a:p>
          <a:r>
            <a:rPr lang="en-US"/>
            <a:t>HTML, CSS, Bootstrap</a:t>
          </a:r>
        </a:p>
      </dgm:t>
    </dgm:pt>
    <dgm:pt modelId="{96EF4228-ACC7-42D2-948C-0E314F472B9C}" type="parTrans" cxnId="{54685AB5-C9BB-4DA5-95AC-12A93A919793}">
      <dgm:prSet/>
      <dgm:spPr/>
      <dgm:t>
        <a:bodyPr/>
        <a:lstStyle/>
        <a:p>
          <a:endParaRPr lang="en-US"/>
        </a:p>
      </dgm:t>
    </dgm:pt>
    <dgm:pt modelId="{324D840B-CD65-445B-A312-0DC7C7050A56}" type="sibTrans" cxnId="{54685AB5-C9BB-4DA5-95AC-12A93A919793}">
      <dgm:prSet/>
      <dgm:spPr/>
      <dgm:t>
        <a:bodyPr/>
        <a:lstStyle/>
        <a:p>
          <a:endParaRPr lang="en-US"/>
        </a:p>
      </dgm:t>
    </dgm:pt>
    <dgm:pt modelId="{98EC96CF-94AB-47BC-AB46-4160EB32378E}">
      <dgm:prSet/>
      <dgm:spPr/>
      <dgm:t>
        <a:bodyPr/>
        <a:lstStyle/>
        <a:p>
          <a:r>
            <a:rPr lang="en-US"/>
            <a:t>For front end design.</a:t>
          </a:r>
        </a:p>
      </dgm:t>
    </dgm:pt>
    <dgm:pt modelId="{57915B8C-BD4B-4C81-BBC3-16D6A7AC706C}" type="parTrans" cxnId="{116AC8D2-F51D-4EB3-BE6E-B80347447A98}">
      <dgm:prSet/>
      <dgm:spPr/>
      <dgm:t>
        <a:bodyPr/>
        <a:lstStyle/>
        <a:p>
          <a:endParaRPr lang="en-US"/>
        </a:p>
      </dgm:t>
    </dgm:pt>
    <dgm:pt modelId="{B351C2A7-32B3-4AFB-B24D-34B26FB24728}" type="sibTrans" cxnId="{116AC8D2-F51D-4EB3-BE6E-B80347447A98}">
      <dgm:prSet/>
      <dgm:spPr/>
      <dgm:t>
        <a:bodyPr/>
        <a:lstStyle/>
        <a:p>
          <a:endParaRPr lang="en-US"/>
        </a:p>
      </dgm:t>
    </dgm:pt>
    <dgm:pt modelId="{5F3EB6B7-3AFC-4840-896C-1D75CE299BF6}" type="pres">
      <dgm:prSet presAssocID="{DE90EC06-2382-40B8-9E8B-93EB2E21AA23}" presName="linear" presStyleCnt="0">
        <dgm:presLayoutVars>
          <dgm:animLvl val="lvl"/>
          <dgm:resizeHandles val="exact"/>
        </dgm:presLayoutVars>
      </dgm:prSet>
      <dgm:spPr/>
    </dgm:pt>
    <dgm:pt modelId="{3E3F54BF-ED24-448D-9265-AB9F4DF5B3F8}" type="pres">
      <dgm:prSet presAssocID="{12E26AC4-1DAC-482F-8499-6375F991C3C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F02DB0B-1BF2-427E-BAE9-8288E48E17F7}" type="pres">
      <dgm:prSet presAssocID="{12E26AC4-1DAC-482F-8499-6375F991C3CF}" presName="childText" presStyleLbl="revTx" presStyleIdx="0" presStyleCnt="1">
        <dgm:presLayoutVars>
          <dgm:bulletEnabled val="1"/>
        </dgm:presLayoutVars>
      </dgm:prSet>
      <dgm:spPr/>
    </dgm:pt>
    <dgm:pt modelId="{7EF1D727-620D-4326-98E8-2853AE37D2DF}" type="pres">
      <dgm:prSet presAssocID="{0E683510-3213-4C66-B548-4E354EDA5F4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26FF969-4064-4A41-88AA-C5DBF7123359}" type="pres">
      <dgm:prSet presAssocID="{403004C2-D711-496E-9196-2D206E559DCE}" presName="spacer" presStyleCnt="0"/>
      <dgm:spPr/>
    </dgm:pt>
    <dgm:pt modelId="{37E3F2F7-841C-4E01-A789-AEED7EC7EBE6}" type="pres">
      <dgm:prSet presAssocID="{69EF4AA0-6C92-4822-929C-8F5FE74B18E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B088F9D-EA09-47B6-994C-AC78F53F90D5}" type="pres">
      <dgm:prSet presAssocID="{78779556-E211-44CF-AF2A-39E54E1E02D1}" presName="spacer" presStyleCnt="0"/>
      <dgm:spPr/>
    </dgm:pt>
    <dgm:pt modelId="{02E2ACFE-2A9A-409D-BA31-16DF146E317C}" type="pres">
      <dgm:prSet presAssocID="{D053C706-5EDC-4ED6-B067-98C333AEC95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ACB99D5-896B-4B33-8170-2664F93E053C}" type="pres">
      <dgm:prSet presAssocID="{4278ED36-BC5F-41B4-8D8C-D85F4BC8A933}" presName="spacer" presStyleCnt="0"/>
      <dgm:spPr/>
    </dgm:pt>
    <dgm:pt modelId="{35893984-A34A-44D9-9B02-1E2D76914602}" type="pres">
      <dgm:prSet presAssocID="{4B1FBE06-B7D3-4A5F-BB9D-F127284CEA4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CD223D8-EEC2-4D62-AA19-97FFBF0928CC}" type="pres">
      <dgm:prSet presAssocID="{D77EF2C0-E9EF-4BA4-A990-0D8411053BFF}" presName="spacer" presStyleCnt="0"/>
      <dgm:spPr/>
    </dgm:pt>
    <dgm:pt modelId="{23D608D8-2861-400A-BECC-57A3E843E4B1}" type="pres">
      <dgm:prSet presAssocID="{D2FBFCC1-09A1-48BB-998A-D882ECE9C8D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9E8137E-0FA6-4219-B350-06539ABB13CC}" type="pres">
      <dgm:prSet presAssocID="{A1D34B92-F473-490B-9E23-37825AE7C658}" presName="spacer" presStyleCnt="0"/>
      <dgm:spPr/>
    </dgm:pt>
    <dgm:pt modelId="{608B5A12-7538-422A-97CD-B7A843D3DD5C}" type="pres">
      <dgm:prSet presAssocID="{9F75FA49-F263-4510-A832-DCE83145F0C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04D1C9F-F2BF-4F61-9F65-C72F042E1D0B}" type="pres">
      <dgm:prSet presAssocID="{324D840B-CD65-445B-A312-0DC7C7050A56}" presName="spacer" presStyleCnt="0"/>
      <dgm:spPr/>
    </dgm:pt>
    <dgm:pt modelId="{35022582-6CCC-4334-81A1-3AA7392E0C58}" type="pres">
      <dgm:prSet presAssocID="{98EC96CF-94AB-47BC-AB46-4160EB32378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D97A214-631C-428D-AD9C-FE08EB757912}" type="presOf" srcId="{DE90EC06-2382-40B8-9E8B-93EB2E21AA23}" destId="{5F3EB6B7-3AFC-4840-896C-1D75CE299BF6}" srcOrd="0" destOrd="0" presId="urn:microsoft.com/office/officeart/2005/8/layout/vList2"/>
    <dgm:cxn modelId="{9340C720-A38F-4DDB-9CD6-CE897EDAE760}" srcId="{DE90EC06-2382-40B8-9E8B-93EB2E21AA23}" destId="{D053C706-5EDC-4ED6-B067-98C333AEC95B}" srcOrd="3" destOrd="0" parTransId="{13E9F906-90FC-478F-8838-CB7CE04370DB}" sibTransId="{4278ED36-BC5F-41B4-8D8C-D85F4BC8A933}"/>
    <dgm:cxn modelId="{FE212743-2AAA-4626-AA3B-EC039E8A6008}" srcId="{12E26AC4-1DAC-482F-8499-6375F991C3CF}" destId="{1960961D-BA30-4F25-9AFD-601A1CD38FA2}" srcOrd="0" destOrd="0" parTransId="{99E52778-4391-4150-8608-12700EDFE008}" sibTransId="{BC6CBA64-C9B5-49A8-B55D-2C45541FA087}"/>
    <dgm:cxn modelId="{F88FFA4A-F325-46C7-9D77-82248154F372}" srcId="{DE90EC06-2382-40B8-9E8B-93EB2E21AA23}" destId="{69EF4AA0-6C92-4822-929C-8F5FE74B18EB}" srcOrd="2" destOrd="0" parTransId="{B03103D1-6AD7-4F25-949E-1500BD3EC932}" sibTransId="{78779556-E211-44CF-AF2A-39E54E1E02D1}"/>
    <dgm:cxn modelId="{535C3679-0430-434D-8065-CD8E5046FD9F}" srcId="{DE90EC06-2382-40B8-9E8B-93EB2E21AA23}" destId="{0E683510-3213-4C66-B548-4E354EDA5F4D}" srcOrd="1" destOrd="0" parTransId="{3C0B75CD-A0A3-4CFE-810B-4641F6D74D76}" sibTransId="{403004C2-D711-496E-9196-2D206E559DCE}"/>
    <dgm:cxn modelId="{D27B4D7C-20C5-476C-A8FE-D89F93042368}" type="presOf" srcId="{0E683510-3213-4C66-B548-4E354EDA5F4D}" destId="{7EF1D727-620D-4326-98E8-2853AE37D2DF}" srcOrd="0" destOrd="0" presId="urn:microsoft.com/office/officeart/2005/8/layout/vList2"/>
    <dgm:cxn modelId="{3B392E87-0810-4B0D-9878-2DAF7CA0CCF1}" type="presOf" srcId="{12E26AC4-1DAC-482F-8499-6375F991C3CF}" destId="{3E3F54BF-ED24-448D-9265-AB9F4DF5B3F8}" srcOrd="0" destOrd="0" presId="urn:microsoft.com/office/officeart/2005/8/layout/vList2"/>
    <dgm:cxn modelId="{4B0BED94-857F-48FC-8B67-4FFEF0B0C8B4}" type="presOf" srcId="{69EF4AA0-6C92-4822-929C-8F5FE74B18EB}" destId="{37E3F2F7-841C-4E01-A789-AEED7EC7EBE6}" srcOrd="0" destOrd="0" presId="urn:microsoft.com/office/officeart/2005/8/layout/vList2"/>
    <dgm:cxn modelId="{A3E9939B-9E97-4F52-ACD2-01A9BE9D563D}" type="presOf" srcId="{98EC96CF-94AB-47BC-AB46-4160EB32378E}" destId="{35022582-6CCC-4334-81A1-3AA7392E0C58}" srcOrd="0" destOrd="0" presId="urn:microsoft.com/office/officeart/2005/8/layout/vList2"/>
    <dgm:cxn modelId="{33D430A0-6C72-44D9-BBC6-4400EFB319CE}" type="presOf" srcId="{D053C706-5EDC-4ED6-B067-98C333AEC95B}" destId="{02E2ACFE-2A9A-409D-BA31-16DF146E317C}" srcOrd="0" destOrd="0" presId="urn:microsoft.com/office/officeart/2005/8/layout/vList2"/>
    <dgm:cxn modelId="{739467A6-23FB-4FFB-B84E-FAFD6C112ABB}" type="presOf" srcId="{1960961D-BA30-4F25-9AFD-601A1CD38FA2}" destId="{CF02DB0B-1BF2-427E-BAE9-8288E48E17F7}" srcOrd="0" destOrd="0" presId="urn:microsoft.com/office/officeart/2005/8/layout/vList2"/>
    <dgm:cxn modelId="{54685AB5-C9BB-4DA5-95AC-12A93A919793}" srcId="{DE90EC06-2382-40B8-9E8B-93EB2E21AA23}" destId="{9F75FA49-F263-4510-A832-DCE83145F0C0}" srcOrd="6" destOrd="0" parTransId="{96EF4228-ACC7-42D2-948C-0E314F472B9C}" sibTransId="{324D840B-CD65-445B-A312-0DC7C7050A56}"/>
    <dgm:cxn modelId="{B64CBCB5-E8C6-4A2F-8E39-21DCF4C39F2B}" type="presOf" srcId="{D2FBFCC1-09A1-48BB-998A-D882ECE9C8DE}" destId="{23D608D8-2861-400A-BECC-57A3E843E4B1}" srcOrd="0" destOrd="0" presId="urn:microsoft.com/office/officeart/2005/8/layout/vList2"/>
    <dgm:cxn modelId="{42DC55BE-51CC-4A41-BE6E-5E5A4BD746FD}" srcId="{DE90EC06-2382-40B8-9E8B-93EB2E21AA23}" destId="{4B1FBE06-B7D3-4A5F-BB9D-F127284CEA48}" srcOrd="4" destOrd="0" parTransId="{848D6F4F-3872-4998-BF94-FF4662780272}" sibTransId="{D77EF2C0-E9EF-4BA4-A990-0D8411053BFF}"/>
    <dgm:cxn modelId="{C934D6BE-0DB6-43BA-AE5C-FB9E66D65D22}" type="presOf" srcId="{4B1FBE06-B7D3-4A5F-BB9D-F127284CEA48}" destId="{35893984-A34A-44D9-9B02-1E2D76914602}" srcOrd="0" destOrd="0" presId="urn:microsoft.com/office/officeart/2005/8/layout/vList2"/>
    <dgm:cxn modelId="{116AC8D2-F51D-4EB3-BE6E-B80347447A98}" srcId="{DE90EC06-2382-40B8-9E8B-93EB2E21AA23}" destId="{98EC96CF-94AB-47BC-AB46-4160EB32378E}" srcOrd="7" destOrd="0" parTransId="{57915B8C-BD4B-4C81-BBC3-16D6A7AC706C}" sibTransId="{B351C2A7-32B3-4AFB-B24D-34B26FB24728}"/>
    <dgm:cxn modelId="{EC42B9ED-F11E-457B-B8A2-0ECE0AB40EF5}" type="presOf" srcId="{9F75FA49-F263-4510-A832-DCE83145F0C0}" destId="{608B5A12-7538-422A-97CD-B7A843D3DD5C}" srcOrd="0" destOrd="0" presId="urn:microsoft.com/office/officeart/2005/8/layout/vList2"/>
    <dgm:cxn modelId="{1738F6F1-265F-477A-BE18-B7B4FF2ABFAF}" srcId="{DE90EC06-2382-40B8-9E8B-93EB2E21AA23}" destId="{D2FBFCC1-09A1-48BB-998A-D882ECE9C8DE}" srcOrd="5" destOrd="0" parTransId="{702E6C18-920E-4960-98E2-1EEA0C8DB00B}" sibTransId="{A1D34B92-F473-490B-9E23-37825AE7C658}"/>
    <dgm:cxn modelId="{8B8224F2-84BF-4EF1-AF78-B858BCFB6E86}" srcId="{DE90EC06-2382-40B8-9E8B-93EB2E21AA23}" destId="{12E26AC4-1DAC-482F-8499-6375F991C3CF}" srcOrd="0" destOrd="0" parTransId="{8E7B18D6-5C02-447F-B1B1-730BD33CFD75}" sibTransId="{86CAE767-107F-42EE-B9B6-768BB7AACAE7}"/>
    <dgm:cxn modelId="{C71C4288-688F-43E0-A0FD-EE03FFA5DBF1}" type="presParOf" srcId="{5F3EB6B7-3AFC-4840-896C-1D75CE299BF6}" destId="{3E3F54BF-ED24-448D-9265-AB9F4DF5B3F8}" srcOrd="0" destOrd="0" presId="urn:microsoft.com/office/officeart/2005/8/layout/vList2"/>
    <dgm:cxn modelId="{E85CC6F9-4391-4AF9-9D5C-47265A3441E5}" type="presParOf" srcId="{5F3EB6B7-3AFC-4840-896C-1D75CE299BF6}" destId="{CF02DB0B-1BF2-427E-BAE9-8288E48E17F7}" srcOrd="1" destOrd="0" presId="urn:microsoft.com/office/officeart/2005/8/layout/vList2"/>
    <dgm:cxn modelId="{5C665979-B96B-4606-AA39-CF4C311B1D06}" type="presParOf" srcId="{5F3EB6B7-3AFC-4840-896C-1D75CE299BF6}" destId="{7EF1D727-620D-4326-98E8-2853AE37D2DF}" srcOrd="2" destOrd="0" presId="urn:microsoft.com/office/officeart/2005/8/layout/vList2"/>
    <dgm:cxn modelId="{E29BCA31-62B0-4585-A9B3-F1343D2B62E5}" type="presParOf" srcId="{5F3EB6B7-3AFC-4840-896C-1D75CE299BF6}" destId="{326FF969-4064-4A41-88AA-C5DBF7123359}" srcOrd="3" destOrd="0" presId="urn:microsoft.com/office/officeart/2005/8/layout/vList2"/>
    <dgm:cxn modelId="{9532BE42-EAD6-4682-A274-C200E2DA4089}" type="presParOf" srcId="{5F3EB6B7-3AFC-4840-896C-1D75CE299BF6}" destId="{37E3F2F7-841C-4E01-A789-AEED7EC7EBE6}" srcOrd="4" destOrd="0" presId="urn:microsoft.com/office/officeart/2005/8/layout/vList2"/>
    <dgm:cxn modelId="{485BB32E-E49F-453B-ADAD-F096242627A4}" type="presParOf" srcId="{5F3EB6B7-3AFC-4840-896C-1D75CE299BF6}" destId="{1B088F9D-EA09-47B6-994C-AC78F53F90D5}" srcOrd="5" destOrd="0" presId="urn:microsoft.com/office/officeart/2005/8/layout/vList2"/>
    <dgm:cxn modelId="{4F845DFD-2D44-4137-ABC4-7AC5DED6094D}" type="presParOf" srcId="{5F3EB6B7-3AFC-4840-896C-1D75CE299BF6}" destId="{02E2ACFE-2A9A-409D-BA31-16DF146E317C}" srcOrd="6" destOrd="0" presId="urn:microsoft.com/office/officeart/2005/8/layout/vList2"/>
    <dgm:cxn modelId="{E0D25B74-6826-4647-A159-AE8B9606DDCE}" type="presParOf" srcId="{5F3EB6B7-3AFC-4840-896C-1D75CE299BF6}" destId="{2ACB99D5-896B-4B33-8170-2664F93E053C}" srcOrd="7" destOrd="0" presId="urn:microsoft.com/office/officeart/2005/8/layout/vList2"/>
    <dgm:cxn modelId="{1B3D87D6-F1B2-404C-80B6-03A08C9CBE91}" type="presParOf" srcId="{5F3EB6B7-3AFC-4840-896C-1D75CE299BF6}" destId="{35893984-A34A-44D9-9B02-1E2D76914602}" srcOrd="8" destOrd="0" presId="urn:microsoft.com/office/officeart/2005/8/layout/vList2"/>
    <dgm:cxn modelId="{38C1815C-A224-40B4-9FE7-69A855306C2D}" type="presParOf" srcId="{5F3EB6B7-3AFC-4840-896C-1D75CE299BF6}" destId="{7CD223D8-EEC2-4D62-AA19-97FFBF0928CC}" srcOrd="9" destOrd="0" presId="urn:microsoft.com/office/officeart/2005/8/layout/vList2"/>
    <dgm:cxn modelId="{B237D231-2661-4D89-8489-E5AA92D11CC8}" type="presParOf" srcId="{5F3EB6B7-3AFC-4840-896C-1D75CE299BF6}" destId="{23D608D8-2861-400A-BECC-57A3E843E4B1}" srcOrd="10" destOrd="0" presId="urn:microsoft.com/office/officeart/2005/8/layout/vList2"/>
    <dgm:cxn modelId="{B9244AA1-D129-41C6-A5A2-3C69F5F93DFE}" type="presParOf" srcId="{5F3EB6B7-3AFC-4840-896C-1D75CE299BF6}" destId="{79E8137E-0FA6-4219-B350-06539ABB13CC}" srcOrd="11" destOrd="0" presId="urn:microsoft.com/office/officeart/2005/8/layout/vList2"/>
    <dgm:cxn modelId="{1F8F28DD-A270-413D-B5FA-E9793FB24E43}" type="presParOf" srcId="{5F3EB6B7-3AFC-4840-896C-1D75CE299BF6}" destId="{608B5A12-7538-422A-97CD-B7A843D3DD5C}" srcOrd="12" destOrd="0" presId="urn:microsoft.com/office/officeart/2005/8/layout/vList2"/>
    <dgm:cxn modelId="{3BC69558-68A7-4456-95C0-BAEA81352482}" type="presParOf" srcId="{5F3EB6B7-3AFC-4840-896C-1D75CE299BF6}" destId="{604D1C9F-F2BF-4F61-9F65-C72F042E1D0B}" srcOrd="13" destOrd="0" presId="urn:microsoft.com/office/officeart/2005/8/layout/vList2"/>
    <dgm:cxn modelId="{D0471ECD-5D25-4E05-AAC2-CC7A6E72F544}" type="presParOf" srcId="{5F3EB6B7-3AFC-4840-896C-1D75CE299BF6}" destId="{35022582-6CCC-4334-81A1-3AA7392E0C5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50B5F-6FF6-4CB4-BA64-B054E3F13F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A49643A8-C911-4533-AF21-226CD2B1209B}">
      <dgm:prSet/>
      <dgm:spPr/>
      <dgm:t>
        <a:bodyPr/>
        <a:lstStyle/>
        <a:p>
          <a:r>
            <a:rPr lang="en-US"/>
            <a:t>Programming Language: Python</a:t>
          </a:r>
        </a:p>
      </dgm:t>
    </dgm:pt>
    <dgm:pt modelId="{6C3DA752-7E6F-4763-B4A1-72D5E7A549F8}" type="parTrans" cxnId="{671BC9C7-DC77-408F-8380-4D157291FC00}">
      <dgm:prSet/>
      <dgm:spPr/>
      <dgm:t>
        <a:bodyPr/>
        <a:lstStyle/>
        <a:p>
          <a:endParaRPr lang="en-US"/>
        </a:p>
      </dgm:t>
    </dgm:pt>
    <dgm:pt modelId="{15E32D4A-52D6-4BCF-86D8-C03658247162}" type="sibTrans" cxnId="{671BC9C7-DC77-408F-8380-4D157291FC00}">
      <dgm:prSet/>
      <dgm:spPr/>
      <dgm:t>
        <a:bodyPr/>
        <a:lstStyle/>
        <a:p>
          <a:endParaRPr lang="en-US"/>
        </a:p>
      </dgm:t>
    </dgm:pt>
    <dgm:pt modelId="{F835714B-A96A-45AB-9AB6-552437D39B73}">
      <dgm:prSet/>
      <dgm:spPr/>
      <dgm:t>
        <a:bodyPr/>
        <a:lstStyle/>
        <a:p>
          <a:r>
            <a:rPr lang="en-US"/>
            <a:t>Version: 3.9</a:t>
          </a:r>
        </a:p>
      </dgm:t>
    </dgm:pt>
    <dgm:pt modelId="{09C2226B-C4D1-4193-BFAD-9C4BCC63CD08}" type="parTrans" cxnId="{DCF27600-72D8-4292-A396-D1BDBE44745C}">
      <dgm:prSet/>
      <dgm:spPr/>
      <dgm:t>
        <a:bodyPr/>
        <a:lstStyle/>
        <a:p>
          <a:endParaRPr lang="en-US"/>
        </a:p>
      </dgm:t>
    </dgm:pt>
    <dgm:pt modelId="{B264A4DC-6FDA-4CFF-8396-947BB9CCDB00}" type="sibTrans" cxnId="{DCF27600-72D8-4292-A396-D1BDBE44745C}">
      <dgm:prSet/>
      <dgm:spPr/>
      <dgm:t>
        <a:bodyPr/>
        <a:lstStyle/>
        <a:p>
          <a:endParaRPr lang="en-US"/>
        </a:p>
      </dgm:t>
    </dgm:pt>
    <dgm:pt modelId="{78791444-592C-48E1-A4CE-CA95A7B07837}">
      <dgm:prSet/>
      <dgm:spPr/>
      <dgm:t>
        <a:bodyPr/>
        <a:lstStyle/>
        <a:p>
          <a:r>
            <a:rPr lang="en-US"/>
            <a:t>Framework: Django</a:t>
          </a:r>
        </a:p>
      </dgm:t>
    </dgm:pt>
    <dgm:pt modelId="{1FEE5FB6-EE29-4488-9309-02F4EC9000B9}" type="parTrans" cxnId="{23564060-DBCF-48DE-B975-3AA4362D02AA}">
      <dgm:prSet/>
      <dgm:spPr/>
      <dgm:t>
        <a:bodyPr/>
        <a:lstStyle/>
        <a:p>
          <a:endParaRPr lang="en-US"/>
        </a:p>
      </dgm:t>
    </dgm:pt>
    <dgm:pt modelId="{13B5710D-8EBC-47CC-96AB-5E013965C0A3}" type="sibTrans" cxnId="{23564060-DBCF-48DE-B975-3AA4362D02AA}">
      <dgm:prSet/>
      <dgm:spPr/>
      <dgm:t>
        <a:bodyPr/>
        <a:lstStyle/>
        <a:p>
          <a:endParaRPr lang="en-US"/>
        </a:p>
      </dgm:t>
    </dgm:pt>
    <dgm:pt modelId="{2CA122ED-ABD4-4E70-93F8-8B3FC6E70227}">
      <dgm:prSet/>
      <dgm:spPr/>
      <dgm:t>
        <a:bodyPr/>
        <a:lstStyle/>
        <a:p>
          <a:r>
            <a:rPr lang="en-US"/>
            <a:t>Database: Postgresql</a:t>
          </a:r>
        </a:p>
      </dgm:t>
    </dgm:pt>
    <dgm:pt modelId="{8514565B-F7ED-4C71-ABC3-2E4E075D204C}" type="parTrans" cxnId="{5A58194C-5DDC-479E-9124-2C5BDDED87BB}">
      <dgm:prSet/>
      <dgm:spPr/>
      <dgm:t>
        <a:bodyPr/>
        <a:lstStyle/>
        <a:p>
          <a:endParaRPr lang="en-US"/>
        </a:p>
      </dgm:t>
    </dgm:pt>
    <dgm:pt modelId="{D01D69B5-5F98-4109-BE52-4D14D0C21D4D}" type="sibTrans" cxnId="{5A58194C-5DDC-479E-9124-2C5BDDED87BB}">
      <dgm:prSet/>
      <dgm:spPr/>
      <dgm:t>
        <a:bodyPr/>
        <a:lstStyle/>
        <a:p>
          <a:endParaRPr lang="en-US"/>
        </a:p>
      </dgm:t>
    </dgm:pt>
    <dgm:pt modelId="{B7AD03B6-B4E3-4EE7-89DC-E9C3C1CE4E58}" type="pres">
      <dgm:prSet presAssocID="{28350B5F-6FF6-4CB4-BA64-B054E3F13FED}" presName="root" presStyleCnt="0">
        <dgm:presLayoutVars>
          <dgm:dir/>
          <dgm:resizeHandles val="exact"/>
        </dgm:presLayoutVars>
      </dgm:prSet>
      <dgm:spPr/>
    </dgm:pt>
    <dgm:pt modelId="{A4E7AF2D-FA9D-4657-8822-D8CC6DA93157}" type="pres">
      <dgm:prSet presAssocID="{A49643A8-C911-4533-AF21-226CD2B1209B}" presName="compNode" presStyleCnt="0"/>
      <dgm:spPr/>
    </dgm:pt>
    <dgm:pt modelId="{153C74C6-5BF5-4CDC-9CF2-4597EBA3BFD6}" type="pres">
      <dgm:prSet presAssocID="{A49643A8-C911-4533-AF21-226CD2B1209B}" presName="bgRect" presStyleLbl="bgShp" presStyleIdx="0" presStyleCnt="3"/>
      <dgm:spPr/>
    </dgm:pt>
    <dgm:pt modelId="{09ACF1D4-F419-43B9-B860-BD297F9013D1}" type="pres">
      <dgm:prSet presAssocID="{A49643A8-C911-4533-AF21-226CD2B120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D6E9D56-60D6-4661-9ECD-A64A1DF51EBE}" type="pres">
      <dgm:prSet presAssocID="{A49643A8-C911-4533-AF21-226CD2B1209B}" presName="spaceRect" presStyleCnt="0"/>
      <dgm:spPr/>
    </dgm:pt>
    <dgm:pt modelId="{4299B696-5FD9-4424-BFF7-E5A4331BC9D4}" type="pres">
      <dgm:prSet presAssocID="{A49643A8-C911-4533-AF21-226CD2B1209B}" presName="parTx" presStyleLbl="revTx" presStyleIdx="0" presStyleCnt="4">
        <dgm:presLayoutVars>
          <dgm:chMax val="0"/>
          <dgm:chPref val="0"/>
        </dgm:presLayoutVars>
      </dgm:prSet>
      <dgm:spPr/>
    </dgm:pt>
    <dgm:pt modelId="{1CBB7D2E-5ECF-45C6-92B8-B74BDC972ED9}" type="pres">
      <dgm:prSet presAssocID="{A49643A8-C911-4533-AF21-226CD2B1209B}" presName="desTx" presStyleLbl="revTx" presStyleIdx="1" presStyleCnt="4">
        <dgm:presLayoutVars/>
      </dgm:prSet>
      <dgm:spPr/>
    </dgm:pt>
    <dgm:pt modelId="{F97A1DB3-B516-4EDC-B0E1-4ED3DA5AF36E}" type="pres">
      <dgm:prSet presAssocID="{15E32D4A-52D6-4BCF-86D8-C03658247162}" presName="sibTrans" presStyleCnt="0"/>
      <dgm:spPr/>
    </dgm:pt>
    <dgm:pt modelId="{B20B0915-4F4A-433E-AE13-D280BC9EB39C}" type="pres">
      <dgm:prSet presAssocID="{78791444-592C-48E1-A4CE-CA95A7B07837}" presName="compNode" presStyleCnt="0"/>
      <dgm:spPr/>
    </dgm:pt>
    <dgm:pt modelId="{748EA741-58AD-4410-9F32-A313BC75368C}" type="pres">
      <dgm:prSet presAssocID="{78791444-592C-48E1-A4CE-CA95A7B07837}" presName="bgRect" presStyleLbl="bgShp" presStyleIdx="1" presStyleCnt="3"/>
      <dgm:spPr/>
    </dgm:pt>
    <dgm:pt modelId="{2D54D8CC-A4A6-4BC7-AF0A-4392858E16F4}" type="pres">
      <dgm:prSet presAssocID="{78791444-592C-48E1-A4CE-CA95A7B078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 with solid fill"/>
        </a:ext>
      </dgm:extLst>
    </dgm:pt>
    <dgm:pt modelId="{E1F82983-E81F-4FB4-94B5-2006260DB66A}" type="pres">
      <dgm:prSet presAssocID="{78791444-592C-48E1-A4CE-CA95A7B07837}" presName="spaceRect" presStyleCnt="0"/>
      <dgm:spPr/>
    </dgm:pt>
    <dgm:pt modelId="{AF8AD75F-1413-446D-B66C-2D708FED9A36}" type="pres">
      <dgm:prSet presAssocID="{78791444-592C-48E1-A4CE-CA95A7B07837}" presName="parTx" presStyleLbl="revTx" presStyleIdx="2" presStyleCnt="4">
        <dgm:presLayoutVars>
          <dgm:chMax val="0"/>
          <dgm:chPref val="0"/>
        </dgm:presLayoutVars>
      </dgm:prSet>
      <dgm:spPr/>
    </dgm:pt>
    <dgm:pt modelId="{C31196DE-C42B-4892-8105-F42492C688E0}" type="pres">
      <dgm:prSet presAssocID="{13B5710D-8EBC-47CC-96AB-5E013965C0A3}" presName="sibTrans" presStyleCnt="0"/>
      <dgm:spPr/>
    </dgm:pt>
    <dgm:pt modelId="{F1E21109-C74C-4C94-8D88-5DE6CB2CFD64}" type="pres">
      <dgm:prSet presAssocID="{2CA122ED-ABD4-4E70-93F8-8B3FC6E70227}" presName="compNode" presStyleCnt="0"/>
      <dgm:spPr/>
    </dgm:pt>
    <dgm:pt modelId="{7E5660D6-3F2C-4535-AFF1-F00047D85A51}" type="pres">
      <dgm:prSet presAssocID="{2CA122ED-ABD4-4E70-93F8-8B3FC6E70227}" presName="bgRect" presStyleLbl="bgShp" presStyleIdx="2" presStyleCnt="3"/>
      <dgm:spPr/>
    </dgm:pt>
    <dgm:pt modelId="{0FF9B602-494D-4324-BAC3-096E0F72E924}" type="pres">
      <dgm:prSet presAssocID="{2CA122ED-ABD4-4E70-93F8-8B3FC6E702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CA878D-E77A-44F1-9B15-86ADA2CAD780}" type="pres">
      <dgm:prSet presAssocID="{2CA122ED-ABD4-4E70-93F8-8B3FC6E70227}" presName="spaceRect" presStyleCnt="0"/>
      <dgm:spPr/>
    </dgm:pt>
    <dgm:pt modelId="{4A1B0E29-4E9B-4EE4-95E0-FD602E6598AA}" type="pres">
      <dgm:prSet presAssocID="{2CA122ED-ABD4-4E70-93F8-8B3FC6E702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F27600-72D8-4292-A396-D1BDBE44745C}" srcId="{A49643A8-C911-4533-AF21-226CD2B1209B}" destId="{F835714B-A96A-45AB-9AB6-552437D39B73}" srcOrd="0" destOrd="0" parTransId="{09C2226B-C4D1-4193-BFAD-9C4BCC63CD08}" sibTransId="{B264A4DC-6FDA-4CFF-8396-947BB9CCDB00}"/>
    <dgm:cxn modelId="{60344F36-7DD9-478B-BD56-292CF002EDBC}" type="presOf" srcId="{2CA122ED-ABD4-4E70-93F8-8B3FC6E70227}" destId="{4A1B0E29-4E9B-4EE4-95E0-FD602E6598AA}" srcOrd="0" destOrd="0" presId="urn:microsoft.com/office/officeart/2018/2/layout/IconVerticalSolidList"/>
    <dgm:cxn modelId="{23564060-DBCF-48DE-B975-3AA4362D02AA}" srcId="{28350B5F-6FF6-4CB4-BA64-B054E3F13FED}" destId="{78791444-592C-48E1-A4CE-CA95A7B07837}" srcOrd="1" destOrd="0" parTransId="{1FEE5FB6-EE29-4488-9309-02F4EC9000B9}" sibTransId="{13B5710D-8EBC-47CC-96AB-5E013965C0A3}"/>
    <dgm:cxn modelId="{2DE36969-AA2D-4449-BD33-B39FEF3F5D43}" type="presOf" srcId="{A49643A8-C911-4533-AF21-226CD2B1209B}" destId="{4299B696-5FD9-4424-BFF7-E5A4331BC9D4}" srcOrd="0" destOrd="0" presId="urn:microsoft.com/office/officeart/2018/2/layout/IconVerticalSolidList"/>
    <dgm:cxn modelId="{5A58194C-5DDC-479E-9124-2C5BDDED87BB}" srcId="{28350B5F-6FF6-4CB4-BA64-B054E3F13FED}" destId="{2CA122ED-ABD4-4E70-93F8-8B3FC6E70227}" srcOrd="2" destOrd="0" parTransId="{8514565B-F7ED-4C71-ABC3-2E4E075D204C}" sibTransId="{D01D69B5-5F98-4109-BE52-4D14D0C21D4D}"/>
    <dgm:cxn modelId="{E692E159-60DE-49A3-AB80-22091913D97F}" type="presOf" srcId="{78791444-592C-48E1-A4CE-CA95A7B07837}" destId="{AF8AD75F-1413-446D-B66C-2D708FED9A36}" srcOrd="0" destOrd="0" presId="urn:microsoft.com/office/officeart/2018/2/layout/IconVerticalSolidList"/>
    <dgm:cxn modelId="{65234FBB-AC8C-49B3-978F-45EF0248427B}" type="presOf" srcId="{F835714B-A96A-45AB-9AB6-552437D39B73}" destId="{1CBB7D2E-5ECF-45C6-92B8-B74BDC972ED9}" srcOrd="0" destOrd="0" presId="urn:microsoft.com/office/officeart/2018/2/layout/IconVerticalSolidList"/>
    <dgm:cxn modelId="{671BC9C7-DC77-408F-8380-4D157291FC00}" srcId="{28350B5F-6FF6-4CB4-BA64-B054E3F13FED}" destId="{A49643A8-C911-4533-AF21-226CD2B1209B}" srcOrd="0" destOrd="0" parTransId="{6C3DA752-7E6F-4763-B4A1-72D5E7A549F8}" sibTransId="{15E32D4A-52D6-4BCF-86D8-C03658247162}"/>
    <dgm:cxn modelId="{8F8C88FE-1720-4FE8-8C67-DACE6DD9617B}" type="presOf" srcId="{28350B5F-6FF6-4CB4-BA64-B054E3F13FED}" destId="{B7AD03B6-B4E3-4EE7-89DC-E9C3C1CE4E58}" srcOrd="0" destOrd="0" presId="urn:microsoft.com/office/officeart/2018/2/layout/IconVerticalSolidList"/>
    <dgm:cxn modelId="{1819384D-8069-4F06-806A-E2A3CBAE5554}" type="presParOf" srcId="{B7AD03B6-B4E3-4EE7-89DC-E9C3C1CE4E58}" destId="{A4E7AF2D-FA9D-4657-8822-D8CC6DA93157}" srcOrd="0" destOrd="0" presId="urn:microsoft.com/office/officeart/2018/2/layout/IconVerticalSolidList"/>
    <dgm:cxn modelId="{57568B0C-3159-4079-86E3-D3B0F526AA4C}" type="presParOf" srcId="{A4E7AF2D-FA9D-4657-8822-D8CC6DA93157}" destId="{153C74C6-5BF5-4CDC-9CF2-4597EBA3BFD6}" srcOrd="0" destOrd="0" presId="urn:microsoft.com/office/officeart/2018/2/layout/IconVerticalSolidList"/>
    <dgm:cxn modelId="{9AF874EE-08F5-4A6D-9D15-0CDF00BD37E8}" type="presParOf" srcId="{A4E7AF2D-FA9D-4657-8822-D8CC6DA93157}" destId="{09ACF1D4-F419-43B9-B860-BD297F9013D1}" srcOrd="1" destOrd="0" presId="urn:microsoft.com/office/officeart/2018/2/layout/IconVerticalSolidList"/>
    <dgm:cxn modelId="{D902431D-CDFA-4CCA-9AE2-175086A35279}" type="presParOf" srcId="{A4E7AF2D-FA9D-4657-8822-D8CC6DA93157}" destId="{DD6E9D56-60D6-4661-9ECD-A64A1DF51EBE}" srcOrd="2" destOrd="0" presId="urn:microsoft.com/office/officeart/2018/2/layout/IconVerticalSolidList"/>
    <dgm:cxn modelId="{29A944BC-004E-4E7C-AE4D-47056CDFFECC}" type="presParOf" srcId="{A4E7AF2D-FA9D-4657-8822-D8CC6DA93157}" destId="{4299B696-5FD9-4424-BFF7-E5A4331BC9D4}" srcOrd="3" destOrd="0" presId="urn:microsoft.com/office/officeart/2018/2/layout/IconVerticalSolidList"/>
    <dgm:cxn modelId="{B6145862-68E5-46EA-BDB1-66A536E20D75}" type="presParOf" srcId="{A4E7AF2D-FA9D-4657-8822-D8CC6DA93157}" destId="{1CBB7D2E-5ECF-45C6-92B8-B74BDC972ED9}" srcOrd="4" destOrd="0" presId="urn:microsoft.com/office/officeart/2018/2/layout/IconVerticalSolidList"/>
    <dgm:cxn modelId="{0BE7F812-9B80-4795-B0DE-E018D4364780}" type="presParOf" srcId="{B7AD03B6-B4E3-4EE7-89DC-E9C3C1CE4E58}" destId="{F97A1DB3-B516-4EDC-B0E1-4ED3DA5AF36E}" srcOrd="1" destOrd="0" presId="urn:microsoft.com/office/officeart/2018/2/layout/IconVerticalSolidList"/>
    <dgm:cxn modelId="{A607B6F2-4CCE-4774-AD84-609FC9346305}" type="presParOf" srcId="{B7AD03B6-B4E3-4EE7-89DC-E9C3C1CE4E58}" destId="{B20B0915-4F4A-433E-AE13-D280BC9EB39C}" srcOrd="2" destOrd="0" presId="urn:microsoft.com/office/officeart/2018/2/layout/IconVerticalSolidList"/>
    <dgm:cxn modelId="{B39C45BA-5A06-4D2D-B561-A451B9EE4B77}" type="presParOf" srcId="{B20B0915-4F4A-433E-AE13-D280BC9EB39C}" destId="{748EA741-58AD-4410-9F32-A313BC75368C}" srcOrd="0" destOrd="0" presId="urn:microsoft.com/office/officeart/2018/2/layout/IconVerticalSolidList"/>
    <dgm:cxn modelId="{ADBDDBC5-3E5E-41EB-A64D-EE534ED7BC25}" type="presParOf" srcId="{B20B0915-4F4A-433E-AE13-D280BC9EB39C}" destId="{2D54D8CC-A4A6-4BC7-AF0A-4392858E16F4}" srcOrd="1" destOrd="0" presId="urn:microsoft.com/office/officeart/2018/2/layout/IconVerticalSolidList"/>
    <dgm:cxn modelId="{69A30C0D-837A-4983-8AC8-DBB1B3F72603}" type="presParOf" srcId="{B20B0915-4F4A-433E-AE13-D280BC9EB39C}" destId="{E1F82983-E81F-4FB4-94B5-2006260DB66A}" srcOrd="2" destOrd="0" presId="urn:microsoft.com/office/officeart/2018/2/layout/IconVerticalSolidList"/>
    <dgm:cxn modelId="{0CFFAB3B-181E-4633-9EC4-FFF7352CA3B4}" type="presParOf" srcId="{B20B0915-4F4A-433E-AE13-D280BC9EB39C}" destId="{AF8AD75F-1413-446D-B66C-2D708FED9A36}" srcOrd="3" destOrd="0" presId="urn:microsoft.com/office/officeart/2018/2/layout/IconVerticalSolidList"/>
    <dgm:cxn modelId="{0D7837BF-B24A-4D21-BCA8-5BC496124316}" type="presParOf" srcId="{B7AD03B6-B4E3-4EE7-89DC-E9C3C1CE4E58}" destId="{C31196DE-C42B-4892-8105-F42492C688E0}" srcOrd="3" destOrd="0" presId="urn:microsoft.com/office/officeart/2018/2/layout/IconVerticalSolidList"/>
    <dgm:cxn modelId="{298EF41E-8D7E-47DE-9C00-4F6EACBE0636}" type="presParOf" srcId="{B7AD03B6-B4E3-4EE7-89DC-E9C3C1CE4E58}" destId="{F1E21109-C74C-4C94-8D88-5DE6CB2CFD64}" srcOrd="4" destOrd="0" presId="urn:microsoft.com/office/officeart/2018/2/layout/IconVerticalSolidList"/>
    <dgm:cxn modelId="{C1BFDD1D-F179-494A-A87D-0FBD75C842AA}" type="presParOf" srcId="{F1E21109-C74C-4C94-8D88-5DE6CB2CFD64}" destId="{7E5660D6-3F2C-4535-AFF1-F00047D85A51}" srcOrd="0" destOrd="0" presId="urn:microsoft.com/office/officeart/2018/2/layout/IconVerticalSolidList"/>
    <dgm:cxn modelId="{118D7089-BFFB-4C0C-8EED-8D7D5A4DD110}" type="presParOf" srcId="{F1E21109-C74C-4C94-8D88-5DE6CB2CFD64}" destId="{0FF9B602-494D-4324-BAC3-096E0F72E924}" srcOrd="1" destOrd="0" presId="urn:microsoft.com/office/officeart/2018/2/layout/IconVerticalSolidList"/>
    <dgm:cxn modelId="{57A121FF-63F8-494C-8827-04B3224A5BEB}" type="presParOf" srcId="{F1E21109-C74C-4C94-8D88-5DE6CB2CFD64}" destId="{CCCA878D-E77A-44F1-9B15-86ADA2CAD780}" srcOrd="2" destOrd="0" presId="urn:microsoft.com/office/officeart/2018/2/layout/IconVerticalSolidList"/>
    <dgm:cxn modelId="{D2E5181A-C219-42A4-8FD1-E114AA05BE4D}" type="presParOf" srcId="{F1E21109-C74C-4C94-8D88-5DE6CB2CFD64}" destId="{4A1B0E29-4E9B-4EE4-95E0-FD602E6598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7DBA91-3ED6-4F26-87A6-8D3A330C67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10A185-A7FB-4E5D-8025-53C339AE1C9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Enthusports</a:t>
          </a:r>
        </a:p>
      </dgm:t>
    </dgm:pt>
    <dgm:pt modelId="{360FA665-87EE-4C68-8AD5-6D1538F1CC80}" type="parTrans" cxnId="{07143083-8884-4835-9449-3D7B22D4F3D5}">
      <dgm:prSet/>
      <dgm:spPr/>
      <dgm:t>
        <a:bodyPr/>
        <a:lstStyle/>
        <a:p>
          <a:endParaRPr lang="en-US"/>
        </a:p>
      </dgm:t>
    </dgm:pt>
    <dgm:pt modelId="{AC5230E2-DBC1-4417-BF6D-5837058D9F26}" type="sibTrans" cxnId="{07143083-8884-4835-9449-3D7B22D4F3D5}">
      <dgm:prSet/>
      <dgm:spPr/>
      <dgm:t>
        <a:bodyPr/>
        <a:lstStyle/>
        <a:p>
          <a:endParaRPr lang="en-US"/>
        </a:p>
      </dgm:t>
    </dgm:pt>
    <dgm:pt modelId="{BD1B796F-57A6-4E70-8C50-6C9B3F0D0243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Base serving directory</a:t>
          </a:r>
        </a:p>
      </dgm:t>
    </dgm:pt>
    <dgm:pt modelId="{792A07FA-6C61-4D80-8311-3E7C2B810C42}" type="parTrans" cxnId="{DA01AED7-5847-4729-8648-8928987E5F0D}">
      <dgm:prSet/>
      <dgm:spPr/>
      <dgm:t>
        <a:bodyPr/>
        <a:lstStyle/>
        <a:p>
          <a:endParaRPr lang="en-US"/>
        </a:p>
      </dgm:t>
    </dgm:pt>
    <dgm:pt modelId="{1E424CAC-4F6F-449B-84C2-FEB5436A847F}" type="sibTrans" cxnId="{DA01AED7-5847-4729-8648-8928987E5F0D}">
      <dgm:prSet/>
      <dgm:spPr/>
      <dgm:t>
        <a:bodyPr/>
        <a:lstStyle/>
        <a:p>
          <a:endParaRPr lang="en-US"/>
        </a:p>
      </dgm:t>
    </dgm:pt>
    <dgm:pt modelId="{62F19AD1-AF71-43C7-BF66-2CB7CB20F4C3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HTML Files</a:t>
          </a:r>
        </a:p>
      </dgm:t>
    </dgm:pt>
    <dgm:pt modelId="{66AC4F62-D5CE-4998-A5F9-FFB9E554DFB9}" type="parTrans" cxnId="{55674DD3-054B-4B2B-9704-1F24E3B106A2}">
      <dgm:prSet/>
      <dgm:spPr/>
      <dgm:t>
        <a:bodyPr/>
        <a:lstStyle/>
        <a:p>
          <a:endParaRPr lang="en-US"/>
        </a:p>
      </dgm:t>
    </dgm:pt>
    <dgm:pt modelId="{79AED76C-13DB-4D44-B0CF-9FA75048A48E}" type="sibTrans" cxnId="{55674DD3-054B-4B2B-9704-1F24E3B106A2}">
      <dgm:prSet/>
      <dgm:spPr/>
      <dgm:t>
        <a:bodyPr/>
        <a:lstStyle/>
        <a:p>
          <a:endParaRPr lang="en-US"/>
        </a:p>
      </dgm:t>
    </dgm:pt>
    <dgm:pt modelId="{4680BA2A-BE8A-4CEA-B01B-2717C32038BF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Main app</a:t>
          </a:r>
        </a:p>
      </dgm:t>
    </dgm:pt>
    <dgm:pt modelId="{444432FB-6E7C-4FCF-9377-9D14BEAF3EBD}" type="parTrans" cxnId="{8ACDD88E-9813-4966-A82C-6019257E931B}">
      <dgm:prSet/>
      <dgm:spPr/>
      <dgm:t>
        <a:bodyPr/>
        <a:lstStyle/>
        <a:p>
          <a:endParaRPr lang="en-US"/>
        </a:p>
      </dgm:t>
    </dgm:pt>
    <dgm:pt modelId="{08C2DD37-BB71-4E5F-BE91-7A1CDCC18167}" type="sibTrans" cxnId="{8ACDD88E-9813-4966-A82C-6019257E931B}">
      <dgm:prSet/>
      <dgm:spPr/>
      <dgm:t>
        <a:bodyPr/>
        <a:lstStyle/>
        <a:p>
          <a:endParaRPr lang="en-US"/>
        </a:p>
      </dgm:t>
    </dgm:pt>
    <dgm:pt modelId="{3CC8E818-9E8E-422F-B6F2-7E8F80850B9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Templates</a:t>
          </a:r>
        </a:p>
      </dgm:t>
    </dgm:pt>
    <dgm:pt modelId="{A450634F-5117-4C4F-9F18-70B9F1D211C2}" type="parTrans" cxnId="{4D568D63-0997-4634-8EF6-AAD82AC11308}">
      <dgm:prSet/>
      <dgm:spPr/>
      <dgm:t>
        <a:bodyPr/>
        <a:lstStyle/>
        <a:p>
          <a:endParaRPr lang="en-US"/>
        </a:p>
      </dgm:t>
    </dgm:pt>
    <dgm:pt modelId="{B0AABF19-4699-4221-9E0D-B880C9B8811E}" type="sibTrans" cxnId="{4D568D63-0997-4634-8EF6-AAD82AC11308}">
      <dgm:prSet/>
      <dgm:spPr/>
      <dgm:t>
        <a:bodyPr/>
        <a:lstStyle/>
        <a:p>
          <a:endParaRPr lang="en-US"/>
        </a:p>
      </dgm:t>
    </dgm:pt>
    <dgm:pt modelId="{0C17E9FE-4FDB-4728-8918-2C4649F84D2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Sportiasts</a:t>
          </a:r>
        </a:p>
      </dgm:t>
    </dgm:pt>
    <dgm:pt modelId="{DDF54B6F-3508-403A-81ED-1BB038F09110}" type="parTrans" cxnId="{FF63B515-B6D4-4085-AEF7-1FB3646ACD39}">
      <dgm:prSet/>
      <dgm:spPr/>
      <dgm:t>
        <a:bodyPr/>
        <a:lstStyle/>
        <a:p>
          <a:endParaRPr lang="en-US"/>
        </a:p>
      </dgm:t>
    </dgm:pt>
    <dgm:pt modelId="{85086DD6-7938-4C8A-A20D-CA9C9549F207}" type="sibTrans" cxnId="{FF63B515-B6D4-4085-AEF7-1FB3646ACD39}">
      <dgm:prSet/>
      <dgm:spPr/>
      <dgm:t>
        <a:bodyPr/>
        <a:lstStyle/>
        <a:p>
          <a:endParaRPr lang="en-US"/>
        </a:p>
      </dgm:t>
    </dgm:pt>
    <dgm:pt modelId="{13CD68D7-8E8D-4438-99CC-66DBBD07960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manage.py</a:t>
          </a:r>
        </a:p>
      </dgm:t>
    </dgm:pt>
    <dgm:pt modelId="{587B43AA-37C1-4B04-BBD2-04DB426CF0CC}" type="parTrans" cxnId="{7BF1954D-5DF3-4FF0-B0C3-72E37EEB269E}">
      <dgm:prSet/>
      <dgm:spPr/>
      <dgm:t>
        <a:bodyPr/>
        <a:lstStyle/>
        <a:p>
          <a:endParaRPr lang="en-US"/>
        </a:p>
      </dgm:t>
    </dgm:pt>
    <dgm:pt modelId="{64961E3B-12E3-42B7-BD2C-65F78A50E016}" type="sibTrans" cxnId="{7BF1954D-5DF3-4FF0-B0C3-72E37EEB269E}">
      <dgm:prSet/>
      <dgm:spPr/>
      <dgm:t>
        <a:bodyPr/>
        <a:lstStyle/>
        <a:p>
          <a:endParaRPr lang="en-US"/>
        </a:p>
      </dgm:t>
    </dgm:pt>
    <dgm:pt modelId="{CD28FA33-E77A-4C8B-80ED-52EEDC97FED4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serving python file</a:t>
          </a:r>
        </a:p>
      </dgm:t>
    </dgm:pt>
    <dgm:pt modelId="{322A36C3-5D4D-4CAA-938C-A0C354C36408}" type="parTrans" cxnId="{B77EDA49-61C9-41AF-B7B3-8819149237FC}">
      <dgm:prSet/>
      <dgm:spPr/>
      <dgm:t>
        <a:bodyPr/>
        <a:lstStyle/>
        <a:p>
          <a:endParaRPr lang="en-US"/>
        </a:p>
      </dgm:t>
    </dgm:pt>
    <dgm:pt modelId="{3CA2BD74-259F-4E1D-921E-B52621AD9EBB}" type="sibTrans" cxnId="{B77EDA49-61C9-41AF-B7B3-8819149237FC}">
      <dgm:prSet/>
      <dgm:spPr/>
      <dgm:t>
        <a:bodyPr/>
        <a:lstStyle/>
        <a:p>
          <a:endParaRPr lang="en-US"/>
        </a:p>
      </dgm:t>
    </dgm:pt>
    <dgm:pt modelId="{B9DF391D-BB70-4769-8AA5-EF4A8CB61B97}" type="pres">
      <dgm:prSet presAssocID="{3F7DBA91-3ED6-4F26-87A6-8D3A330C67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236F1D-38A8-4CAC-ADC0-3B19EC6CE481}" type="pres">
      <dgm:prSet presAssocID="{3F7DBA91-3ED6-4F26-87A6-8D3A330C67F1}" presName="hierFlow" presStyleCnt="0"/>
      <dgm:spPr/>
    </dgm:pt>
    <dgm:pt modelId="{2D91236B-D79E-405F-94FB-216B140E99D4}" type="pres">
      <dgm:prSet presAssocID="{3F7DBA91-3ED6-4F26-87A6-8D3A330C67F1}" presName="firstBuf" presStyleCnt="0"/>
      <dgm:spPr/>
    </dgm:pt>
    <dgm:pt modelId="{D57665C5-0B22-4A04-9BE5-7C9D1CFF733C}" type="pres">
      <dgm:prSet presAssocID="{3F7DBA91-3ED6-4F26-87A6-8D3A330C67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965A5EF-C2B8-4FEC-B2DD-DFC3C5EDC42D}" type="pres">
      <dgm:prSet presAssocID="{B510A185-A7FB-4E5D-8025-53C339AE1C96}" presName="Name14" presStyleCnt="0"/>
      <dgm:spPr/>
    </dgm:pt>
    <dgm:pt modelId="{4C05D6E2-E81F-4D19-AD78-2ED17BDBF9E7}" type="pres">
      <dgm:prSet presAssocID="{B510A185-A7FB-4E5D-8025-53C339AE1C96}" presName="level1Shape" presStyleLbl="node0" presStyleIdx="0" presStyleCnt="1">
        <dgm:presLayoutVars>
          <dgm:chPref val="3"/>
        </dgm:presLayoutVars>
      </dgm:prSet>
      <dgm:spPr/>
    </dgm:pt>
    <dgm:pt modelId="{8C86410C-CAA0-4B3B-800E-F0C50713FD84}" type="pres">
      <dgm:prSet presAssocID="{B510A185-A7FB-4E5D-8025-53C339AE1C96}" presName="hierChild2" presStyleCnt="0"/>
      <dgm:spPr/>
    </dgm:pt>
    <dgm:pt modelId="{E294E603-74F5-4B89-A50D-A25DB78FB139}" type="pres">
      <dgm:prSet presAssocID="{A450634F-5117-4C4F-9F18-70B9F1D211C2}" presName="Name19" presStyleLbl="parChTrans1D2" presStyleIdx="0" presStyleCnt="1"/>
      <dgm:spPr/>
    </dgm:pt>
    <dgm:pt modelId="{CA47E030-8E63-4840-BD78-FBFFB7A0BF0B}" type="pres">
      <dgm:prSet presAssocID="{3CC8E818-9E8E-422F-B6F2-7E8F80850B90}" presName="Name21" presStyleCnt="0"/>
      <dgm:spPr/>
    </dgm:pt>
    <dgm:pt modelId="{B3C7852B-E3A6-47E7-BC98-42583A16CE4F}" type="pres">
      <dgm:prSet presAssocID="{3CC8E818-9E8E-422F-B6F2-7E8F80850B90}" presName="level2Shape" presStyleLbl="node2" presStyleIdx="0" presStyleCnt="1"/>
      <dgm:spPr/>
    </dgm:pt>
    <dgm:pt modelId="{1F782026-AB1C-4A02-9BF5-0DBC92F3C334}" type="pres">
      <dgm:prSet presAssocID="{3CC8E818-9E8E-422F-B6F2-7E8F80850B90}" presName="hierChild3" presStyleCnt="0"/>
      <dgm:spPr/>
    </dgm:pt>
    <dgm:pt modelId="{CD84654C-08F8-44BD-98AB-112980F5273F}" type="pres">
      <dgm:prSet presAssocID="{DDF54B6F-3508-403A-81ED-1BB038F09110}" presName="Name19" presStyleLbl="parChTrans1D3" presStyleIdx="0" presStyleCnt="1"/>
      <dgm:spPr/>
    </dgm:pt>
    <dgm:pt modelId="{9F88A9F8-419D-4EFC-85E6-D96C50135195}" type="pres">
      <dgm:prSet presAssocID="{0C17E9FE-4FDB-4728-8918-2C4649F84D22}" presName="Name21" presStyleCnt="0"/>
      <dgm:spPr/>
    </dgm:pt>
    <dgm:pt modelId="{047B00EE-FD01-4AE9-A545-396CA99D14CA}" type="pres">
      <dgm:prSet presAssocID="{0C17E9FE-4FDB-4728-8918-2C4649F84D22}" presName="level2Shape" presStyleLbl="node3" presStyleIdx="0" presStyleCnt="1"/>
      <dgm:spPr/>
    </dgm:pt>
    <dgm:pt modelId="{87EB2FFC-F111-41BC-B97F-69793C26F5DC}" type="pres">
      <dgm:prSet presAssocID="{0C17E9FE-4FDB-4728-8918-2C4649F84D22}" presName="hierChild3" presStyleCnt="0"/>
      <dgm:spPr/>
    </dgm:pt>
    <dgm:pt modelId="{4D6AED3D-B175-4B51-968E-C0C71A3B7566}" type="pres">
      <dgm:prSet presAssocID="{587B43AA-37C1-4B04-BBD2-04DB426CF0CC}" presName="Name19" presStyleLbl="parChTrans1D4" presStyleIdx="0" presStyleCnt="1"/>
      <dgm:spPr/>
    </dgm:pt>
    <dgm:pt modelId="{0A3C0546-B1A7-4735-B535-167992D34F96}" type="pres">
      <dgm:prSet presAssocID="{13CD68D7-8E8D-4438-99CC-66DBBD07960A}" presName="Name21" presStyleCnt="0"/>
      <dgm:spPr/>
    </dgm:pt>
    <dgm:pt modelId="{FB477B4A-04D0-4B8C-B318-D3B40C983EF0}" type="pres">
      <dgm:prSet presAssocID="{13CD68D7-8E8D-4438-99CC-66DBBD07960A}" presName="level2Shape" presStyleLbl="node4" presStyleIdx="0" presStyleCnt="1"/>
      <dgm:spPr/>
    </dgm:pt>
    <dgm:pt modelId="{A28CB610-6ED1-4783-8F19-8E5BE542F1B2}" type="pres">
      <dgm:prSet presAssocID="{13CD68D7-8E8D-4438-99CC-66DBBD07960A}" presName="hierChild3" presStyleCnt="0"/>
      <dgm:spPr/>
    </dgm:pt>
    <dgm:pt modelId="{5FA63377-6E5A-4BFE-8C0E-2503F54474BB}" type="pres">
      <dgm:prSet presAssocID="{3F7DBA91-3ED6-4F26-87A6-8D3A330C67F1}" presName="bgShapesFlow" presStyleCnt="0"/>
      <dgm:spPr/>
    </dgm:pt>
    <dgm:pt modelId="{6044828B-57D7-4711-A07F-F99326467479}" type="pres">
      <dgm:prSet presAssocID="{BD1B796F-57A6-4E70-8C50-6C9B3F0D0243}" presName="rectComp" presStyleCnt="0"/>
      <dgm:spPr/>
    </dgm:pt>
    <dgm:pt modelId="{E884431F-DB7D-4C80-9C44-FF57C8675BA7}" type="pres">
      <dgm:prSet presAssocID="{BD1B796F-57A6-4E70-8C50-6C9B3F0D0243}" presName="bgRect" presStyleLbl="bgShp" presStyleIdx="0" presStyleCnt="4"/>
      <dgm:spPr/>
    </dgm:pt>
    <dgm:pt modelId="{8DDADDFA-8EB8-4F25-82AA-BDA6E52B7490}" type="pres">
      <dgm:prSet presAssocID="{BD1B796F-57A6-4E70-8C50-6C9B3F0D0243}" presName="bgRectTx" presStyleLbl="bgShp" presStyleIdx="0" presStyleCnt="4">
        <dgm:presLayoutVars>
          <dgm:bulletEnabled val="1"/>
        </dgm:presLayoutVars>
      </dgm:prSet>
      <dgm:spPr/>
    </dgm:pt>
    <dgm:pt modelId="{E8928547-85EF-400C-8CA6-CD718189A63D}" type="pres">
      <dgm:prSet presAssocID="{BD1B796F-57A6-4E70-8C50-6C9B3F0D0243}" presName="spComp" presStyleCnt="0"/>
      <dgm:spPr/>
    </dgm:pt>
    <dgm:pt modelId="{E5E52D3A-9119-4B04-985D-244FD1C719E2}" type="pres">
      <dgm:prSet presAssocID="{BD1B796F-57A6-4E70-8C50-6C9B3F0D0243}" presName="vSp" presStyleCnt="0"/>
      <dgm:spPr/>
    </dgm:pt>
    <dgm:pt modelId="{44D3A844-25E4-4A89-8F8C-00BB9EFF134A}" type="pres">
      <dgm:prSet presAssocID="{62F19AD1-AF71-43C7-BF66-2CB7CB20F4C3}" presName="rectComp" presStyleCnt="0"/>
      <dgm:spPr/>
    </dgm:pt>
    <dgm:pt modelId="{3CF259E8-0834-40D2-AE92-16D005540EEA}" type="pres">
      <dgm:prSet presAssocID="{62F19AD1-AF71-43C7-BF66-2CB7CB20F4C3}" presName="bgRect" presStyleLbl="bgShp" presStyleIdx="1" presStyleCnt="4"/>
      <dgm:spPr/>
    </dgm:pt>
    <dgm:pt modelId="{70A34E0A-5738-4F77-98F5-6EE990FB9648}" type="pres">
      <dgm:prSet presAssocID="{62F19AD1-AF71-43C7-BF66-2CB7CB20F4C3}" presName="bgRectTx" presStyleLbl="bgShp" presStyleIdx="1" presStyleCnt="4">
        <dgm:presLayoutVars>
          <dgm:bulletEnabled val="1"/>
        </dgm:presLayoutVars>
      </dgm:prSet>
      <dgm:spPr/>
    </dgm:pt>
    <dgm:pt modelId="{E5134D61-81C7-40BF-9B8E-E9004D258F29}" type="pres">
      <dgm:prSet presAssocID="{62F19AD1-AF71-43C7-BF66-2CB7CB20F4C3}" presName="spComp" presStyleCnt="0"/>
      <dgm:spPr/>
    </dgm:pt>
    <dgm:pt modelId="{3E2EC3F8-1209-4811-B7FF-B0DDC89D6EED}" type="pres">
      <dgm:prSet presAssocID="{62F19AD1-AF71-43C7-BF66-2CB7CB20F4C3}" presName="vSp" presStyleCnt="0"/>
      <dgm:spPr/>
    </dgm:pt>
    <dgm:pt modelId="{2CC80DB3-C27D-4D5D-A2B9-1446DCD2501E}" type="pres">
      <dgm:prSet presAssocID="{4680BA2A-BE8A-4CEA-B01B-2717C32038BF}" presName="rectComp" presStyleCnt="0"/>
      <dgm:spPr/>
    </dgm:pt>
    <dgm:pt modelId="{BAA17C5A-FDFD-48E3-84CE-BEB30A12ABE2}" type="pres">
      <dgm:prSet presAssocID="{4680BA2A-BE8A-4CEA-B01B-2717C32038BF}" presName="bgRect" presStyleLbl="bgShp" presStyleIdx="2" presStyleCnt="4"/>
      <dgm:spPr/>
    </dgm:pt>
    <dgm:pt modelId="{9836A43B-126C-4548-A1D4-ED1A729C84C2}" type="pres">
      <dgm:prSet presAssocID="{4680BA2A-BE8A-4CEA-B01B-2717C32038BF}" presName="bgRectTx" presStyleLbl="bgShp" presStyleIdx="2" presStyleCnt="4">
        <dgm:presLayoutVars>
          <dgm:bulletEnabled val="1"/>
        </dgm:presLayoutVars>
      </dgm:prSet>
      <dgm:spPr/>
    </dgm:pt>
    <dgm:pt modelId="{D8BF70A9-6278-4244-857E-23CB1CDA1F2B}" type="pres">
      <dgm:prSet presAssocID="{4680BA2A-BE8A-4CEA-B01B-2717C32038BF}" presName="spComp" presStyleCnt="0"/>
      <dgm:spPr/>
    </dgm:pt>
    <dgm:pt modelId="{04E183C2-6416-4EF0-9A22-F2FC3640FBE3}" type="pres">
      <dgm:prSet presAssocID="{4680BA2A-BE8A-4CEA-B01B-2717C32038BF}" presName="vSp" presStyleCnt="0"/>
      <dgm:spPr/>
    </dgm:pt>
    <dgm:pt modelId="{99C857A9-19F0-43F3-99B2-69C80597B807}" type="pres">
      <dgm:prSet presAssocID="{CD28FA33-E77A-4C8B-80ED-52EEDC97FED4}" presName="rectComp" presStyleCnt="0"/>
      <dgm:spPr/>
    </dgm:pt>
    <dgm:pt modelId="{400A1C30-4F34-45E0-84E7-733D2731D8EB}" type="pres">
      <dgm:prSet presAssocID="{CD28FA33-E77A-4C8B-80ED-52EEDC97FED4}" presName="bgRect" presStyleLbl="bgShp" presStyleIdx="3" presStyleCnt="4"/>
      <dgm:spPr/>
    </dgm:pt>
    <dgm:pt modelId="{08867AF8-1B6A-4522-8278-61673D589050}" type="pres">
      <dgm:prSet presAssocID="{CD28FA33-E77A-4C8B-80ED-52EEDC97FED4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3D0D7801-A9D2-494A-AF00-A2F8140A0F93}" type="presOf" srcId="{CD28FA33-E77A-4C8B-80ED-52EEDC97FED4}" destId="{08867AF8-1B6A-4522-8278-61673D589050}" srcOrd="1" destOrd="0" presId="urn:microsoft.com/office/officeart/2005/8/layout/hierarchy6"/>
    <dgm:cxn modelId="{A4CEA212-765E-4C91-B85A-0F7B66496B47}" type="presOf" srcId="{BD1B796F-57A6-4E70-8C50-6C9B3F0D0243}" destId="{8DDADDFA-8EB8-4F25-82AA-BDA6E52B7490}" srcOrd="1" destOrd="0" presId="urn:microsoft.com/office/officeart/2005/8/layout/hierarchy6"/>
    <dgm:cxn modelId="{FF63B515-B6D4-4085-AEF7-1FB3646ACD39}" srcId="{3CC8E818-9E8E-422F-B6F2-7E8F80850B90}" destId="{0C17E9FE-4FDB-4728-8918-2C4649F84D22}" srcOrd="0" destOrd="0" parTransId="{DDF54B6F-3508-403A-81ED-1BB038F09110}" sibTransId="{85086DD6-7938-4C8A-A20D-CA9C9549F207}"/>
    <dgm:cxn modelId="{4D568D63-0997-4634-8EF6-AAD82AC11308}" srcId="{B510A185-A7FB-4E5D-8025-53C339AE1C96}" destId="{3CC8E818-9E8E-422F-B6F2-7E8F80850B90}" srcOrd="0" destOrd="0" parTransId="{A450634F-5117-4C4F-9F18-70B9F1D211C2}" sibTransId="{B0AABF19-4699-4221-9E0D-B880C9B8811E}"/>
    <dgm:cxn modelId="{D9DC0666-A55F-41F3-B276-1B70EA300FD2}" type="presOf" srcId="{62F19AD1-AF71-43C7-BF66-2CB7CB20F4C3}" destId="{3CF259E8-0834-40D2-AE92-16D005540EEA}" srcOrd="0" destOrd="0" presId="urn:microsoft.com/office/officeart/2005/8/layout/hierarchy6"/>
    <dgm:cxn modelId="{B77EDA49-61C9-41AF-B7B3-8819149237FC}" srcId="{3F7DBA91-3ED6-4F26-87A6-8D3A330C67F1}" destId="{CD28FA33-E77A-4C8B-80ED-52EEDC97FED4}" srcOrd="4" destOrd="0" parTransId="{322A36C3-5D4D-4CAA-938C-A0C354C36408}" sibTransId="{3CA2BD74-259F-4E1D-921E-B52621AD9EBB}"/>
    <dgm:cxn modelId="{7BF1954D-5DF3-4FF0-B0C3-72E37EEB269E}" srcId="{0C17E9FE-4FDB-4728-8918-2C4649F84D22}" destId="{13CD68D7-8E8D-4438-99CC-66DBBD07960A}" srcOrd="0" destOrd="0" parTransId="{587B43AA-37C1-4B04-BBD2-04DB426CF0CC}" sibTransId="{64961E3B-12E3-42B7-BD2C-65F78A50E016}"/>
    <dgm:cxn modelId="{607DCB50-360D-4FDF-8506-DCD8BEE5A6C7}" type="presOf" srcId="{4680BA2A-BE8A-4CEA-B01B-2717C32038BF}" destId="{BAA17C5A-FDFD-48E3-84CE-BEB30A12ABE2}" srcOrd="0" destOrd="0" presId="urn:microsoft.com/office/officeart/2005/8/layout/hierarchy6"/>
    <dgm:cxn modelId="{964B1C7E-A501-4082-BE39-C2FC7983E4C2}" type="presOf" srcId="{62F19AD1-AF71-43C7-BF66-2CB7CB20F4C3}" destId="{70A34E0A-5738-4F77-98F5-6EE990FB9648}" srcOrd="1" destOrd="0" presId="urn:microsoft.com/office/officeart/2005/8/layout/hierarchy6"/>
    <dgm:cxn modelId="{07143083-8884-4835-9449-3D7B22D4F3D5}" srcId="{3F7DBA91-3ED6-4F26-87A6-8D3A330C67F1}" destId="{B510A185-A7FB-4E5D-8025-53C339AE1C96}" srcOrd="0" destOrd="0" parTransId="{360FA665-87EE-4C68-8AD5-6D1538F1CC80}" sibTransId="{AC5230E2-DBC1-4417-BF6D-5837058D9F26}"/>
    <dgm:cxn modelId="{A4C7D687-38FA-4974-BA9A-3CEC66FBA16D}" type="presOf" srcId="{BD1B796F-57A6-4E70-8C50-6C9B3F0D0243}" destId="{E884431F-DB7D-4C80-9C44-FF57C8675BA7}" srcOrd="0" destOrd="0" presId="urn:microsoft.com/office/officeart/2005/8/layout/hierarchy6"/>
    <dgm:cxn modelId="{8ACDD88E-9813-4966-A82C-6019257E931B}" srcId="{3F7DBA91-3ED6-4F26-87A6-8D3A330C67F1}" destId="{4680BA2A-BE8A-4CEA-B01B-2717C32038BF}" srcOrd="3" destOrd="0" parTransId="{444432FB-6E7C-4FCF-9377-9D14BEAF3EBD}" sibTransId="{08C2DD37-BB71-4E5F-BE91-7A1CDCC18167}"/>
    <dgm:cxn modelId="{80632D92-4CC6-42B2-8099-4D5E0AB858CC}" type="presOf" srcId="{4680BA2A-BE8A-4CEA-B01B-2717C32038BF}" destId="{9836A43B-126C-4548-A1D4-ED1A729C84C2}" srcOrd="1" destOrd="0" presId="urn:microsoft.com/office/officeart/2005/8/layout/hierarchy6"/>
    <dgm:cxn modelId="{5FDD52B1-5A6F-478F-8760-599A92427115}" type="presOf" srcId="{DDF54B6F-3508-403A-81ED-1BB038F09110}" destId="{CD84654C-08F8-44BD-98AB-112980F5273F}" srcOrd="0" destOrd="0" presId="urn:microsoft.com/office/officeart/2005/8/layout/hierarchy6"/>
    <dgm:cxn modelId="{6C5796B1-141A-4A32-A881-23D1273CB13F}" type="presOf" srcId="{3CC8E818-9E8E-422F-B6F2-7E8F80850B90}" destId="{B3C7852B-E3A6-47E7-BC98-42583A16CE4F}" srcOrd="0" destOrd="0" presId="urn:microsoft.com/office/officeart/2005/8/layout/hierarchy6"/>
    <dgm:cxn modelId="{30A043BE-EAE6-4257-9EEE-BDA81F39A961}" type="presOf" srcId="{587B43AA-37C1-4B04-BBD2-04DB426CF0CC}" destId="{4D6AED3D-B175-4B51-968E-C0C71A3B7566}" srcOrd="0" destOrd="0" presId="urn:microsoft.com/office/officeart/2005/8/layout/hierarchy6"/>
    <dgm:cxn modelId="{01F8CEBE-F174-47E4-8874-6C1712453C68}" type="presOf" srcId="{3F7DBA91-3ED6-4F26-87A6-8D3A330C67F1}" destId="{B9DF391D-BB70-4769-8AA5-EF4A8CB61B97}" srcOrd="0" destOrd="0" presId="urn:microsoft.com/office/officeart/2005/8/layout/hierarchy6"/>
    <dgm:cxn modelId="{24A42FCE-C630-4F8E-AD12-159CCDB5279D}" type="presOf" srcId="{B510A185-A7FB-4E5D-8025-53C339AE1C96}" destId="{4C05D6E2-E81F-4D19-AD78-2ED17BDBF9E7}" srcOrd="0" destOrd="0" presId="urn:microsoft.com/office/officeart/2005/8/layout/hierarchy6"/>
    <dgm:cxn modelId="{55674DD3-054B-4B2B-9704-1F24E3B106A2}" srcId="{3F7DBA91-3ED6-4F26-87A6-8D3A330C67F1}" destId="{62F19AD1-AF71-43C7-BF66-2CB7CB20F4C3}" srcOrd="2" destOrd="0" parTransId="{66AC4F62-D5CE-4998-A5F9-FFB9E554DFB9}" sibTransId="{79AED76C-13DB-4D44-B0CF-9FA75048A48E}"/>
    <dgm:cxn modelId="{DA01AED7-5847-4729-8648-8928987E5F0D}" srcId="{3F7DBA91-3ED6-4F26-87A6-8D3A330C67F1}" destId="{BD1B796F-57A6-4E70-8C50-6C9B3F0D0243}" srcOrd="1" destOrd="0" parTransId="{792A07FA-6C61-4D80-8311-3E7C2B810C42}" sibTransId="{1E424CAC-4F6F-449B-84C2-FEB5436A847F}"/>
    <dgm:cxn modelId="{2A9BA8DA-5742-4BF6-A9C5-012B63849703}" type="presOf" srcId="{CD28FA33-E77A-4C8B-80ED-52EEDC97FED4}" destId="{400A1C30-4F34-45E0-84E7-733D2731D8EB}" srcOrd="0" destOrd="0" presId="urn:microsoft.com/office/officeart/2005/8/layout/hierarchy6"/>
    <dgm:cxn modelId="{8AB9ADDB-907C-4F58-A2EA-9659A45CCB4C}" type="presOf" srcId="{13CD68D7-8E8D-4438-99CC-66DBBD07960A}" destId="{FB477B4A-04D0-4B8C-B318-D3B40C983EF0}" srcOrd="0" destOrd="0" presId="urn:microsoft.com/office/officeart/2005/8/layout/hierarchy6"/>
    <dgm:cxn modelId="{33CC61E2-C26A-4832-A0FF-4A133C28B21D}" type="presOf" srcId="{0C17E9FE-4FDB-4728-8918-2C4649F84D22}" destId="{047B00EE-FD01-4AE9-A545-396CA99D14CA}" srcOrd="0" destOrd="0" presId="urn:microsoft.com/office/officeart/2005/8/layout/hierarchy6"/>
    <dgm:cxn modelId="{B8E388E4-66D6-4B9C-AF47-C95AA782C994}" type="presOf" srcId="{A450634F-5117-4C4F-9F18-70B9F1D211C2}" destId="{E294E603-74F5-4B89-A50D-A25DB78FB139}" srcOrd="0" destOrd="0" presId="urn:microsoft.com/office/officeart/2005/8/layout/hierarchy6"/>
    <dgm:cxn modelId="{E12B03C6-D44D-4DE3-8E98-220A0EDF8AA4}" type="presParOf" srcId="{B9DF391D-BB70-4769-8AA5-EF4A8CB61B97}" destId="{3B236F1D-38A8-4CAC-ADC0-3B19EC6CE481}" srcOrd="0" destOrd="0" presId="urn:microsoft.com/office/officeart/2005/8/layout/hierarchy6"/>
    <dgm:cxn modelId="{68CBB5A4-6B73-43BE-BA56-1690EC3A4C08}" type="presParOf" srcId="{3B236F1D-38A8-4CAC-ADC0-3B19EC6CE481}" destId="{2D91236B-D79E-405F-94FB-216B140E99D4}" srcOrd="0" destOrd="0" presId="urn:microsoft.com/office/officeart/2005/8/layout/hierarchy6"/>
    <dgm:cxn modelId="{2FD84F5A-86B1-46AD-88DC-63D51A5CE784}" type="presParOf" srcId="{3B236F1D-38A8-4CAC-ADC0-3B19EC6CE481}" destId="{D57665C5-0B22-4A04-9BE5-7C9D1CFF733C}" srcOrd="1" destOrd="0" presId="urn:microsoft.com/office/officeart/2005/8/layout/hierarchy6"/>
    <dgm:cxn modelId="{76CDE460-3514-4FED-95E4-33902508093A}" type="presParOf" srcId="{D57665C5-0B22-4A04-9BE5-7C9D1CFF733C}" destId="{5965A5EF-C2B8-4FEC-B2DD-DFC3C5EDC42D}" srcOrd="0" destOrd="0" presId="urn:microsoft.com/office/officeart/2005/8/layout/hierarchy6"/>
    <dgm:cxn modelId="{314B7087-9C48-49F8-8A9E-0649F5001709}" type="presParOf" srcId="{5965A5EF-C2B8-4FEC-B2DD-DFC3C5EDC42D}" destId="{4C05D6E2-E81F-4D19-AD78-2ED17BDBF9E7}" srcOrd="0" destOrd="0" presId="urn:microsoft.com/office/officeart/2005/8/layout/hierarchy6"/>
    <dgm:cxn modelId="{A205C9E9-D8D4-42C8-9006-DAA4F3E93B6F}" type="presParOf" srcId="{5965A5EF-C2B8-4FEC-B2DD-DFC3C5EDC42D}" destId="{8C86410C-CAA0-4B3B-800E-F0C50713FD84}" srcOrd="1" destOrd="0" presId="urn:microsoft.com/office/officeart/2005/8/layout/hierarchy6"/>
    <dgm:cxn modelId="{CC64BCB1-6AC2-494E-9209-3453F708F701}" type="presParOf" srcId="{8C86410C-CAA0-4B3B-800E-F0C50713FD84}" destId="{E294E603-74F5-4B89-A50D-A25DB78FB139}" srcOrd="0" destOrd="0" presId="urn:microsoft.com/office/officeart/2005/8/layout/hierarchy6"/>
    <dgm:cxn modelId="{064ACBC4-D333-4A76-AE73-3CEA3ACE61FE}" type="presParOf" srcId="{8C86410C-CAA0-4B3B-800E-F0C50713FD84}" destId="{CA47E030-8E63-4840-BD78-FBFFB7A0BF0B}" srcOrd="1" destOrd="0" presId="urn:microsoft.com/office/officeart/2005/8/layout/hierarchy6"/>
    <dgm:cxn modelId="{F44289AF-D8BB-41F5-BF7A-1F3EEF1FAC44}" type="presParOf" srcId="{CA47E030-8E63-4840-BD78-FBFFB7A0BF0B}" destId="{B3C7852B-E3A6-47E7-BC98-42583A16CE4F}" srcOrd="0" destOrd="0" presId="urn:microsoft.com/office/officeart/2005/8/layout/hierarchy6"/>
    <dgm:cxn modelId="{99B96330-7FB3-448B-B26A-3CDB69A6BF89}" type="presParOf" srcId="{CA47E030-8E63-4840-BD78-FBFFB7A0BF0B}" destId="{1F782026-AB1C-4A02-9BF5-0DBC92F3C334}" srcOrd="1" destOrd="0" presId="urn:microsoft.com/office/officeart/2005/8/layout/hierarchy6"/>
    <dgm:cxn modelId="{62DF0DE4-C9DD-48AA-BB3B-B609D1EC3423}" type="presParOf" srcId="{1F782026-AB1C-4A02-9BF5-0DBC92F3C334}" destId="{CD84654C-08F8-44BD-98AB-112980F5273F}" srcOrd="0" destOrd="0" presId="urn:microsoft.com/office/officeart/2005/8/layout/hierarchy6"/>
    <dgm:cxn modelId="{532FAC69-2141-41C8-987A-C2481FE38780}" type="presParOf" srcId="{1F782026-AB1C-4A02-9BF5-0DBC92F3C334}" destId="{9F88A9F8-419D-4EFC-85E6-D96C50135195}" srcOrd="1" destOrd="0" presId="urn:microsoft.com/office/officeart/2005/8/layout/hierarchy6"/>
    <dgm:cxn modelId="{4B3E171B-B7B4-4F4D-81C5-18EF72AA05FE}" type="presParOf" srcId="{9F88A9F8-419D-4EFC-85E6-D96C50135195}" destId="{047B00EE-FD01-4AE9-A545-396CA99D14CA}" srcOrd="0" destOrd="0" presId="urn:microsoft.com/office/officeart/2005/8/layout/hierarchy6"/>
    <dgm:cxn modelId="{99CBD36F-2C8D-4A0F-9A87-4BC72FBB0ABF}" type="presParOf" srcId="{9F88A9F8-419D-4EFC-85E6-D96C50135195}" destId="{87EB2FFC-F111-41BC-B97F-69793C26F5DC}" srcOrd="1" destOrd="0" presId="urn:microsoft.com/office/officeart/2005/8/layout/hierarchy6"/>
    <dgm:cxn modelId="{C6C455BE-D879-4457-AB41-2A5D60F31AA0}" type="presParOf" srcId="{87EB2FFC-F111-41BC-B97F-69793C26F5DC}" destId="{4D6AED3D-B175-4B51-968E-C0C71A3B7566}" srcOrd="0" destOrd="0" presId="urn:microsoft.com/office/officeart/2005/8/layout/hierarchy6"/>
    <dgm:cxn modelId="{96F1D6AA-F0D9-4C6E-A09A-2A543BD810C5}" type="presParOf" srcId="{87EB2FFC-F111-41BC-B97F-69793C26F5DC}" destId="{0A3C0546-B1A7-4735-B535-167992D34F96}" srcOrd="1" destOrd="0" presId="urn:microsoft.com/office/officeart/2005/8/layout/hierarchy6"/>
    <dgm:cxn modelId="{58E7EC84-1847-4DC5-9F0A-E0E24970861E}" type="presParOf" srcId="{0A3C0546-B1A7-4735-B535-167992D34F96}" destId="{FB477B4A-04D0-4B8C-B318-D3B40C983EF0}" srcOrd="0" destOrd="0" presId="urn:microsoft.com/office/officeart/2005/8/layout/hierarchy6"/>
    <dgm:cxn modelId="{04B599BA-A2B0-4CC1-9DC0-46869DE99E71}" type="presParOf" srcId="{0A3C0546-B1A7-4735-B535-167992D34F96}" destId="{A28CB610-6ED1-4783-8F19-8E5BE542F1B2}" srcOrd="1" destOrd="0" presId="urn:microsoft.com/office/officeart/2005/8/layout/hierarchy6"/>
    <dgm:cxn modelId="{05655210-4776-4672-A020-E0BCE6E2FC2E}" type="presParOf" srcId="{B9DF391D-BB70-4769-8AA5-EF4A8CB61B97}" destId="{5FA63377-6E5A-4BFE-8C0E-2503F54474BB}" srcOrd="1" destOrd="0" presId="urn:microsoft.com/office/officeart/2005/8/layout/hierarchy6"/>
    <dgm:cxn modelId="{AF93CEED-43F7-4F6F-9BC7-CBFBD34487EA}" type="presParOf" srcId="{5FA63377-6E5A-4BFE-8C0E-2503F54474BB}" destId="{6044828B-57D7-4711-A07F-F99326467479}" srcOrd="0" destOrd="0" presId="urn:microsoft.com/office/officeart/2005/8/layout/hierarchy6"/>
    <dgm:cxn modelId="{CDB84695-BD1B-4837-9EDB-AD8A66F28F23}" type="presParOf" srcId="{6044828B-57D7-4711-A07F-F99326467479}" destId="{E884431F-DB7D-4C80-9C44-FF57C8675BA7}" srcOrd="0" destOrd="0" presId="urn:microsoft.com/office/officeart/2005/8/layout/hierarchy6"/>
    <dgm:cxn modelId="{6E913F9D-B72F-4BE9-8065-73A7796B1DD8}" type="presParOf" srcId="{6044828B-57D7-4711-A07F-F99326467479}" destId="{8DDADDFA-8EB8-4F25-82AA-BDA6E52B7490}" srcOrd="1" destOrd="0" presId="urn:microsoft.com/office/officeart/2005/8/layout/hierarchy6"/>
    <dgm:cxn modelId="{F33291DF-65FC-4713-81BE-FD2EF61A9DF5}" type="presParOf" srcId="{5FA63377-6E5A-4BFE-8C0E-2503F54474BB}" destId="{E8928547-85EF-400C-8CA6-CD718189A63D}" srcOrd="1" destOrd="0" presId="urn:microsoft.com/office/officeart/2005/8/layout/hierarchy6"/>
    <dgm:cxn modelId="{0926DF83-121A-431D-A363-62A0695F6A61}" type="presParOf" srcId="{E8928547-85EF-400C-8CA6-CD718189A63D}" destId="{E5E52D3A-9119-4B04-985D-244FD1C719E2}" srcOrd="0" destOrd="0" presId="urn:microsoft.com/office/officeart/2005/8/layout/hierarchy6"/>
    <dgm:cxn modelId="{2C28A0D6-6FF5-41C8-B19B-F5BA2D82692D}" type="presParOf" srcId="{5FA63377-6E5A-4BFE-8C0E-2503F54474BB}" destId="{44D3A844-25E4-4A89-8F8C-00BB9EFF134A}" srcOrd="2" destOrd="0" presId="urn:microsoft.com/office/officeart/2005/8/layout/hierarchy6"/>
    <dgm:cxn modelId="{F43A32FE-30A5-41D1-94EB-EBAB795E206E}" type="presParOf" srcId="{44D3A844-25E4-4A89-8F8C-00BB9EFF134A}" destId="{3CF259E8-0834-40D2-AE92-16D005540EEA}" srcOrd="0" destOrd="0" presId="urn:microsoft.com/office/officeart/2005/8/layout/hierarchy6"/>
    <dgm:cxn modelId="{64EF4D59-4700-4FAF-B773-7DB5C1FFD03A}" type="presParOf" srcId="{44D3A844-25E4-4A89-8F8C-00BB9EFF134A}" destId="{70A34E0A-5738-4F77-98F5-6EE990FB9648}" srcOrd="1" destOrd="0" presId="urn:microsoft.com/office/officeart/2005/8/layout/hierarchy6"/>
    <dgm:cxn modelId="{7C6F7374-BEB0-4428-8632-9DAE0A550C97}" type="presParOf" srcId="{5FA63377-6E5A-4BFE-8C0E-2503F54474BB}" destId="{E5134D61-81C7-40BF-9B8E-E9004D258F29}" srcOrd="3" destOrd="0" presId="urn:microsoft.com/office/officeart/2005/8/layout/hierarchy6"/>
    <dgm:cxn modelId="{CEC8917C-957E-46B3-B660-908B4D54B113}" type="presParOf" srcId="{E5134D61-81C7-40BF-9B8E-E9004D258F29}" destId="{3E2EC3F8-1209-4811-B7FF-B0DDC89D6EED}" srcOrd="0" destOrd="0" presId="urn:microsoft.com/office/officeart/2005/8/layout/hierarchy6"/>
    <dgm:cxn modelId="{E618A6B5-1A90-4B10-96DB-E0E728C286E8}" type="presParOf" srcId="{5FA63377-6E5A-4BFE-8C0E-2503F54474BB}" destId="{2CC80DB3-C27D-4D5D-A2B9-1446DCD2501E}" srcOrd="4" destOrd="0" presId="urn:microsoft.com/office/officeart/2005/8/layout/hierarchy6"/>
    <dgm:cxn modelId="{4E3113D3-8153-43E6-8435-32F9896180A9}" type="presParOf" srcId="{2CC80DB3-C27D-4D5D-A2B9-1446DCD2501E}" destId="{BAA17C5A-FDFD-48E3-84CE-BEB30A12ABE2}" srcOrd="0" destOrd="0" presId="urn:microsoft.com/office/officeart/2005/8/layout/hierarchy6"/>
    <dgm:cxn modelId="{23B7CA9D-B341-47A6-B889-7CB86CF24C45}" type="presParOf" srcId="{2CC80DB3-C27D-4D5D-A2B9-1446DCD2501E}" destId="{9836A43B-126C-4548-A1D4-ED1A729C84C2}" srcOrd="1" destOrd="0" presId="urn:microsoft.com/office/officeart/2005/8/layout/hierarchy6"/>
    <dgm:cxn modelId="{817EF00B-C56F-4AFC-BC02-B705C6D71B30}" type="presParOf" srcId="{5FA63377-6E5A-4BFE-8C0E-2503F54474BB}" destId="{D8BF70A9-6278-4244-857E-23CB1CDA1F2B}" srcOrd="5" destOrd="0" presId="urn:microsoft.com/office/officeart/2005/8/layout/hierarchy6"/>
    <dgm:cxn modelId="{EFC262A6-1800-4A89-9683-74E37534639E}" type="presParOf" srcId="{D8BF70A9-6278-4244-857E-23CB1CDA1F2B}" destId="{04E183C2-6416-4EF0-9A22-F2FC3640FBE3}" srcOrd="0" destOrd="0" presId="urn:microsoft.com/office/officeart/2005/8/layout/hierarchy6"/>
    <dgm:cxn modelId="{2688E3CD-B703-4485-A83A-C5505A4357FF}" type="presParOf" srcId="{5FA63377-6E5A-4BFE-8C0E-2503F54474BB}" destId="{99C857A9-19F0-43F3-99B2-69C80597B807}" srcOrd="6" destOrd="0" presId="urn:microsoft.com/office/officeart/2005/8/layout/hierarchy6"/>
    <dgm:cxn modelId="{21749631-5D81-4F1F-A83B-B44D22900D31}" type="presParOf" srcId="{99C857A9-19F0-43F3-99B2-69C80597B807}" destId="{400A1C30-4F34-45E0-84E7-733D2731D8EB}" srcOrd="0" destOrd="0" presId="urn:microsoft.com/office/officeart/2005/8/layout/hierarchy6"/>
    <dgm:cxn modelId="{51B99CF6-C575-4D34-89C6-E64D99D91498}" type="presParOf" srcId="{99C857A9-19F0-43F3-99B2-69C80597B807}" destId="{08867AF8-1B6A-4522-8278-61673D5890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46DAF1-EF99-458D-809F-1A38CB91F6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D20962-A02C-42C2-A682-46C41C1CEC98}">
      <dgm:prSet/>
      <dgm:spPr/>
      <dgm:t>
        <a:bodyPr/>
        <a:lstStyle/>
        <a:p>
          <a:r>
            <a:rPr lang="en-US"/>
            <a:t>wsgi.py</a:t>
          </a:r>
        </a:p>
      </dgm:t>
    </dgm:pt>
    <dgm:pt modelId="{79927212-A19B-4330-99AB-1556C3D3BBC7}" type="parTrans" cxnId="{2B106BC9-F376-4847-95C8-5E9D1BFB7CEC}">
      <dgm:prSet/>
      <dgm:spPr/>
      <dgm:t>
        <a:bodyPr/>
        <a:lstStyle/>
        <a:p>
          <a:endParaRPr lang="en-US"/>
        </a:p>
      </dgm:t>
    </dgm:pt>
    <dgm:pt modelId="{27A339E3-028E-4058-9CDF-49ED2A5551A5}" type="sibTrans" cxnId="{2B106BC9-F376-4847-95C8-5E9D1BFB7CEC}">
      <dgm:prSet/>
      <dgm:spPr/>
      <dgm:t>
        <a:bodyPr/>
        <a:lstStyle/>
        <a:p>
          <a:endParaRPr lang="en-US"/>
        </a:p>
      </dgm:t>
    </dgm:pt>
    <dgm:pt modelId="{4E8F2A53-A98F-4BC6-8947-C3F9B9B74BDA}">
      <dgm:prSet/>
      <dgm:spPr/>
      <dgm:t>
        <a:bodyPr/>
        <a:lstStyle/>
        <a:p>
          <a:r>
            <a:rPr lang="en-US"/>
            <a:t>application serving file</a:t>
          </a:r>
        </a:p>
      </dgm:t>
    </dgm:pt>
    <dgm:pt modelId="{AFB1A1B3-EE09-41B5-B832-67D214E0C540}" type="parTrans" cxnId="{73CF978F-239D-4466-A05C-1348DE7F2810}">
      <dgm:prSet/>
      <dgm:spPr/>
      <dgm:t>
        <a:bodyPr/>
        <a:lstStyle/>
        <a:p>
          <a:endParaRPr lang="en-US"/>
        </a:p>
      </dgm:t>
    </dgm:pt>
    <dgm:pt modelId="{AD5EB459-5EAA-4ACF-8F42-4F5903041F21}" type="sibTrans" cxnId="{73CF978F-239D-4466-A05C-1348DE7F2810}">
      <dgm:prSet/>
      <dgm:spPr/>
      <dgm:t>
        <a:bodyPr/>
        <a:lstStyle/>
        <a:p>
          <a:endParaRPr lang="en-US"/>
        </a:p>
      </dgm:t>
    </dgm:pt>
    <dgm:pt modelId="{09457737-7872-4FD0-A0E6-ACC35BAF4AE1}">
      <dgm:prSet/>
      <dgm:spPr/>
      <dgm:t>
        <a:bodyPr/>
        <a:lstStyle/>
        <a:p>
          <a:r>
            <a:rPr lang="en-US"/>
            <a:t>urls.py</a:t>
          </a:r>
        </a:p>
      </dgm:t>
    </dgm:pt>
    <dgm:pt modelId="{EBDA4FAB-08FF-43CF-8BA7-096F9364ED70}" type="parTrans" cxnId="{5606283E-F6B1-4970-89FA-AF876044D2E8}">
      <dgm:prSet/>
      <dgm:spPr/>
      <dgm:t>
        <a:bodyPr/>
        <a:lstStyle/>
        <a:p>
          <a:endParaRPr lang="en-US"/>
        </a:p>
      </dgm:t>
    </dgm:pt>
    <dgm:pt modelId="{EDBE5B97-FE74-4629-9F64-3EDB358616A8}" type="sibTrans" cxnId="{5606283E-F6B1-4970-89FA-AF876044D2E8}">
      <dgm:prSet/>
      <dgm:spPr/>
      <dgm:t>
        <a:bodyPr/>
        <a:lstStyle/>
        <a:p>
          <a:endParaRPr lang="en-US"/>
        </a:p>
      </dgm:t>
    </dgm:pt>
    <dgm:pt modelId="{293633EE-7CEC-48D6-ABC0-840805FD1925}">
      <dgm:prSet/>
      <dgm:spPr/>
      <dgm:t>
        <a:bodyPr/>
        <a:lstStyle/>
        <a:p>
          <a:r>
            <a:rPr lang="en-US"/>
            <a:t>url handling file</a:t>
          </a:r>
        </a:p>
      </dgm:t>
    </dgm:pt>
    <dgm:pt modelId="{3A561273-AFC0-4BAB-84BE-AC7864ECD4A7}" type="parTrans" cxnId="{09455DB1-80FB-4FAD-8C0C-B2712090B3F8}">
      <dgm:prSet/>
      <dgm:spPr/>
      <dgm:t>
        <a:bodyPr/>
        <a:lstStyle/>
        <a:p>
          <a:endParaRPr lang="en-US"/>
        </a:p>
      </dgm:t>
    </dgm:pt>
    <dgm:pt modelId="{D750EB5A-6A5D-4028-B20A-1BDC8AAFCC00}" type="sibTrans" cxnId="{09455DB1-80FB-4FAD-8C0C-B2712090B3F8}">
      <dgm:prSet/>
      <dgm:spPr/>
      <dgm:t>
        <a:bodyPr/>
        <a:lstStyle/>
        <a:p>
          <a:endParaRPr lang="en-US"/>
        </a:p>
      </dgm:t>
    </dgm:pt>
    <dgm:pt modelId="{8AC8B14C-F01B-4B30-89F4-5944397C6F26}">
      <dgm:prSet/>
      <dgm:spPr/>
      <dgm:t>
        <a:bodyPr/>
        <a:lstStyle/>
        <a:p>
          <a:r>
            <a:rPr lang="en-US"/>
            <a:t>settings.py</a:t>
          </a:r>
        </a:p>
      </dgm:t>
    </dgm:pt>
    <dgm:pt modelId="{9E04647C-4ABE-4D3D-A81A-0434ACB4A029}" type="parTrans" cxnId="{594B2ABF-3452-4834-BF2D-C2DE67084ABA}">
      <dgm:prSet/>
      <dgm:spPr/>
      <dgm:t>
        <a:bodyPr/>
        <a:lstStyle/>
        <a:p>
          <a:endParaRPr lang="en-US"/>
        </a:p>
      </dgm:t>
    </dgm:pt>
    <dgm:pt modelId="{26C9A79C-6869-4CD0-9791-A281D4213E97}" type="sibTrans" cxnId="{594B2ABF-3452-4834-BF2D-C2DE67084ABA}">
      <dgm:prSet/>
      <dgm:spPr/>
      <dgm:t>
        <a:bodyPr/>
        <a:lstStyle/>
        <a:p>
          <a:endParaRPr lang="en-US"/>
        </a:p>
      </dgm:t>
    </dgm:pt>
    <dgm:pt modelId="{6B34712F-F8CF-4EB7-870F-589985FE1D67}">
      <dgm:prSet/>
      <dgm:spPr/>
      <dgm:t>
        <a:bodyPr/>
        <a:lstStyle/>
        <a:p>
          <a:r>
            <a:rPr lang="en-US"/>
            <a:t>setting file</a:t>
          </a:r>
        </a:p>
      </dgm:t>
    </dgm:pt>
    <dgm:pt modelId="{55EF7C37-9D4C-4A7F-BF09-2CF94E7EA207}" type="parTrans" cxnId="{7EE6E074-3FE8-4E24-A71F-AA4B739660D2}">
      <dgm:prSet/>
      <dgm:spPr/>
      <dgm:t>
        <a:bodyPr/>
        <a:lstStyle/>
        <a:p>
          <a:endParaRPr lang="en-US"/>
        </a:p>
      </dgm:t>
    </dgm:pt>
    <dgm:pt modelId="{6EB2A43F-FC6F-47A6-8A6E-6645D0007A31}" type="sibTrans" cxnId="{7EE6E074-3FE8-4E24-A71F-AA4B739660D2}">
      <dgm:prSet/>
      <dgm:spPr/>
      <dgm:t>
        <a:bodyPr/>
        <a:lstStyle/>
        <a:p>
          <a:endParaRPr lang="en-US"/>
        </a:p>
      </dgm:t>
    </dgm:pt>
    <dgm:pt modelId="{1A584DC6-BF1F-4982-A57C-DDFE1DBCA30F}">
      <dgm:prSet/>
      <dgm:spPr/>
      <dgm:t>
        <a:bodyPr/>
        <a:lstStyle/>
        <a:p>
          <a:r>
            <a:rPr lang="en-US"/>
            <a:t>database setting</a:t>
          </a:r>
        </a:p>
      </dgm:t>
    </dgm:pt>
    <dgm:pt modelId="{AA18836B-C39C-4CC7-B3FE-9B158621C664}" type="parTrans" cxnId="{F44AB0F0-6EE6-4E3B-8290-CFF9D9E7E62D}">
      <dgm:prSet/>
      <dgm:spPr/>
      <dgm:t>
        <a:bodyPr/>
        <a:lstStyle/>
        <a:p>
          <a:endParaRPr lang="en-US"/>
        </a:p>
      </dgm:t>
    </dgm:pt>
    <dgm:pt modelId="{443415E7-EF82-440F-B37D-8C4F715E26E5}" type="sibTrans" cxnId="{F44AB0F0-6EE6-4E3B-8290-CFF9D9E7E62D}">
      <dgm:prSet/>
      <dgm:spPr/>
      <dgm:t>
        <a:bodyPr/>
        <a:lstStyle/>
        <a:p>
          <a:endParaRPr lang="en-US"/>
        </a:p>
      </dgm:t>
    </dgm:pt>
    <dgm:pt modelId="{863ED6C2-F637-4765-A85E-E454F4D75F34}">
      <dgm:prSet/>
      <dgm:spPr/>
      <dgm:t>
        <a:bodyPr/>
        <a:lstStyle/>
        <a:p>
          <a:r>
            <a:rPr lang="en-US"/>
            <a:t>hostname setting</a:t>
          </a:r>
        </a:p>
      </dgm:t>
    </dgm:pt>
    <dgm:pt modelId="{E0BABC70-8EB5-4A64-B62C-C2AD2D7C01FD}" type="parTrans" cxnId="{425D2E25-0758-4150-B7F6-B41D9429BD35}">
      <dgm:prSet/>
      <dgm:spPr/>
      <dgm:t>
        <a:bodyPr/>
        <a:lstStyle/>
        <a:p>
          <a:endParaRPr lang="en-US"/>
        </a:p>
      </dgm:t>
    </dgm:pt>
    <dgm:pt modelId="{8BA1E359-5ED9-456F-AFAA-3A9290994F1D}" type="sibTrans" cxnId="{425D2E25-0758-4150-B7F6-B41D9429BD35}">
      <dgm:prSet/>
      <dgm:spPr/>
      <dgm:t>
        <a:bodyPr/>
        <a:lstStyle/>
        <a:p>
          <a:endParaRPr lang="en-US"/>
        </a:p>
      </dgm:t>
    </dgm:pt>
    <dgm:pt modelId="{54AE5296-BF18-489D-9695-71B8831EDDBC}">
      <dgm:prSet/>
      <dgm:spPr/>
      <dgm:t>
        <a:bodyPr/>
        <a:lstStyle/>
        <a:p>
          <a:r>
            <a:rPr lang="en-US"/>
            <a:t>directory setting</a:t>
          </a:r>
        </a:p>
      </dgm:t>
    </dgm:pt>
    <dgm:pt modelId="{77BF45D1-F2DA-40A4-97B5-09340545E8CF}" type="parTrans" cxnId="{388CEDDA-F383-42DF-AA15-05366E7F49A4}">
      <dgm:prSet/>
      <dgm:spPr/>
      <dgm:t>
        <a:bodyPr/>
        <a:lstStyle/>
        <a:p>
          <a:endParaRPr lang="en-US"/>
        </a:p>
      </dgm:t>
    </dgm:pt>
    <dgm:pt modelId="{02667421-B8CF-4115-B8CD-80A2F2FC5757}" type="sibTrans" cxnId="{388CEDDA-F383-42DF-AA15-05366E7F49A4}">
      <dgm:prSet/>
      <dgm:spPr/>
      <dgm:t>
        <a:bodyPr/>
        <a:lstStyle/>
        <a:p>
          <a:endParaRPr lang="en-US"/>
        </a:p>
      </dgm:t>
    </dgm:pt>
    <dgm:pt modelId="{1A68887E-C502-4B03-B0A1-79091DAE71B4}" type="pres">
      <dgm:prSet presAssocID="{5E46DAF1-EF99-458D-809F-1A38CB91F616}" presName="linear" presStyleCnt="0">
        <dgm:presLayoutVars>
          <dgm:animLvl val="lvl"/>
          <dgm:resizeHandles val="exact"/>
        </dgm:presLayoutVars>
      </dgm:prSet>
      <dgm:spPr/>
    </dgm:pt>
    <dgm:pt modelId="{8E99AC32-9E3C-4E35-8EC9-7BEC9415B3CE}" type="pres">
      <dgm:prSet presAssocID="{7CD20962-A02C-42C2-A682-46C41C1CEC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1787E0-E97B-4399-8951-FF92BB35A916}" type="pres">
      <dgm:prSet presAssocID="{7CD20962-A02C-42C2-A682-46C41C1CEC98}" presName="childText" presStyleLbl="revTx" presStyleIdx="0" presStyleCnt="3">
        <dgm:presLayoutVars>
          <dgm:bulletEnabled val="1"/>
        </dgm:presLayoutVars>
      </dgm:prSet>
      <dgm:spPr/>
    </dgm:pt>
    <dgm:pt modelId="{35C23C28-7BA4-4138-9330-5E2A39B6389C}" type="pres">
      <dgm:prSet presAssocID="{09457737-7872-4FD0-A0E6-ACC35BAF4A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AE25FB-CB8B-4344-9FA4-17E9FD6DA1AF}" type="pres">
      <dgm:prSet presAssocID="{09457737-7872-4FD0-A0E6-ACC35BAF4AE1}" presName="childText" presStyleLbl="revTx" presStyleIdx="1" presStyleCnt="3">
        <dgm:presLayoutVars>
          <dgm:bulletEnabled val="1"/>
        </dgm:presLayoutVars>
      </dgm:prSet>
      <dgm:spPr/>
    </dgm:pt>
    <dgm:pt modelId="{42A1B7BF-725A-4817-8175-2EC1AA08AC82}" type="pres">
      <dgm:prSet presAssocID="{8AC8B14C-F01B-4B30-89F4-5944397C6F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631B4E-F644-4EC7-AFAA-2ABA7EBA74F6}" type="pres">
      <dgm:prSet presAssocID="{8AC8B14C-F01B-4B30-89F4-5944397C6F2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0B1610-9604-4A66-9200-A9B537864BC0}" type="presOf" srcId="{8AC8B14C-F01B-4B30-89F4-5944397C6F26}" destId="{42A1B7BF-725A-4817-8175-2EC1AA08AC82}" srcOrd="0" destOrd="0" presId="urn:microsoft.com/office/officeart/2005/8/layout/vList2"/>
    <dgm:cxn modelId="{8350F420-1B0E-49BE-9A26-39B8C3B8DB87}" type="presOf" srcId="{863ED6C2-F637-4765-A85E-E454F4D75F34}" destId="{11631B4E-F644-4EC7-AFAA-2ABA7EBA74F6}" srcOrd="0" destOrd="2" presId="urn:microsoft.com/office/officeart/2005/8/layout/vList2"/>
    <dgm:cxn modelId="{425D2E25-0758-4150-B7F6-B41D9429BD35}" srcId="{8AC8B14C-F01B-4B30-89F4-5944397C6F26}" destId="{863ED6C2-F637-4765-A85E-E454F4D75F34}" srcOrd="2" destOrd="0" parTransId="{E0BABC70-8EB5-4A64-B62C-C2AD2D7C01FD}" sibTransId="{8BA1E359-5ED9-456F-AFAA-3A9290994F1D}"/>
    <dgm:cxn modelId="{AC903A26-A89A-4F77-95C0-A1F4F51E339A}" type="presOf" srcId="{7CD20962-A02C-42C2-A682-46C41C1CEC98}" destId="{8E99AC32-9E3C-4E35-8EC9-7BEC9415B3CE}" srcOrd="0" destOrd="0" presId="urn:microsoft.com/office/officeart/2005/8/layout/vList2"/>
    <dgm:cxn modelId="{5606283E-F6B1-4970-89FA-AF876044D2E8}" srcId="{5E46DAF1-EF99-458D-809F-1A38CB91F616}" destId="{09457737-7872-4FD0-A0E6-ACC35BAF4AE1}" srcOrd="1" destOrd="0" parTransId="{EBDA4FAB-08FF-43CF-8BA7-096F9364ED70}" sibTransId="{EDBE5B97-FE74-4629-9F64-3EDB358616A8}"/>
    <dgm:cxn modelId="{7EE6E074-3FE8-4E24-A71F-AA4B739660D2}" srcId="{8AC8B14C-F01B-4B30-89F4-5944397C6F26}" destId="{6B34712F-F8CF-4EB7-870F-589985FE1D67}" srcOrd="0" destOrd="0" parTransId="{55EF7C37-9D4C-4A7F-BF09-2CF94E7EA207}" sibTransId="{6EB2A43F-FC6F-47A6-8A6E-6645D0007A31}"/>
    <dgm:cxn modelId="{73CF978F-239D-4466-A05C-1348DE7F2810}" srcId="{7CD20962-A02C-42C2-A682-46C41C1CEC98}" destId="{4E8F2A53-A98F-4BC6-8947-C3F9B9B74BDA}" srcOrd="0" destOrd="0" parTransId="{AFB1A1B3-EE09-41B5-B832-67D214E0C540}" sibTransId="{AD5EB459-5EAA-4ACF-8F42-4F5903041F21}"/>
    <dgm:cxn modelId="{7C6BB79B-2A09-46A1-A559-B11D402C166E}" type="presOf" srcId="{5E46DAF1-EF99-458D-809F-1A38CB91F616}" destId="{1A68887E-C502-4B03-B0A1-79091DAE71B4}" srcOrd="0" destOrd="0" presId="urn:microsoft.com/office/officeart/2005/8/layout/vList2"/>
    <dgm:cxn modelId="{91FFA19D-C2BA-4673-9516-8DEB6F5DF8FE}" type="presOf" srcId="{09457737-7872-4FD0-A0E6-ACC35BAF4AE1}" destId="{35C23C28-7BA4-4138-9330-5E2A39B6389C}" srcOrd="0" destOrd="0" presId="urn:microsoft.com/office/officeart/2005/8/layout/vList2"/>
    <dgm:cxn modelId="{F283C7AC-5612-4F97-AC90-79A758EC29C3}" type="presOf" srcId="{4E8F2A53-A98F-4BC6-8947-C3F9B9B74BDA}" destId="{A11787E0-E97B-4399-8951-FF92BB35A916}" srcOrd="0" destOrd="0" presId="urn:microsoft.com/office/officeart/2005/8/layout/vList2"/>
    <dgm:cxn modelId="{09455DB1-80FB-4FAD-8C0C-B2712090B3F8}" srcId="{09457737-7872-4FD0-A0E6-ACC35BAF4AE1}" destId="{293633EE-7CEC-48D6-ABC0-840805FD1925}" srcOrd="0" destOrd="0" parTransId="{3A561273-AFC0-4BAB-84BE-AC7864ECD4A7}" sibTransId="{D750EB5A-6A5D-4028-B20A-1BDC8AAFCC00}"/>
    <dgm:cxn modelId="{594B2ABF-3452-4834-BF2D-C2DE67084ABA}" srcId="{5E46DAF1-EF99-458D-809F-1A38CB91F616}" destId="{8AC8B14C-F01B-4B30-89F4-5944397C6F26}" srcOrd="2" destOrd="0" parTransId="{9E04647C-4ABE-4D3D-A81A-0434ACB4A029}" sibTransId="{26C9A79C-6869-4CD0-9791-A281D4213E97}"/>
    <dgm:cxn modelId="{B2FDE4C7-DB9D-49A4-BA50-CC4E0E0E634F}" type="presOf" srcId="{293633EE-7CEC-48D6-ABC0-840805FD1925}" destId="{49AE25FB-CB8B-4344-9FA4-17E9FD6DA1AF}" srcOrd="0" destOrd="0" presId="urn:microsoft.com/office/officeart/2005/8/layout/vList2"/>
    <dgm:cxn modelId="{2B106BC9-F376-4847-95C8-5E9D1BFB7CEC}" srcId="{5E46DAF1-EF99-458D-809F-1A38CB91F616}" destId="{7CD20962-A02C-42C2-A682-46C41C1CEC98}" srcOrd="0" destOrd="0" parTransId="{79927212-A19B-4330-99AB-1556C3D3BBC7}" sibTransId="{27A339E3-028E-4058-9CDF-49ED2A5551A5}"/>
    <dgm:cxn modelId="{DB0A36CC-43D9-426B-AE26-7D99906E5B4A}" type="presOf" srcId="{1A584DC6-BF1F-4982-A57C-DDFE1DBCA30F}" destId="{11631B4E-F644-4EC7-AFAA-2ABA7EBA74F6}" srcOrd="0" destOrd="1" presId="urn:microsoft.com/office/officeart/2005/8/layout/vList2"/>
    <dgm:cxn modelId="{696F7FCC-214B-4663-AEAC-C48B97A28AB9}" type="presOf" srcId="{54AE5296-BF18-489D-9695-71B8831EDDBC}" destId="{11631B4E-F644-4EC7-AFAA-2ABA7EBA74F6}" srcOrd="0" destOrd="3" presId="urn:microsoft.com/office/officeart/2005/8/layout/vList2"/>
    <dgm:cxn modelId="{388CEDDA-F383-42DF-AA15-05366E7F49A4}" srcId="{8AC8B14C-F01B-4B30-89F4-5944397C6F26}" destId="{54AE5296-BF18-489D-9695-71B8831EDDBC}" srcOrd="3" destOrd="0" parTransId="{77BF45D1-F2DA-40A4-97B5-09340545E8CF}" sibTransId="{02667421-B8CF-4115-B8CD-80A2F2FC5757}"/>
    <dgm:cxn modelId="{F44AB0F0-6EE6-4E3B-8290-CFF9D9E7E62D}" srcId="{8AC8B14C-F01B-4B30-89F4-5944397C6F26}" destId="{1A584DC6-BF1F-4982-A57C-DDFE1DBCA30F}" srcOrd="1" destOrd="0" parTransId="{AA18836B-C39C-4CC7-B3FE-9B158621C664}" sibTransId="{443415E7-EF82-440F-B37D-8C4F715E26E5}"/>
    <dgm:cxn modelId="{C7999DF5-9D82-48B3-8254-879107647C42}" type="presOf" srcId="{6B34712F-F8CF-4EB7-870F-589985FE1D67}" destId="{11631B4E-F644-4EC7-AFAA-2ABA7EBA74F6}" srcOrd="0" destOrd="0" presId="urn:microsoft.com/office/officeart/2005/8/layout/vList2"/>
    <dgm:cxn modelId="{88EB5CCD-BC45-4739-844F-10D5E48A284B}" type="presParOf" srcId="{1A68887E-C502-4B03-B0A1-79091DAE71B4}" destId="{8E99AC32-9E3C-4E35-8EC9-7BEC9415B3CE}" srcOrd="0" destOrd="0" presId="urn:microsoft.com/office/officeart/2005/8/layout/vList2"/>
    <dgm:cxn modelId="{885FE369-2A30-4403-9E16-4A55FB247DEA}" type="presParOf" srcId="{1A68887E-C502-4B03-B0A1-79091DAE71B4}" destId="{A11787E0-E97B-4399-8951-FF92BB35A916}" srcOrd="1" destOrd="0" presId="urn:microsoft.com/office/officeart/2005/8/layout/vList2"/>
    <dgm:cxn modelId="{ECAC219E-A7D0-4C33-9CB2-9DFF387948A9}" type="presParOf" srcId="{1A68887E-C502-4B03-B0A1-79091DAE71B4}" destId="{35C23C28-7BA4-4138-9330-5E2A39B6389C}" srcOrd="2" destOrd="0" presId="urn:microsoft.com/office/officeart/2005/8/layout/vList2"/>
    <dgm:cxn modelId="{10CC1BAF-4270-478D-AE96-BFACD46CA429}" type="presParOf" srcId="{1A68887E-C502-4B03-B0A1-79091DAE71B4}" destId="{49AE25FB-CB8B-4344-9FA4-17E9FD6DA1AF}" srcOrd="3" destOrd="0" presId="urn:microsoft.com/office/officeart/2005/8/layout/vList2"/>
    <dgm:cxn modelId="{9ADDB51A-3E31-494C-BEA9-4D15C80E8231}" type="presParOf" srcId="{1A68887E-C502-4B03-B0A1-79091DAE71B4}" destId="{42A1B7BF-725A-4817-8175-2EC1AA08AC82}" srcOrd="4" destOrd="0" presId="urn:microsoft.com/office/officeart/2005/8/layout/vList2"/>
    <dgm:cxn modelId="{11DC59F0-EB12-4A3F-B86A-F8F580D4DB66}" type="presParOf" srcId="{1A68887E-C502-4B03-B0A1-79091DAE71B4}" destId="{11631B4E-F644-4EC7-AFAA-2ABA7EBA74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C88539-B8B0-4A0B-99C1-982FAF3E71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861758-B8C0-4986-8D3F-127C9E5783FF}">
      <dgm:prSet/>
      <dgm:spPr/>
      <dgm:t>
        <a:bodyPr/>
        <a:lstStyle/>
        <a:p>
          <a:r>
            <a:rPr lang="en-US"/>
            <a:t>models.py</a:t>
          </a:r>
        </a:p>
      </dgm:t>
    </dgm:pt>
    <dgm:pt modelId="{2533881E-317C-4218-9386-5E0886F0C26A}" type="parTrans" cxnId="{266FBD66-2C84-4582-84AE-5027E3E6D28F}">
      <dgm:prSet/>
      <dgm:spPr/>
      <dgm:t>
        <a:bodyPr/>
        <a:lstStyle/>
        <a:p>
          <a:endParaRPr lang="en-US"/>
        </a:p>
      </dgm:t>
    </dgm:pt>
    <dgm:pt modelId="{0E042D66-1AA9-42C5-B920-845973CD2D6E}" type="sibTrans" cxnId="{266FBD66-2C84-4582-84AE-5027E3E6D28F}">
      <dgm:prSet/>
      <dgm:spPr/>
      <dgm:t>
        <a:bodyPr/>
        <a:lstStyle/>
        <a:p>
          <a:endParaRPr lang="en-US"/>
        </a:p>
      </dgm:t>
    </dgm:pt>
    <dgm:pt modelId="{2869C88D-837F-41B6-A830-AE473EABA698}">
      <dgm:prSet/>
      <dgm:spPr/>
      <dgm:t>
        <a:bodyPr/>
        <a:lstStyle/>
        <a:p>
          <a:r>
            <a:rPr lang="en-US"/>
            <a:t>Saving users, events,location as models and add them on database</a:t>
          </a:r>
        </a:p>
      </dgm:t>
    </dgm:pt>
    <dgm:pt modelId="{B1A5DD64-44EB-4FB6-BF63-84FF66ACAAD4}" type="parTrans" cxnId="{889140B0-5593-47D2-B1AB-F39992EF4B9C}">
      <dgm:prSet/>
      <dgm:spPr/>
      <dgm:t>
        <a:bodyPr/>
        <a:lstStyle/>
        <a:p>
          <a:endParaRPr lang="en-US"/>
        </a:p>
      </dgm:t>
    </dgm:pt>
    <dgm:pt modelId="{31000BE2-D728-4898-A3E8-AFF4C6760A8B}" type="sibTrans" cxnId="{889140B0-5593-47D2-B1AB-F39992EF4B9C}">
      <dgm:prSet/>
      <dgm:spPr/>
      <dgm:t>
        <a:bodyPr/>
        <a:lstStyle/>
        <a:p>
          <a:endParaRPr lang="en-US"/>
        </a:p>
      </dgm:t>
    </dgm:pt>
    <dgm:pt modelId="{8ABCC9CD-D842-4DED-8720-7F88BB71926B}">
      <dgm:prSet/>
      <dgm:spPr/>
      <dgm:t>
        <a:bodyPr/>
        <a:lstStyle/>
        <a:p>
          <a:r>
            <a:rPr lang="en-US"/>
            <a:t>views.py</a:t>
          </a:r>
        </a:p>
      </dgm:t>
    </dgm:pt>
    <dgm:pt modelId="{832B8D36-0AF8-4542-8F16-997D65F54F0C}" type="parTrans" cxnId="{F6F5CA9A-8012-4876-B141-B85B6FB6E4A1}">
      <dgm:prSet/>
      <dgm:spPr/>
      <dgm:t>
        <a:bodyPr/>
        <a:lstStyle/>
        <a:p>
          <a:endParaRPr lang="en-US"/>
        </a:p>
      </dgm:t>
    </dgm:pt>
    <dgm:pt modelId="{E6D37736-9FDA-4AA6-8BA9-3986066AD96B}" type="sibTrans" cxnId="{F6F5CA9A-8012-4876-B141-B85B6FB6E4A1}">
      <dgm:prSet/>
      <dgm:spPr/>
      <dgm:t>
        <a:bodyPr/>
        <a:lstStyle/>
        <a:p>
          <a:endParaRPr lang="en-US"/>
        </a:p>
      </dgm:t>
    </dgm:pt>
    <dgm:pt modelId="{C492B3AA-7ED5-4104-A329-3839CC814C40}">
      <dgm:prSet/>
      <dgm:spPr/>
      <dgm:t>
        <a:bodyPr/>
        <a:lstStyle/>
        <a:p>
          <a:r>
            <a:rPr lang="en-US"/>
            <a:t>calling templates from templates directory and sharing data with them to view on browser</a:t>
          </a:r>
        </a:p>
      </dgm:t>
    </dgm:pt>
    <dgm:pt modelId="{27278B3B-3573-43BF-B7F8-024B5ECD29B0}" type="parTrans" cxnId="{EECF2E06-2EB3-40CE-9F38-90C0DE6BFADE}">
      <dgm:prSet/>
      <dgm:spPr/>
      <dgm:t>
        <a:bodyPr/>
        <a:lstStyle/>
        <a:p>
          <a:endParaRPr lang="en-US"/>
        </a:p>
      </dgm:t>
    </dgm:pt>
    <dgm:pt modelId="{8FE3DDFC-D992-42B3-BAC9-39EE2E454299}" type="sibTrans" cxnId="{EECF2E06-2EB3-40CE-9F38-90C0DE6BFADE}">
      <dgm:prSet/>
      <dgm:spPr/>
      <dgm:t>
        <a:bodyPr/>
        <a:lstStyle/>
        <a:p>
          <a:endParaRPr lang="en-US"/>
        </a:p>
      </dgm:t>
    </dgm:pt>
    <dgm:pt modelId="{331D3697-8BFE-4A6A-A9B1-4429E434095C}">
      <dgm:prSet/>
      <dgm:spPr/>
      <dgm:t>
        <a:bodyPr/>
        <a:lstStyle/>
        <a:p>
          <a:r>
            <a:rPr lang="en-US"/>
            <a:t>urls.py</a:t>
          </a:r>
        </a:p>
      </dgm:t>
    </dgm:pt>
    <dgm:pt modelId="{5F5EF1C0-1654-455A-A3C3-1C7385310FB5}" type="parTrans" cxnId="{914B14B5-41E1-4CF3-A10E-0429E74769FD}">
      <dgm:prSet/>
      <dgm:spPr/>
      <dgm:t>
        <a:bodyPr/>
        <a:lstStyle/>
        <a:p>
          <a:endParaRPr lang="en-US"/>
        </a:p>
      </dgm:t>
    </dgm:pt>
    <dgm:pt modelId="{10D011D0-D4CA-406D-95C9-728B06BD0AB4}" type="sibTrans" cxnId="{914B14B5-41E1-4CF3-A10E-0429E74769FD}">
      <dgm:prSet/>
      <dgm:spPr/>
      <dgm:t>
        <a:bodyPr/>
        <a:lstStyle/>
        <a:p>
          <a:endParaRPr lang="en-US"/>
        </a:p>
      </dgm:t>
    </dgm:pt>
    <dgm:pt modelId="{6CAA9665-E75A-48CB-900C-9396BE2A2FAF}">
      <dgm:prSet/>
      <dgm:spPr/>
      <dgm:t>
        <a:bodyPr/>
        <a:lstStyle/>
        <a:p>
          <a:r>
            <a:rPr lang="en-US"/>
            <a:t>handles urls within the application</a:t>
          </a:r>
        </a:p>
      </dgm:t>
    </dgm:pt>
    <dgm:pt modelId="{0A1ED162-4E0B-46A7-A5C7-81A39BE829FE}" type="parTrans" cxnId="{5DE9E79E-076D-45EC-9E70-1FA93190A4C4}">
      <dgm:prSet/>
      <dgm:spPr/>
      <dgm:t>
        <a:bodyPr/>
        <a:lstStyle/>
        <a:p>
          <a:endParaRPr lang="en-US"/>
        </a:p>
      </dgm:t>
    </dgm:pt>
    <dgm:pt modelId="{E85C2BE2-F2A9-47CA-B010-F1D4A81980D6}" type="sibTrans" cxnId="{5DE9E79E-076D-45EC-9E70-1FA93190A4C4}">
      <dgm:prSet/>
      <dgm:spPr/>
      <dgm:t>
        <a:bodyPr/>
        <a:lstStyle/>
        <a:p>
          <a:endParaRPr lang="en-US"/>
        </a:p>
      </dgm:t>
    </dgm:pt>
    <dgm:pt modelId="{074D1CB4-DC45-490C-A0D7-D28CC675FDF8}">
      <dgm:prSet/>
      <dgm:spPr/>
      <dgm:t>
        <a:bodyPr/>
        <a:lstStyle/>
        <a:p>
          <a:r>
            <a:rPr lang="en-US"/>
            <a:t>forms.py</a:t>
          </a:r>
        </a:p>
      </dgm:t>
    </dgm:pt>
    <dgm:pt modelId="{04B926A2-33AB-4D18-98A3-63D276BC9D05}" type="parTrans" cxnId="{1480D20A-C85C-42F3-877A-C8B2E9B32D17}">
      <dgm:prSet/>
      <dgm:spPr/>
      <dgm:t>
        <a:bodyPr/>
        <a:lstStyle/>
        <a:p>
          <a:endParaRPr lang="en-US"/>
        </a:p>
      </dgm:t>
    </dgm:pt>
    <dgm:pt modelId="{CBA9F9C3-7CFF-40FC-94F1-3168F229D577}" type="sibTrans" cxnId="{1480D20A-C85C-42F3-877A-C8B2E9B32D17}">
      <dgm:prSet/>
      <dgm:spPr/>
      <dgm:t>
        <a:bodyPr/>
        <a:lstStyle/>
        <a:p>
          <a:endParaRPr lang="en-US"/>
        </a:p>
      </dgm:t>
    </dgm:pt>
    <dgm:pt modelId="{6AFBB371-907C-4674-A2C4-7A2A860ADB9C}">
      <dgm:prSet/>
      <dgm:spPr/>
      <dgm:t>
        <a:bodyPr/>
        <a:lstStyle/>
        <a:p>
          <a:r>
            <a:rPr lang="en-US"/>
            <a:t>forms handling</a:t>
          </a:r>
        </a:p>
      </dgm:t>
    </dgm:pt>
    <dgm:pt modelId="{8C12EAD3-405D-4E29-BD48-C1987C02FCA2}" type="parTrans" cxnId="{B5C0BE75-4851-4ECA-ACD0-DE00442696C3}">
      <dgm:prSet/>
      <dgm:spPr/>
      <dgm:t>
        <a:bodyPr/>
        <a:lstStyle/>
        <a:p>
          <a:endParaRPr lang="en-US"/>
        </a:p>
      </dgm:t>
    </dgm:pt>
    <dgm:pt modelId="{0AD39A6C-A226-4410-B25D-574BA262012F}" type="sibTrans" cxnId="{B5C0BE75-4851-4ECA-ACD0-DE00442696C3}">
      <dgm:prSet/>
      <dgm:spPr/>
      <dgm:t>
        <a:bodyPr/>
        <a:lstStyle/>
        <a:p>
          <a:endParaRPr lang="en-US"/>
        </a:p>
      </dgm:t>
    </dgm:pt>
    <dgm:pt modelId="{66D8ECA6-BE6B-4178-A5B2-2B90952D0532}">
      <dgm:prSet/>
      <dgm:spPr/>
      <dgm:t>
        <a:bodyPr/>
        <a:lstStyle/>
        <a:p>
          <a:r>
            <a:rPr lang="en-US"/>
            <a:t>admin.py</a:t>
          </a:r>
        </a:p>
      </dgm:t>
    </dgm:pt>
    <dgm:pt modelId="{72713301-A0B1-4D55-9464-0AAE9AF16D13}" type="parTrans" cxnId="{905BD1F8-8F00-4919-9DD6-ACFFB2295E35}">
      <dgm:prSet/>
      <dgm:spPr/>
      <dgm:t>
        <a:bodyPr/>
        <a:lstStyle/>
        <a:p>
          <a:endParaRPr lang="en-US"/>
        </a:p>
      </dgm:t>
    </dgm:pt>
    <dgm:pt modelId="{DB541BDA-8842-4EBA-AD66-188E4B7525E5}" type="sibTrans" cxnId="{905BD1F8-8F00-4919-9DD6-ACFFB2295E35}">
      <dgm:prSet/>
      <dgm:spPr/>
      <dgm:t>
        <a:bodyPr/>
        <a:lstStyle/>
        <a:p>
          <a:endParaRPr lang="en-US"/>
        </a:p>
      </dgm:t>
    </dgm:pt>
    <dgm:pt modelId="{500C9C2E-FE6C-4BA6-8F8F-FF6809116FAD}">
      <dgm:prSet/>
      <dgm:spPr/>
      <dgm:t>
        <a:bodyPr/>
        <a:lstStyle/>
        <a:p>
          <a:r>
            <a:rPr lang="en-US"/>
            <a:t>adding models in admin panel</a:t>
          </a:r>
        </a:p>
      </dgm:t>
    </dgm:pt>
    <dgm:pt modelId="{32E7C8B8-43D2-43E2-8CEE-E085E9D47622}" type="parTrans" cxnId="{027A7628-9283-4B3D-8755-4EB60F486363}">
      <dgm:prSet/>
      <dgm:spPr/>
      <dgm:t>
        <a:bodyPr/>
        <a:lstStyle/>
        <a:p>
          <a:endParaRPr lang="en-US"/>
        </a:p>
      </dgm:t>
    </dgm:pt>
    <dgm:pt modelId="{5FB3982D-9D29-4369-B002-1597584272DB}" type="sibTrans" cxnId="{027A7628-9283-4B3D-8755-4EB60F486363}">
      <dgm:prSet/>
      <dgm:spPr/>
      <dgm:t>
        <a:bodyPr/>
        <a:lstStyle/>
        <a:p>
          <a:endParaRPr lang="en-US"/>
        </a:p>
      </dgm:t>
    </dgm:pt>
    <dgm:pt modelId="{24EB8336-99EA-4270-B07D-099F5CE927B1}" type="pres">
      <dgm:prSet presAssocID="{03C88539-B8B0-4A0B-99C1-982FAF3E7193}" presName="linear" presStyleCnt="0">
        <dgm:presLayoutVars>
          <dgm:animLvl val="lvl"/>
          <dgm:resizeHandles val="exact"/>
        </dgm:presLayoutVars>
      </dgm:prSet>
      <dgm:spPr/>
    </dgm:pt>
    <dgm:pt modelId="{FC400A5E-2885-4248-A955-7FD80C0B4871}" type="pres">
      <dgm:prSet presAssocID="{7C861758-B8C0-4986-8D3F-127C9E5783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EEFCB5-086A-4F47-A594-77EF71695486}" type="pres">
      <dgm:prSet presAssocID="{7C861758-B8C0-4986-8D3F-127C9E5783FF}" presName="childText" presStyleLbl="revTx" presStyleIdx="0" presStyleCnt="5">
        <dgm:presLayoutVars>
          <dgm:bulletEnabled val="1"/>
        </dgm:presLayoutVars>
      </dgm:prSet>
      <dgm:spPr/>
    </dgm:pt>
    <dgm:pt modelId="{54FBB63E-A6B7-4718-9871-D7BAD04D2236}" type="pres">
      <dgm:prSet presAssocID="{8ABCC9CD-D842-4DED-8720-7F88BB7192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6D9CEC-90CD-4CA7-81E9-DDF2DDE70B72}" type="pres">
      <dgm:prSet presAssocID="{8ABCC9CD-D842-4DED-8720-7F88BB71926B}" presName="childText" presStyleLbl="revTx" presStyleIdx="1" presStyleCnt="5">
        <dgm:presLayoutVars>
          <dgm:bulletEnabled val="1"/>
        </dgm:presLayoutVars>
      </dgm:prSet>
      <dgm:spPr/>
    </dgm:pt>
    <dgm:pt modelId="{63E4CDD0-9100-419D-A9DB-DF210394C0AA}" type="pres">
      <dgm:prSet presAssocID="{331D3697-8BFE-4A6A-A9B1-4429E434095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A13EA3-850D-4715-8243-DF33EFBED85F}" type="pres">
      <dgm:prSet presAssocID="{331D3697-8BFE-4A6A-A9B1-4429E434095C}" presName="childText" presStyleLbl="revTx" presStyleIdx="2" presStyleCnt="5">
        <dgm:presLayoutVars>
          <dgm:bulletEnabled val="1"/>
        </dgm:presLayoutVars>
      </dgm:prSet>
      <dgm:spPr/>
    </dgm:pt>
    <dgm:pt modelId="{CBE26821-6C86-4EEA-A3BA-6DD7A830F220}" type="pres">
      <dgm:prSet presAssocID="{074D1CB4-DC45-490C-A0D7-D28CC675FD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3F8EA5-AA35-4CD8-925E-7C20A4DD6876}" type="pres">
      <dgm:prSet presAssocID="{074D1CB4-DC45-490C-A0D7-D28CC675FDF8}" presName="childText" presStyleLbl="revTx" presStyleIdx="3" presStyleCnt="5">
        <dgm:presLayoutVars>
          <dgm:bulletEnabled val="1"/>
        </dgm:presLayoutVars>
      </dgm:prSet>
      <dgm:spPr/>
    </dgm:pt>
    <dgm:pt modelId="{8682C780-F5DB-4CF4-93BA-45080B1D2F23}" type="pres">
      <dgm:prSet presAssocID="{66D8ECA6-BE6B-4178-A5B2-2B90952D053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3D94D15-1864-4546-949B-6FB02AEDDE29}" type="pres">
      <dgm:prSet presAssocID="{66D8ECA6-BE6B-4178-A5B2-2B90952D0532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13F1703-EA31-4671-9F01-BD3BE2A67AB9}" type="presOf" srcId="{66D8ECA6-BE6B-4178-A5B2-2B90952D0532}" destId="{8682C780-F5DB-4CF4-93BA-45080B1D2F23}" srcOrd="0" destOrd="0" presId="urn:microsoft.com/office/officeart/2005/8/layout/vList2"/>
    <dgm:cxn modelId="{EECF2E06-2EB3-40CE-9F38-90C0DE6BFADE}" srcId="{8ABCC9CD-D842-4DED-8720-7F88BB71926B}" destId="{C492B3AA-7ED5-4104-A329-3839CC814C40}" srcOrd="0" destOrd="0" parTransId="{27278B3B-3573-43BF-B7F8-024B5ECD29B0}" sibTransId="{8FE3DDFC-D992-42B3-BAC9-39EE2E454299}"/>
    <dgm:cxn modelId="{1480D20A-C85C-42F3-877A-C8B2E9B32D17}" srcId="{03C88539-B8B0-4A0B-99C1-982FAF3E7193}" destId="{074D1CB4-DC45-490C-A0D7-D28CC675FDF8}" srcOrd="3" destOrd="0" parTransId="{04B926A2-33AB-4D18-98A3-63D276BC9D05}" sibTransId="{CBA9F9C3-7CFF-40FC-94F1-3168F229D577}"/>
    <dgm:cxn modelId="{027A7628-9283-4B3D-8755-4EB60F486363}" srcId="{66D8ECA6-BE6B-4178-A5B2-2B90952D0532}" destId="{500C9C2E-FE6C-4BA6-8F8F-FF6809116FAD}" srcOrd="0" destOrd="0" parTransId="{32E7C8B8-43D2-43E2-8CEE-E085E9D47622}" sibTransId="{5FB3982D-9D29-4369-B002-1597584272DB}"/>
    <dgm:cxn modelId="{744A6631-C250-445B-B95C-AB77D91FB9CC}" type="presOf" srcId="{500C9C2E-FE6C-4BA6-8F8F-FF6809116FAD}" destId="{E3D94D15-1864-4546-949B-6FB02AEDDE29}" srcOrd="0" destOrd="0" presId="urn:microsoft.com/office/officeart/2005/8/layout/vList2"/>
    <dgm:cxn modelId="{7729163F-95F3-42B9-852F-0F55CED7C73E}" type="presOf" srcId="{C492B3AA-7ED5-4104-A329-3839CC814C40}" destId="{F66D9CEC-90CD-4CA7-81E9-DDF2DDE70B72}" srcOrd="0" destOrd="0" presId="urn:microsoft.com/office/officeart/2005/8/layout/vList2"/>
    <dgm:cxn modelId="{97DF715F-1B45-4354-9051-68E9FEF73882}" type="presOf" srcId="{331D3697-8BFE-4A6A-A9B1-4429E434095C}" destId="{63E4CDD0-9100-419D-A9DB-DF210394C0AA}" srcOrd="0" destOrd="0" presId="urn:microsoft.com/office/officeart/2005/8/layout/vList2"/>
    <dgm:cxn modelId="{0E7D9743-7832-40A1-AF56-86D2553A1788}" type="presOf" srcId="{6CAA9665-E75A-48CB-900C-9396BE2A2FAF}" destId="{06A13EA3-850D-4715-8243-DF33EFBED85F}" srcOrd="0" destOrd="0" presId="urn:microsoft.com/office/officeart/2005/8/layout/vList2"/>
    <dgm:cxn modelId="{266FBD66-2C84-4582-84AE-5027E3E6D28F}" srcId="{03C88539-B8B0-4A0B-99C1-982FAF3E7193}" destId="{7C861758-B8C0-4986-8D3F-127C9E5783FF}" srcOrd="0" destOrd="0" parTransId="{2533881E-317C-4218-9386-5E0886F0C26A}" sibTransId="{0E042D66-1AA9-42C5-B920-845973CD2D6E}"/>
    <dgm:cxn modelId="{B5C0BE75-4851-4ECA-ACD0-DE00442696C3}" srcId="{074D1CB4-DC45-490C-A0D7-D28CC675FDF8}" destId="{6AFBB371-907C-4674-A2C4-7A2A860ADB9C}" srcOrd="0" destOrd="0" parTransId="{8C12EAD3-405D-4E29-BD48-C1987C02FCA2}" sibTransId="{0AD39A6C-A226-4410-B25D-574BA262012F}"/>
    <dgm:cxn modelId="{161CE47E-69AE-41A0-9296-2AFAEDD8261A}" type="presOf" srcId="{6AFBB371-907C-4674-A2C4-7A2A860ADB9C}" destId="{873F8EA5-AA35-4CD8-925E-7C20A4DD6876}" srcOrd="0" destOrd="0" presId="urn:microsoft.com/office/officeart/2005/8/layout/vList2"/>
    <dgm:cxn modelId="{F5AD908B-AB5F-45A7-889B-814C16703200}" type="presOf" srcId="{8ABCC9CD-D842-4DED-8720-7F88BB71926B}" destId="{54FBB63E-A6B7-4718-9871-D7BAD04D2236}" srcOrd="0" destOrd="0" presId="urn:microsoft.com/office/officeart/2005/8/layout/vList2"/>
    <dgm:cxn modelId="{F6F5CA9A-8012-4876-B141-B85B6FB6E4A1}" srcId="{03C88539-B8B0-4A0B-99C1-982FAF3E7193}" destId="{8ABCC9CD-D842-4DED-8720-7F88BB71926B}" srcOrd="1" destOrd="0" parTransId="{832B8D36-0AF8-4542-8F16-997D65F54F0C}" sibTransId="{E6D37736-9FDA-4AA6-8BA9-3986066AD96B}"/>
    <dgm:cxn modelId="{5DE9E79E-076D-45EC-9E70-1FA93190A4C4}" srcId="{331D3697-8BFE-4A6A-A9B1-4429E434095C}" destId="{6CAA9665-E75A-48CB-900C-9396BE2A2FAF}" srcOrd="0" destOrd="0" parTransId="{0A1ED162-4E0B-46A7-A5C7-81A39BE829FE}" sibTransId="{E85C2BE2-F2A9-47CA-B010-F1D4A81980D6}"/>
    <dgm:cxn modelId="{889140B0-5593-47D2-B1AB-F39992EF4B9C}" srcId="{7C861758-B8C0-4986-8D3F-127C9E5783FF}" destId="{2869C88D-837F-41B6-A830-AE473EABA698}" srcOrd="0" destOrd="0" parTransId="{B1A5DD64-44EB-4FB6-BF63-84FF66ACAAD4}" sibTransId="{31000BE2-D728-4898-A3E8-AFF4C6760A8B}"/>
    <dgm:cxn modelId="{914B14B5-41E1-4CF3-A10E-0429E74769FD}" srcId="{03C88539-B8B0-4A0B-99C1-982FAF3E7193}" destId="{331D3697-8BFE-4A6A-A9B1-4429E434095C}" srcOrd="2" destOrd="0" parTransId="{5F5EF1C0-1654-455A-A3C3-1C7385310FB5}" sibTransId="{10D011D0-D4CA-406D-95C9-728B06BD0AB4}"/>
    <dgm:cxn modelId="{957A70C7-6273-4208-880A-2448E10EA67A}" type="presOf" srcId="{03C88539-B8B0-4A0B-99C1-982FAF3E7193}" destId="{24EB8336-99EA-4270-B07D-099F5CE927B1}" srcOrd="0" destOrd="0" presId="urn:microsoft.com/office/officeart/2005/8/layout/vList2"/>
    <dgm:cxn modelId="{A380C3CF-D60B-4118-82EF-EC7AF0915842}" type="presOf" srcId="{074D1CB4-DC45-490C-A0D7-D28CC675FDF8}" destId="{CBE26821-6C86-4EEA-A3BA-6DD7A830F220}" srcOrd="0" destOrd="0" presId="urn:microsoft.com/office/officeart/2005/8/layout/vList2"/>
    <dgm:cxn modelId="{9B8D5AD4-8D70-4CAB-9C7D-40830AAAA15C}" type="presOf" srcId="{2869C88D-837F-41B6-A830-AE473EABA698}" destId="{01EEFCB5-086A-4F47-A594-77EF71695486}" srcOrd="0" destOrd="0" presId="urn:microsoft.com/office/officeart/2005/8/layout/vList2"/>
    <dgm:cxn modelId="{083E02D8-5898-40F6-9FA9-25B59FCA9F5E}" type="presOf" srcId="{7C861758-B8C0-4986-8D3F-127C9E5783FF}" destId="{FC400A5E-2885-4248-A955-7FD80C0B4871}" srcOrd="0" destOrd="0" presId="urn:microsoft.com/office/officeart/2005/8/layout/vList2"/>
    <dgm:cxn modelId="{905BD1F8-8F00-4919-9DD6-ACFFB2295E35}" srcId="{03C88539-B8B0-4A0B-99C1-982FAF3E7193}" destId="{66D8ECA6-BE6B-4178-A5B2-2B90952D0532}" srcOrd="4" destOrd="0" parTransId="{72713301-A0B1-4D55-9464-0AAE9AF16D13}" sibTransId="{DB541BDA-8842-4EBA-AD66-188E4B7525E5}"/>
    <dgm:cxn modelId="{E03AA28A-1810-4A38-8AEB-565CF139A551}" type="presParOf" srcId="{24EB8336-99EA-4270-B07D-099F5CE927B1}" destId="{FC400A5E-2885-4248-A955-7FD80C0B4871}" srcOrd="0" destOrd="0" presId="urn:microsoft.com/office/officeart/2005/8/layout/vList2"/>
    <dgm:cxn modelId="{32829C6E-8C48-43D5-9BCE-E4BFEDC76E2B}" type="presParOf" srcId="{24EB8336-99EA-4270-B07D-099F5CE927B1}" destId="{01EEFCB5-086A-4F47-A594-77EF71695486}" srcOrd="1" destOrd="0" presId="urn:microsoft.com/office/officeart/2005/8/layout/vList2"/>
    <dgm:cxn modelId="{503AC309-A518-46A2-BCA1-9689F02684D9}" type="presParOf" srcId="{24EB8336-99EA-4270-B07D-099F5CE927B1}" destId="{54FBB63E-A6B7-4718-9871-D7BAD04D2236}" srcOrd="2" destOrd="0" presId="urn:microsoft.com/office/officeart/2005/8/layout/vList2"/>
    <dgm:cxn modelId="{F0AE6A24-F73A-485A-8AA4-EDFFDD52A4A8}" type="presParOf" srcId="{24EB8336-99EA-4270-B07D-099F5CE927B1}" destId="{F66D9CEC-90CD-4CA7-81E9-DDF2DDE70B72}" srcOrd="3" destOrd="0" presId="urn:microsoft.com/office/officeart/2005/8/layout/vList2"/>
    <dgm:cxn modelId="{838DBDC2-3819-429C-939C-82A9D36D787F}" type="presParOf" srcId="{24EB8336-99EA-4270-B07D-099F5CE927B1}" destId="{63E4CDD0-9100-419D-A9DB-DF210394C0AA}" srcOrd="4" destOrd="0" presId="urn:microsoft.com/office/officeart/2005/8/layout/vList2"/>
    <dgm:cxn modelId="{CA3F6106-69F3-4A58-95E9-EB85A33FEAB7}" type="presParOf" srcId="{24EB8336-99EA-4270-B07D-099F5CE927B1}" destId="{06A13EA3-850D-4715-8243-DF33EFBED85F}" srcOrd="5" destOrd="0" presId="urn:microsoft.com/office/officeart/2005/8/layout/vList2"/>
    <dgm:cxn modelId="{4B1B7D94-D9F8-407B-88C4-76F6A0FDDA5E}" type="presParOf" srcId="{24EB8336-99EA-4270-B07D-099F5CE927B1}" destId="{CBE26821-6C86-4EEA-A3BA-6DD7A830F220}" srcOrd="6" destOrd="0" presId="urn:microsoft.com/office/officeart/2005/8/layout/vList2"/>
    <dgm:cxn modelId="{5A7FC94F-FE9D-404F-B2A1-B6521ECFBC18}" type="presParOf" srcId="{24EB8336-99EA-4270-B07D-099F5CE927B1}" destId="{873F8EA5-AA35-4CD8-925E-7C20A4DD6876}" srcOrd="7" destOrd="0" presId="urn:microsoft.com/office/officeart/2005/8/layout/vList2"/>
    <dgm:cxn modelId="{A104F338-7507-4A09-BA88-8B75045F0FE3}" type="presParOf" srcId="{24EB8336-99EA-4270-B07D-099F5CE927B1}" destId="{8682C780-F5DB-4CF4-93BA-45080B1D2F23}" srcOrd="8" destOrd="0" presId="urn:microsoft.com/office/officeart/2005/8/layout/vList2"/>
    <dgm:cxn modelId="{9D7C317E-65D2-47F0-92FA-7D2F7ACC3EB8}" type="presParOf" srcId="{24EB8336-99EA-4270-B07D-099F5CE927B1}" destId="{E3D94D15-1864-4546-949B-6FB02AEDDE2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946DE-C2C4-4386-9EBA-E5161DA3526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573AF-2EA6-45B3-AB91-9834AA7F1B8C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Users</a:t>
          </a:r>
        </a:p>
      </dgm:t>
    </dgm:pt>
    <dgm:pt modelId="{E181BC30-605F-405F-8070-EC8A19FD5A8B}" type="parTrans" cxnId="{4786823F-B953-4DF0-8CD8-1374B21BF4FB}">
      <dgm:prSet/>
      <dgm:spPr/>
      <dgm:t>
        <a:bodyPr/>
        <a:lstStyle/>
        <a:p>
          <a:endParaRPr lang="en-US"/>
        </a:p>
      </dgm:t>
    </dgm:pt>
    <dgm:pt modelId="{AE56B8F1-12D2-47B4-B2F2-FC7494CCAFD0}" type="sibTrans" cxnId="{4786823F-B953-4DF0-8CD8-1374B21BF4FB}">
      <dgm:prSet/>
      <dgm:spPr/>
      <dgm:t>
        <a:bodyPr/>
        <a:lstStyle/>
        <a:p>
          <a:endParaRPr lang="en-US"/>
        </a:p>
      </dgm:t>
    </dgm:pt>
    <dgm:pt modelId="{634AB82D-E6CF-42C8-9693-96DB7E02D80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Username</a:t>
          </a:r>
        </a:p>
      </dgm:t>
    </dgm:pt>
    <dgm:pt modelId="{BE20C511-E695-4E6B-8336-5A3A5836E5DA}" type="parTrans" cxnId="{DE8B2750-FF02-4467-BB09-067D6B6320A6}">
      <dgm:prSet/>
      <dgm:spPr/>
      <dgm:t>
        <a:bodyPr/>
        <a:lstStyle/>
        <a:p>
          <a:endParaRPr lang="en-US"/>
        </a:p>
      </dgm:t>
    </dgm:pt>
    <dgm:pt modelId="{4540DF5E-6003-48B8-8B9D-CA6FF123901D}" type="sibTrans" cxnId="{DE8B2750-FF02-4467-BB09-067D6B6320A6}">
      <dgm:prSet/>
      <dgm:spPr/>
      <dgm:t>
        <a:bodyPr/>
        <a:lstStyle/>
        <a:p>
          <a:endParaRPr lang="en-US"/>
        </a:p>
      </dgm:t>
    </dgm:pt>
    <dgm:pt modelId="{618717AC-5AA6-49C8-B57F-0E394FE7C03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Groups</a:t>
          </a:r>
        </a:p>
      </dgm:t>
    </dgm:pt>
    <dgm:pt modelId="{355E6289-9999-4FE7-9105-1EDA32D08A06}" type="parTrans" cxnId="{F6A46E8A-76F0-4495-9538-3A0A973B3068}">
      <dgm:prSet/>
      <dgm:spPr/>
      <dgm:t>
        <a:bodyPr/>
        <a:lstStyle/>
        <a:p>
          <a:endParaRPr lang="en-US"/>
        </a:p>
      </dgm:t>
    </dgm:pt>
    <dgm:pt modelId="{9A0374BF-CD7C-41EB-9754-B8188FD94B75}" type="sibTrans" cxnId="{F6A46E8A-76F0-4495-9538-3A0A973B3068}">
      <dgm:prSet/>
      <dgm:spPr/>
      <dgm:t>
        <a:bodyPr/>
        <a:lstStyle/>
        <a:p>
          <a:endParaRPr lang="en-US"/>
        </a:p>
      </dgm:t>
    </dgm:pt>
    <dgm:pt modelId="{4DF28202-644C-43F4-9CF3-B9B2C4E83E68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Events</a:t>
          </a:r>
        </a:p>
      </dgm:t>
    </dgm:pt>
    <dgm:pt modelId="{AFCC5E64-A0A0-4198-8944-B641477C6FE3}" type="sibTrans" cxnId="{9038F4C7-9F4E-42FD-8DDE-39D36D4A5A26}">
      <dgm:prSet/>
      <dgm:spPr/>
      <dgm:t>
        <a:bodyPr/>
        <a:lstStyle/>
        <a:p>
          <a:endParaRPr lang="en-US"/>
        </a:p>
      </dgm:t>
    </dgm:pt>
    <dgm:pt modelId="{A48BFC43-3CF6-46F6-A8F4-2353778EE5EF}" type="parTrans" cxnId="{9038F4C7-9F4E-42FD-8DDE-39D36D4A5A26}">
      <dgm:prSet/>
      <dgm:spPr/>
      <dgm:t>
        <a:bodyPr/>
        <a:lstStyle/>
        <a:p>
          <a:endParaRPr lang="en-US"/>
        </a:p>
      </dgm:t>
    </dgm:pt>
    <dgm:pt modelId="{426183AA-488C-4433-AA71-797B9CA84EC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Event Name</a:t>
          </a:r>
        </a:p>
      </dgm:t>
    </dgm:pt>
    <dgm:pt modelId="{CEFCF58F-448D-45BC-87B1-C602EF86B20A}" type="sibTrans" cxnId="{1047A8FA-2010-4E95-A1DE-C760C59B700B}">
      <dgm:prSet/>
      <dgm:spPr/>
      <dgm:t>
        <a:bodyPr/>
        <a:lstStyle/>
        <a:p>
          <a:endParaRPr lang="en-US"/>
        </a:p>
      </dgm:t>
    </dgm:pt>
    <dgm:pt modelId="{A83DFA51-C255-4FED-B33B-4F297966D0E4}" type="parTrans" cxnId="{1047A8FA-2010-4E95-A1DE-C760C59B700B}">
      <dgm:prSet/>
      <dgm:spPr/>
      <dgm:t>
        <a:bodyPr/>
        <a:lstStyle/>
        <a:p>
          <a:endParaRPr lang="en-US"/>
        </a:p>
      </dgm:t>
    </dgm:pt>
    <dgm:pt modelId="{BD5C0341-3039-46BD-90D3-8015380E101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Participants </a:t>
          </a:r>
        </a:p>
      </dgm:t>
    </dgm:pt>
    <dgm:pt modelId="{D217AA99-AEC8-428B-87BF-28AE8BD1400E}" type="sibTrans" cxnId="{815A5C92-253B-4CF1-BED6-4753F5159426}">
      <dgm:prSet/>
      <dgm:spPr/>
      <dgm:t>
        <a:bodyPr/>
        <a:lstStyle/>
        <a:p>
          <a:endParaRPr lang="en-US"/>
        </a:p>
      </dgm:t>
    </dgm:pt>
    <dgm:pt modelId="{90569739-73A9-4E95-876F-6D41F632B2E8}" type="parTrans" cxnId="{815A5C92-253B-4CF1-BED6-4753F5159426}">
      <dgm:prSet/>
      <dgm:spPr/>
      <dgm:t>
        <a:bodyPr/>
        <a:lstStyle/>
        <a:p>
          <a:endParaRPr lang="en-US"/>
        </a:p>
      </dgm:t>
    </dgm:pt>
    <dgm:pt modelId="{AC12D952-D418-4745-9991-7362D5BED5F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Password (hashed)</a:t>
          </a:r>
        </a:p>
      </dgm:t>
    </dgm:pt>
    <dgm:pt modelId="{A2D98EDE-1971-494F-9154-AC7968BB5417}" type="parTrans" cxnId="{11CB5C93-450A-4436-907D-4BEC5874FC62}">
      <dgm:prSet/>
      <dgm:spPr/>
      <dgm:t>
        <a:bodyPr/>
        <a:lstStyle/>
        <a:p>
          <a:endParaRPr lang="en-US"/>
        </a:p>
      </dgm:t>
    </dgm:pt>
    <dgm:pt modelId="{4359B5CB-20DC-41A3-8989-6C32DF06F9FC}" type="sibTrans" cxnId="{11CB5C93-450A-4436-907D-4BEC5874FC62}">
      <dgm:prSet/>
      <dgm:spPr/>
      <dgm:t>
        <a:bodyPr/>
        <a:lstStyle/>
        <a:p>
          <a:endParaRPr lang="en-US"/>
        </a:p>
      </dgm:t>
    </dgm:pt>
    <dgm:pt modelId="{87D2B8A6-B59D-43B6-82B2-2F322F27757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Email address</a:t>
          </a:r>
          <a:endParaRPr lang="en-US" dirty="0">
            <a:solidFill>
              <a:schemeClr val="tx1"/>
            </a:solidFill>
          </a:endParaRPr>
        </a:p>
      </dgm:t>
    </dgm:pt>
    <dgm:pt modelId="{7365C723-F6D8-4A5A-9BC7-CA8A2E8DBA1E}" type="parTrans" cxnId="{E04F5128-AA91-4200-80F7-D2109641E353}">
      <dgm:prSet/>
      <dgm:spPr/>
      <dgm:t>
        <a:bodyPr/>
        <a:lstStyle/>
        <a:p>
          <a:endParaRPr lang="en-US"/>
        </a:p>
      </dgm:t>
    </dgm:pt>
    <dgm:pt modelId="{0915495F-3346-430D-B9B2-1BA3CD631313}" type="sibTrans" cxnId="{E04F5128-AA91-4200-80F7-D2109641E353}">
      <dgm:prSet/>
      <dgm:spPr/>
      <dgm:t>
        <a:bodyPr/>
        <a:lstStyle/>
        <a:p>
          <a:endParaRPr lang="en-US"/>
        </a:p>
      </dgm:t>
    </dgm:pt>
    <dgm:pt modelId="{92D987A2-BA97-42A9-9963-224AAB9F2E9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First Name</a:t>
          </a:r>
        </a:p>
      </dgm:t>
    </dgm:pt>
    <dgm:pt modelId="{C7D8884E-083B-414E-AE09-6D621E8B47C3}" type="parTrans" cxnId="{CD2B32CE-D80F-44AF-9809-1B0628CBE36F}">
      <dgm:prSet/>
      <dgm:spPr/>
      <dgm:t>
        <a:bodyPr/>
        <a:lstStyle/>
        <a:p>
          <a:endParaRPr lang="en-US"/>
        </a:p>
      </dgm:t>
    </dgm:pt>
    <dgm:pt modelId="{35CB33BF-49DF-4B15-8C95-A5F4B9C55789}" type="sibTrans" cxnId="{CD2B32CE-D80F-44AF-9809-1B0628CBE36F}">
      <dgm:prSet/>
      <dgm:spPr/>
      <dgm:t>
        <a:bodyPr/>
        <a:lstStyle/>
        <a:p>
          <a:endParaRPr lang="en-US"/>
        </a:p>
      </dgm:t>
    </dgm:pt>
    <dgm:pt modelId="{BAAC2F13-35E1-42D4-83EA-E95124B7F86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Last Name</a:t>
          </a:r>
        </a:p>
      </dgm:t>
    </dgm:pt>
    <dgm:pt modelId="{357C23B2-7F85-4040-B919-168F756C0828}" type="parTrans" cxnId="{5A0A3CCE-7FD2-4CBF-BCD4-29DB041D844E}">
      <dgm:prSet/>
      <dgm:spPr/>
      <dgm:t>
        <a:bodyPr/>
        <a:lstStyle/>
        <a:p>
          <a:endParaRPr lang="en-US"/>
        </a:p>
      </dgm:t>
    </dgm:pt>
    <dgm:pt modelId="{CF3EADB4-5375-4497-B875-624103759198}" type="sibTrans" cxnId="{5A0A3CCE-7FD2-4CBF-BCD4-29DB041D844E}">
      <dgm:prSet/>
      <dgm:spPr/>
      <dgm:t>
        <a:bodyPr/>
        <a:lstStyle/>
        <a:p>
          <a:endParaRPr lang="en-US"/>
        </a:p>
      </dgm:t>
    </dgm:pt>
    <dgm:pt modelId="{8198A70F-9317-436D-8F08-0AC81F9968F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Staff Status</a:t>
          </a:r>
          <a:endParaRPr lang="en-US" dirty="0">
            <a:solidFill>
              <a:schemeClr val="tx1"/>
            </a:solidFill>
          </a:endParaRPr>
        </a:p>
      </dgm:t>
    </dgm:pt>
    <dgm:pt modelId="{C79DD4FA-F0AA-4B2C-A716-411EC9AE3463}" type="parTrans" cxnId="{8D17257B-D6D8-493D-B782-5F74261EF218}">
      <dgm:prSet/>
      <dgm:spPr/>
      <dgm:t>
        <a:bodyPr/>
        <a:lstStyle/>
        <a:p>
          <a:endParaRPr lang="en-US"/>
        </a:p>
      </dgm:t>
    </dgm:pt>
    <dgm:pt modelId="{3C74EBC7-81D9-48FA-996E-F7A3E719AF28}" type="sibTrans" cxnId="{8D17257B-D6D8-493D-B782-5F74261EF218}">
      <dgm:prSet/>
      <dgm:spPr/>
      <dgm:t>
        <a:bodyPr/>
        <a:lstStyle/>
        <a:p>
          <a:endParaRPr lang="en-US"/>
        </a:p>
      </dgm:t>
    </dgm:pt>
    <dgm:pt modelId="{D70433F3-68B7-4247-852C-DC9FBCA8FD2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Events joined (Event Names from Events)</a:t>
          </a:r>
          <a:endParaRPr lang="en-US" dirty="0">
            <a:solidFill>
              <a:schemeClr val="tx1"/>
            </a:solidFill>
          </a:endParaRPr>
        </a:p>
      </dgm:t>
    </dgm:pt>
    <dgm:pt modelId="{D7D87CDB-506F-44DB-BB67-2130D318BDB3}" type="parTrans" cxnId="{DE084A27-BBC2-4F05-9F93-128EA00EEE1A}">
      <dgm:prSet/>
      <dgm:spPr/>
      <dgm:t>
        <a:bodyPr/>
        <a:lstStyle/>
        <a:p>
          <a:endParaRPr lang="en-US"/>
        </a:p>
      </dgm:t>
    </dgm:pt>
    <dgm:pt modelId="{B72D3910-4844-4017-800B-A2571387006A}" type="sibTrans" cxnId="{DE084A27-BBC2-4F05-9F93-128EA00EEE1A}">
      <dgm:prSet/>
      <dgm:spPr/>
      <dgm:t>
        <a:bodyPr/>
        <a:lstStyle/>
        <a:p>
          <a:endParaRPr lang="en-US"/>
        </a:p>
      </dgm:t>
    </dgm:pt>
    <dgm:pt modelId="{76446F50-8585-4EAD-8E0A-091AD4AEA0AD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Date Joined</a:t>
          </a:r>
          <a:endParaRPr lang="en-US" dirty="0">
            <a:solidFill>
              <a:schemeClr val="tx1"/>
            </a:solidFill>
          </a:endParaRPr>
        </a:p>
      </dgm:t>
    </dgm:pt>
    <dgm:pt modelId="{6288B4E4-D173-4C74-9B17-8081546C27C0}" type="parTrans" cxnId="{8436D531-4ADC-491B-B1B7-7725785C4E04}">
      <dgm:prSet/>
      <dgm:spPr/>
      <dgm:t>
        <a:bodyPr/>
        <a:lstStyle/>
        <a:p>
          <a:endParaRPr lang="en-US"/>
        </a:p>
      </dgm:t>
    </dgm:pt>
    <dgm:pt modelId="{5FB362F3-EB0F-48C6-960A-0AF99A513406}" type="sibTrans" cxnId="{8436D531-4ADC-491B-B1B7-7725785C4E04}">
      <dgm:prSet/>
      <dgm:spPr/>
      <dgm:t>
        <a:bodyPr/>
        <a:lstStyle/>
        <a:p>
          <a:endParaRPr lang="en-US"/>
        </a:p>
      </dgm:t>
    </dgm:pt>
    <dgm:pt modelId="{8629CAE1-996E-4D07-99B6-0473ABB8A6D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Last Logged In</a:t>
          </a:r>
          <a:endParaRPr lang="en-US" dirty="0">
            <a:solidFill>
              <a:schemeClr val="tx1"/>
            </a:solidFill>
          </a:endParaRPr>
        </a:p>
      </dgm:t>
    </dgm:pt>
    <dgm:pt modelId="{6B54C183-1F04-42CF-8C8D-04D6B3960F60}" type="parTrans" cxnId="{F83491AA-1947-4502-A735-1EC1C33804A8}">
      <dgm:prSet/>
      <dgm:spPr/>
      <dgm:t>
        <a:bodyPr/>
        <a:lstStyle/>
        <a:p>
          <a:endParaRPr lang="en-US"/>
        </a:p>
      </dgm:t>
    </dgm:pt>
    <dgm:pt modelId="{5A8C133B-73BE-4D53-B709-2CE3755146FD}" type="sibTrans" cxnId="{F83491AA-1947-4502-A735-1EC1C33804A8}">
      <dgm:prSet/>
      <dgm:spPr/>
      <dgm:t>
        <a:bodyPr/>
        <a:lstStyle/>
        <a:p>
          <a:endParaRPr lang="en-US"/>
        </a:p>
      </dgm:t>
    </dgm:pt>
    <dgm:pt modelId="{C7474857-9B49-4136-86C2-3CC5D25DEB1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Venue</a:t>
          </a:r>
          <a:endParaRPr lang="en-US" dirty="0">
            <a:solidFill>
              <a:schemeClr val="tx1"/>
            </a:solidFill>
          </a:endParaRPr>
        </a:p>
      </dgm:t>
    </dgm:pt>
    <dgm:pt modelId="{E50B406E-DDBE-4DF0-A241-80C9327E3012}" type="parTrans" cxnId="{9C729A17-0574-48AC-A20C-347239D77C55}">
      <dgm:prSet/>
      <dgm:spPr/>
      <dgm:t>
        <a:bodyPr/>
        <a:lstStyle/>
        <a:p>
          <a:endParaRPr lang="en-US"/>
        </a:p>
      </dgm:t>
    </dgm:pt>
    <dgm:pt modelId="{1EB78854-F702-40E8-B653-192FD7F008C0}" type="sibTrans" cxnId="{9C729A17-0574-48AC-A20C-347239D77C55}">
      <dgm:prSet/>
      <dgm:spPr/>
      <dgm:t>
        <a:bodyPr/>
        <a:lstStyle/>
        <a:p>
          <a:endParaRPr lang="en-US"/>
        </a:p>
      </dgm:t>
    </dgm:pt>
    <dgm:pt modelId="{BCCC9D53-FDB4-4213-9A89-A0F707EAB8D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Date</a:t>
          </a:r>
          <a:endParaRPr lang="en-US" dirty="0">
            <a:solidFill>
              <a:schemeClr val="tx1"/>
            </a:solidFill>
          </a:endParaRPr>
        </a:p>
      </dgm:t>
    </dgm:pt>
    <dgm:pt modelId="{1B0ADE43-B9B2-47F0-A3F2-34824BAAD170}" type="parTrans" cxnId="{A90F8BAE-1615-40F7-A4EE-AC1C1874A0DE}">
      <dgm:prSet/>
      <dgm:spPr/>
      <dgm:t>
        <a:bodyPr/>
        <a:lstStyle/>
        <a:p>
          <a:endParaRPr lang="en-US"/>
        </a:p>
      </dgm:t>
    </dgm:pt>
    <dgm:pt modelId="{6645C6C8-7F77-41F3-9B8F-7E3C4D644312}" type="sibTrans" cxnId="{A90F8BAE-1615-40F7-A4EE-AC1C1874A0DE}">
      <dgm:prSet/>
      <dgm:spPr/>
      <dgm:t>
        <a:bodyPr/>
        <a:lstStyle/>
        <a:p>
          <a:endParaRPr lang="en-US"/>
        </a:p>
      </dgm:t>
    </dgm:pt>
    <dgm:pt modelId="{E582B4DD-572F-4DFD-A018-158860054FB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Organizer (Single User)</a:t>
          </a:r>
          <a:endParaRPr lang="en-US" dirty="0">
            <a:solidFill>
              <a:schemeClr val="tx1"/>
            </a:solidFill>
          </a:endParaRPr>
        </a:p>
      </dgm:t>
    </dgm:pt>
    <dgm:pt modelId="{AA1C9C6E-A00E-4552-BA91-86BD5AAC9DFA}" type="parTrans" cxnId="{3D4BA35A-90F6-4D30-8FEB-B0367707904C}">
      <dgm:prSet/>
      <dgm:spPr/>
      <dgm:t>
        <a:bodyPr/>
        <a:lstStyle/>
        <a:p>
          <a:endParaRPr lang="en-US"/>
        </a:p>
      </dgm:t>
    </dgm:pt>
    <dgm:pt modelId="{4D3617F1-A68D-4A9F-80D5-1AA8D06CAB2D}" type="sibTrans" cxnId="{3D4BA35A-90F6-4D30-8FEB-B0367707904C}">
      <dgm:prSet/>
      <dgm:spPr/>
      <dgm:t>
        <a:bodyPr/>
        <a:lstStyle/>
        <a:p>
          <a:endParaRPr lang="en-US"/>
        </a:p>
      </dgm:t>
    </dgm:pt>
    <dgm:pt modelId="{3C343798-934C-41B2-8E4A-19BA03CD048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Players (Multiple Users</a:t>
          </a:r>
        </a:p>
      </dgm:t>
    </dgm:pt>
    <dgm:pt modelId="{0BC31A61-8AA0-4C83-B9CD-020B067779F2}" type="parTrans" cxnId="{FADEF9A1-B563-402E-BE91-ED7C462426F8}">
      <dgm:prSet/>
      <dgm:spPr/>
      <dgm:t>
        <a:bodyPr/>
        <a:lstStyle/>
        <a:p>
          <a:endParaRPr lang="en-US"/>
        </a:p>
      </dgm:t>
    </dgm:pt>
    <dgm:pt modelId="{776B2654-FFDC-498B-B4B9-CDBF703F02C5}" type="sibTrans" cxnId="{FADEF9A1-B563-402E-BE91-ED7C462426F8}">
      <dgm:prSet/>
      <dgm:spPr/>
      <dgm:t>
        <a:bodyPr/>
        <a:lstStyle/>
        <a:p>
          <a:endParaRPr lang="en-US"/>
        </a:p>
      </dgm:t>
    </dgm:pt>
    <dgm:pt modelId="{F890486D-DB39-4CE4-947C-1B7E1BE6B4B0}" type="pres">
      <dgm:prSet presAssocID="{107946DE-C2C4-4386-9EBA-E5161DA35262}" presName="theList" presStyleCnt="0">
        <dgm:presLayoutVars>
          <dgm:dir/>
          <dgm:animLvl val="lvl"/>
          <dgm:resizeHandles val="exact"/>
        </dgm:presLayoutVars>
      </dgm:prSet>
      <dgm:spPr/>
    </dgm:pt>
    <dgm:pt modelId="{B62939E9-7D16-4555-B2B0-D45699B64E8A}" type="pres">
      <dgm:prSet presAssocID="{7EA573AF-2EA6-45B3-AB91-9834AA7F1B8C}" presName="compNode" presStyleCnt="0"/>
      <dgm:spPr/>
    </dgm:pt>
    <dgm:pt modelId="{3A42FCC7-1D23-4DB5-8337-22EC5D1C587D}" type="pres">
      <dgm:prSet presAssocID="{7EA573AF-2EA6-45B3-AB91-9834AA7F1B8C}" presName="aNode" presStyleLbl="bgShp" presStyleIdx="0" presStyleCnt="2"/>
      <dgm:spPr/>
    </dgm:pt>
    <dgm:pt modelId="{CD1B4912-CBC1-42FB-ABFA-0B64F2D752B0}" type="pres">
      <dgm:prSet presAssocID="{7EA573AF-2EA6-45B3-AB91-9834AA7F1B8C}" presName="textNode" presStyleLbl="bgShp" presStyleIdx="0" presStyleCnt="2"/>
      <dgm:spPr/>
    </dgm:pt>
    <dgm:pt modelId="{A6398D85-7592-400B-B8C4-E0FB95BA55AC}" type="pres">
      <dgm:prSet presAssocID="{7EA573AF-2EA6-45B3-AB91-9834AA7F1B8C}" presName="compChildNode" presStyleCnt="0"/>
      <dgm:spPr/>
    </dgm:pt>
    <dgm:pt modelId="{57DB94B5-B1F6-4CA8-93F0-C980BE38E946}" type="pres">
      <dgm:prSet presAssocID="{7EA573AF-2EA6-45B3-AB91-9834AA7F1B8C}" presName="theInnerList" presStyleCnt="0"/>
      <dgm:spPr/>
    </dgm:pt>
    <dgm:pt modelId="{1F555D24-2B4C-44FC-B79D-9D1260D42C26}" type="pres">
      <dgm:prSet presAssocID="{634AB82D-E6CF-42C8-9693-96DB7E02D80C}" presName="childNode" presStyleLbl="node1" presStyleIdx="0" presStyleCnt="16" custLinFactNeighborY="160">
        <dgm:presLayoutVars>
          <dgm:bulletEnabled val="1"/>
        </dgm:presLayoutVars>
      </dgm:prSet>
      <dgm:spPr/>
    </dgm:pt>
    <dgm:pt modelId="{A91099EC-C34E-4CD7-B69F-0D5DF6E852A5}" type="pres">
      <dgm:prSet presAssocID="{634AB82D-E6CF-42C8-9693-96DB7E02D80C}" presName="aSpace2" presStyleCnt="0"/>
      <dgm:spPr/>
    </dgm:pt>
    <dgm:pt modelId="{0597D8FA-125D-452B-9437-1823AAA71CA4}" type="pres">
      <dgm:prSet presAssocID="{AC12D952-D418-4745-9991-7362D5BED5F5}" presName="childNode" presStyleLbl="node1" presStyleIdx="1" presStyleCnt="16">
        <dgm:presLayoutVars>
          <dgm:bulletEnabled val="1"/>
        </dgm:presLayoutVars>
      </dgm:prSet>
      <dgm:spPr/>
    </dgm:pt>
    <dgm:pt modelId="{83412AB0-F626-444F-949B-540E2B455847}" type="pres">
      <dgm:prSet presAssocID="{AC12D952-D418-4745-9991-7362D5BED5F5}" presName="aSpace2" presStyleCnt="0"/>
      <dgm:spPr/>
    </dgm:pt>
    <dgm:pt modelId="{C7C035C7-C044-4640-820B-F4553579DECB}" type="pres">
      <dgm:prSet presAssocID="{87D2B8A6-B59D-43B6-82B2-2F322F27757F}" presName="childNode" presStyleLbl="node1" presStyleIdx="2" presStyleCnt="16">
        <dgm:presLayoutVars>
          <dgm:bulletEnabled val="1"/>
        </dgm:presLayoutVars>
      </dgm:prSet>
      <dgm:spPr/>
    </dgm:pt>
    <dgm:pt modelId="{D13BE4B1-16E2-48C2-B22C-CE2CB4C4BF01}" type="pres">
      <dgm:prSet presAssocID="{87D2B8A6-B59D-43B6-82B2-2F322F27757F}" presName="aSpace2" presStyleCnt="0"/>
      <dgm:spPr/>
    </dgm:pt>
    <dgm:pt modelId="{6FEDDE87-9339-40C2-8908-B2B7708B3DBB}" type="pres">
      <dgm:prSet presAssocID="{92D987A2-BA97-42A9-9963-224AAB9F2E91}" presName="childNode" presStyleLbl="node1" presStyleIdx="3" presStyleCnt="16">
        <dgm:presLayoutVars>
          <dgm:bulletEnabled val="1"/>
        </dgm:presLayoutVars>
      </dgm:prSet>
      <dgm:spPr/>
    </dgm:pt>
    <dgm:pt modelId="{AC8FD743-1BDB-4170-A24D-DD1DF2C264C2}" type="pres">
      <dgm:prSet presAssocID="{92D987A2-BA97-42A9-9963-224AAB9F2E91}" presName="aSpace2" presStyleCnt="0"/>
      <dgm:spPr/>
    </dgm:pt>
    <dgm:pt modelId="{F75E2599-2C8C-407B-8299-3FDED096D7A4}" type="pres">
      <dgm:prSet presAssocID="{BAAC2F13-35E1-42D4-83EA-E95124B7F86B}" presName="childNode" presStyleLbl="node1" presStyleIdx="4" presStyleCnt="16">
        <dgm:presLayoutVars>
          <dgm:bulletEnabled val="1"/>
        </dgm:presLayoutVars>
      </dgm:prSet>
      <dgm:spPr/>
    </dgm:pt>
    <dgm:pt modelId="{7E11F440-5ACD-4304-9624-139A6BD1D69D}" type="pres">
      <dgm:prSet presAssocID="{BAAC2F13-35E1-42D4-83EA-E95124B7F86B}" presName="aSpace2" presStyleCnt="0"/>
      <dgm:spPr/>
    </dgm:pt>
    <dgm:pt modelId="{439F2BD0-5ECE-47F5-96EB-8C15240CE4C0}" type="pres">
      <dgm:prSet presAssocID="{8198A70F-9317-436D-8F08-0AC81F9968F3}" presName="childNode" presStyleLbl="node1" presStyleIdx="5" presStyleCnt="16">
        <dgm:presLayoutVars>
          <dgm:bulletEnabled val="1"/>
        </dgm:presLayoutVars>
      </dgm:prSet>
      <dgm:spPr/>
    </dgm:pt>
    <dgm:pt modelId="{E67BA828-4903-484C-9F3A-414958B10E15}" type="pres">
      <dgm:prSet presAssocID="{8198A70F-9317-436D-8F08-0AC81F9968F3}" presName="aSpace2" presStyleCnt="0"/>
      <dgm:spPr/>
    </dgm:pt>
    <dgm:pt modelId="{1CA68A87-615B-493E-B982-5B0274769EA0}" type="pres">
      <dgm:prSet presAssocID="{D70433F3-68B7-4247-852C-DC9FBCA8FD28}" presName="childNode" presStyleLbl="node1" presStyleIdx="6" presStyleCnt="16">
        <dgm:presLayoutVars>
          <dgm:bulletEnabled val="1"/>
        </dgm:presLayoutVars>
      </dgm:prSet>
      <dgm:spPr/>
    </dgm:pt>
    <dgm:pt modelId="{D7F7E5F7-0201-4180-A2FF-8C89F3667AA3}" type="pres">
      <dgm:prSet presAssocID="{D70433F3-68B7-4247-852C-DC9FBCA8FD28}" presName="aSpace2" presStyleCnt="0"/>
      <dgm:spPr/>
    </dgm:pt>
    <dgm:pt modelId="{77AAFC94-928F-48BE-8521-D99564A335BE}" type="pres">
      <dgm:prSet presAssocID="{76446F50-8585-4EAD-8E0A-091AD4AEA0AD}" presName="childNode" presStyleLbl="node1" presStyleIdx="7" presStyleCnt="16">
        <dgm:presLayoutVars>
          <dgm:bulletEnabled val="1"/>
        </dgm:presLayoutVars>
      </dgm:prSet>
      <dgm:spPr/>
    </dgm:pt>
    <dgm:pt modelId="{8031CC1B-8CEF-486F-A280-0A4054653BEB}" type="pres">
      <dgm:prSet presAssocID="{76446F50-8585-4EAD-8E0A-091AD4AEA0AD}" presName="aSpace2" presStyleCnt="0"/>
      <dgm:spPr/>
    </dgm:pt>
    <dgm:pt modelId="{CD7BFE3A-819A-4DEC-AD24-53B2197D74AD}" type="pres">
      <dgm:prSet presAssocID="{8629CAE1-996E-4D07-99B6-0473ABB8A6DF}" presName="childNode" presStyleLbl="node1" presStyleIdx="8" presStyleCnt="16">
        <dgm:presLayoutVars>
          <dgm:bulletEnabled val="1"/>
        </dgm:presLayoutVars>
      </dgm:prSet>
      <dgm:spPr/>
    </dgm:pt>
    <dgm:pt modelId="{3AE495EC-79A0-488A-8A6B-E958690B1EE0}" type="pres">
      <dgm:prSet presAssocID="{7EA573AF-2EA6-45B3-AB91-9834AA7F1B8C}" presName="aSpace" presStyleCnt="0"/>
      <dgm:spPr/>
    </dgm:pt>
    <dgm:pt modelId="{C38D7398-AADC-4B45-9031-4CB1AAA032BF}" type="pres">
      <dgm:prSet presAssocID="{4DF28202-644C-43F4-9CF3-B9B2C4E83E68}" presName="compNode" presStyleCnt="0"/>
      <dgm:spPr/>
    </dgm:pt>
    <dgm:pt modelId="{E5E57B1A-C299-4727-8300-37CCB54B376C}" type="pres">
      <dgm:prSet presAssocID="{4DF28202-644C-43F4-9CF3-B9B2C4E83E68}" presName="aNode" presStyleLbl="bgShp" presStyleIdx="1" presStyleCnt="2"/>
      <dgm:spPr/>
    </dgm:pt>
    <dgm:pt modelId="{C5AAABD9-6568-4599-8FC1-98663CF05525}" type="pres">
      <dgm:prSet presAssocID="{4DF28202-644C-43F4-9CF3-B9B2C4E83E68}" presName="textNode" presStyleLbl="bgShp" presStyleIdx="1" presStyleCnt="2"/>
      <dgm:spPr/>
    </dgm:pt>
    <dgm:pt modelId="{02389244-64AB-46D9-9724-91BC9F5B4DE5}" type="pres">
      <dgm:prSet presAssocID="{4DF28202-644C-43F4-9CF3-B9B2C4E83E68}" presName="compChildNode" presStyleCnt="0"/>
      <dgm:spPr/>
    </dgm:pt>
    <dgm:pt modelId="{59901F42-D085-4C43-9215-8BEBB1F92141}" type="pres">
      <dgm:prSet presAssocID="{4DF28202-644C-43F4-9CF3-B9B2C4E83E68}" presName="theInnerList" presStyleCnt="0"/>
      <dgm:spPr/>
    </dgm:pt>
    <dgm:pt modelId="{4D4DAFA4-C90B-466E-868F-E1AA5D67BB5B}" type="pres">
      <dgm:prSet presAssocID="{426183AA-488C-4433-AA71-797B9CA84EC1}" presName="childNode" presStyleLbl="node1" presStyleIdx="9" presStyleCnt="16" custLinFactNeighborY="-58490">
        <dgm:presLayoutVars>
          <dgm:bulletEnabled val="1"/>
        </dgm:presLayoutVars>
      </dgm:prSet>
      <dgm:spPr/>
    </dgm:pt>
    <dgm:pt modelId="{4B1AFBEB-4BE1-4042-A42A-D66304C817A7}" type="pres">
      <dgm:prSet presAssocID="{426183AA-488C-4433-AA71-797B9CA84EC1}" presName="aSpace2" presStyleCnt="0"/>
      <dgm:spPr/>
    </dgm:pt>
    <dgm:pt modelId="{4B4BA176-2D09-45A2-B4E2-C4F4324E4B9F}" type="pres">
      <dgm:prSet presAssocID="{C7474857-9B49-4136-86C2-3CC5D25DEB11}" presName="childNode" presStyleLbl="node1" presStyleIdx="10" presStyleCnt="16">
        <dgm:presLayoutVars>
          <dgm:bulletEnabled val="1"/>
        </dgm:presLayoutVars>
      </dgm:prSet>
      <dgm:spPr/>
    </dgm:pt>
    <dgm:pt modelId="{6C7A190D-E879-44CE-84B4-FC5627C08EC5}" type="pres">
      <dgm:prSet presAssocID="{C7474857-9B49-4136-86C2-3CC5D25DEB11}" presName="aSpace2" presStyleCnt="0"/>
      <dgm:spPr/>
    </dgm:pt>
    <dgm:pt modelId="{26DE1717-9F3F-4292-A2B2-642981049B95}" type="pres">
      <dgm:prSet presAssocID="{BCCC9D53-FDB4-4213-9A89-A0F707EAB8DC}" presName="childNode" presStyleLbl="node1" presStyleIdx="11" presStyleCnt="16">
        <dgm:presLayoutVars>
          <dgm:bulletEnabled val="1"/>
        </dgm:presLayoutVars>
      </dgm:prSet>
      <dgm:spPr/>
    </dgm:pt>
    <dgm:pt modelId="{F08604A4-B133-4C5A-93BB-435ECD675DF7}" type="pres">
      <dgm:prSet presAssocID="{BCCC9D53-FDB4-4213-9A89-A0F707EAB8DC}" presName="aSpace2" presStyleCnt="0"/>
      <dgm:spPr/>
    </dgm:pt>
    <dgm:pt modelId="{2BB747E5-F454-4B8A-BEF0-F7064C1D7627}" type="pres">
      <dgm:prSet presAssocID="{E582B4DD-572F-4DFD-A018-158860054FB5}" presName="childNode" presStyleLbl="node1" presStyleIdx="12" presStyleCnt="16">
        <dgm:presLayoutVars>
          <dgm:bulletEnabled val="1"/>
        </dgm:presLayoutVars>
      </dgm:prSet>
      <dgm:spPr/>
    </dgm:pt>
    <dgm:pt modelId="{EBD5C703-7187-4EBC-86AF-5A3A46433306}" type="pres">
      <dgm:prSet presAssocID="{E582B4DD-572F-4DFD-A018-158860054FB5}" presName="aSpace2" presStyleCnt="0"/>
      <dgm:spPr/>
    </dgm:pt>
    <dgm:pt modelId="{D0D5A8D9-3AED-409F-9899-B20AE7B41CB4}" type="pres">
      <dgm:prSet presAssocID="{3C343798-934C-41B2-8E4A-19BA03CD048B}" presName="childNode" presStyleLbl="node1" presStyleIdx="13" presStyleCnt="16">
        <dgm:presLayoutVars>
          <dgm:bulletEnabled val="1"/>
        </dgm:presLayoutVars>
      </dgm:prSet>
      <dgm:spPr/>
    </dgm:pt>
    <dgm:pt modelId="{35506628-7C7F-4ED6-84E3-5FFDB1C3968A}" type="pres">
      <dgm:prSet presAssocID="{3C343798-934C-41B2-8E4A-19BA03CD048B}" presName="aSpace2" presStyleCnt="0"/>
      <dgm:spPr/>
    </dgm:pt>
    <dgm:pt modelId="{356083D3-C4BD-4C8E-AEAE-BCC4479C3D08}" type="pres">
      <dgm:prSet presAssocID="{BD5C0341-3039-46BD-90D3-8015380E1018}" presName="childNode" presStyleLbl="node1" presStyleIdx="14" presStyleCnt="16">
        <dgm:presLayoutVars>
          <dgm:bulletEnabled val="1"/>
        </dgm:presLayoutVars>
      </dgm:prSet>
      <dgm:spPr/>
    </dgm:pt>
    <dgm:pt modelId="{7675C0F4-5C1D-457E-8D62-7C9FF27C97E2}" type="pres">
      <dgm:prSet presAssocID="{BD5C0341-3039-46BD-90D3-8015380E1018}" presName="aSpace2" presStyleCnt="0"/>
      <dgm:spPr/>
    </dgm:pt>
    <dgm:pt modelId="{221BABF8-E06C-409C-ACF6-596E0A3EF6EF}" type="pres">
      <dgm:prSet presAssocID="{618717AC-5AA6-49C8-B57F-0E394FE7C03D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B386390A-B128-4CB0-83E3-A01325455089}" type="presOf" srcId="{107946DE-C2C4-4386-9EBA-E5161DA35262}" destId="{F890486D-DB39-4CE4-947C-1B7E1BE6B4B0}" srcOrd="0" destOrd="0" presId="urn:microsoft.com/office/officeart/2005/8/layout/lProcess2"/>
    <dgm:cxn modelId="{9C729A17-0574-48AC-A20C-347239D77C55}" srcId="{4DF28202-644C-43F4-9CF3-B9B2C4E83E68}" destId="{C7474857-9B49-4136-86C2-3CC5D25DEB11}" srcOrd="1" destOrd="0" parTransId="{E50B406E-DDBE-4DF0-A241-80C9327E3012}" sibTransId="{1EB78854-F702-40E8-B653-192FD7F008C0}"/>
    <dgm:cxn modelId="{AB2CC519-BB0D-44B4-81FD-7767F953726F}" type="presOf" srcId="{618717AC-5AA6-49C8-B57F-0E394FE7C03D}" destId="{221BABF8-E06C-409C-ACF6-596E0A3EF6EF}" srcOrd="0" destOrd="0" presId="urn:microsoft.com/office/officeart/2005/8/layout/lProcess2"/>
    <dgm:cxn modelId="{DE084A27-BBC2-4F05-9F93-128EA00EEE1A}" srcId="{7EA573AF-2EA6-45B3-AB91-9834AA7F1B8C}" destId="{D70433F3-68B7-4247-852C-DC9FBCA8FD28}" srcOrd="6" destOrd="0" parTransId="{D7D87CDB-506F-44DB-BB67-2130D318BDB3}" sibTransId="{B72D3910-4844-4017-800B-A2571387006A}"/>
    <dgm:cxn modelId="{E04F5128-AA91-4200-80F7-D2109641E353}" srcId="{7EA573AF-2EA6-45B3-AB91-9834AA7F1B8C}" destId="{87D2B8A6-B59D-43B6-82B2-2F322F27757F}" srcOrd="2" destOrd="0" parTransId="{7365C723-F6D8-4A5A-9BC7-CA8A2E8DBA1E}" sibTransId="{0915495F-3346-430D-B9B2-1BA3CD631313}"/>
    <dgm:cxn modelId="{7B5B7F2F-B321-48EC-9C35-4A1D9C1AC1B1}" type="presOf" srcId="{4DF28202-644C-43F4-9CF3-B9B2C4E83E68}" destId="{E5E57B1A-C299-4727-8300-37CCB54B376C}" srcOrd="0" destOrd="0" presId="urn:microsoft.com/office/officeart/2005/8/layout/lProcess2"/>
    <dgm:cxn modelId="{8436D531-4ADC-491B-B1B7-7725785C4E04}" srcId="{7EA573AF-2EA6-45B3-AB91-9834AA7F1B8C}" destId="{76446F50-8585-4EAD-8E0A-091AD4AEA0AD}" srcOrd="7" destOrd="0" parTransId="{6288B4E4-D173-4C74-9B17-8081546C27C0}" sibTransId="{5FB362F3-EB0F-48C6-960A-0AF99A513406}"/>
    <dgm:cxn modelId="{3DF6DD34-97F7-4C62-94F7-C15EB361FE3B}" type="presOf" srcId="{76446F50-8585-4EAD-8E0A-091AD4AEA0AD}" destId="{77AAFC94-928F-48BE-8521-D99564A335BE}" srcOrd="0" destOrd="0" presId="urn:microsoft.com/office/officeart/2005/8/layout/lProcess2"/>
    <dgm:cxn modelId="{2FFF063F-C163-45AF-AFF5-42EEFB26FFA0}" type="presOf" srcId="{8629CAE1-996E-4D07-99B6-0473ABB8A6DF}" destId="{CD7BFE3A-819A-4DEC-AD24-53B2197D74AD}" srcOrd="0" destOrd="0" presId="urn:microsoft.com/office/officeart/2005/8/layout/lProcess2"/>
    <dgm:cxn modelId="{4786823F-B953-4DF0-8CD8-1374B21BF4FB}" srcId="{107946DE-C2C4-4386-9EBA-E5161DA35262}" destId="{7EA573AF-2EA6-45B3-AB91-9834AA7F1B8C}" srcOrd="0" destOrd="0" parTransId="{E181BC30-605F-405F-8070-EC8A19FD5A8B}" sibTransId="{AE56B8F1-12D2-47B4-B2F2-FC7494CCAFD0}"/>
    <dgm:cxn modelId="{0F17B762-E10D-4E54-84C4-7B1C258B20D8}" type="presOf" srcId="{426183AA-488C-4433-AA71-797B9CA84EC1}" destId="{4D4DAFA4-C90B-466E-868F-E1AA5D67BB5B}" srcOrd="0" destOrd="0" presId="urn:microsoft.com/office/officeart/2005/8/layout/lProcess2"/>
    <dgm:cxn modelId="{89627C4B-541B-4041-8019-009EE974FD71}" type="presOf" srcId="{BCCC9D53-FDB4-4213-9A89-A0F707EAB8DC}" destId="{26DE1717-9F3F-4292-A2B2-642981049B95}" srcOrd="0" destOrd="0" presId="urn:microsoft.com/office/officeart/2005/8/layout/lProcess2"/>
    <dgm:cxn modelId="{5257D76C-6E7B-4704-803E-0B1B64021486}" type="presOf" srcId="{3C343798-934C-41B2-8E4A-19BA03CD048B}" destId="{D0D5A8D9-3AED-409F-9899-B20AE7B41CB4}" srcOrd="0" destOrd="0" presId="urn:microsoft.com/office/officeart/2005/8/layout/lProcess2"/>
    <dgm:cxn modelId="{7570D94F-2727-423A-A865-5C4B2AC1AD3C}" type="presOf" srcId="{D70433F3-68B7-4247-852C-DC9FBCA8FD28}" destId="{1CA68A87-615B-493E-B982-5B0274769EA0}" srcOrd="0" destOrd="0" presId="urn:microsoft.com/office/officeart/2005/8/layout/lProcess2"/>
    <dgm:cxn modelId="{DE8B2750-FF02-4467-BB09-067D6B6320A6}" srcId="{7EA573AF-2EA6-45B3-AB91-9834AA7F1B8C}" destId="{634AB82D-E6CF-42C8-9693-96DB7E02D80C}" srcOrd="0" destOrd="0" parTransId="{BE20C511-E695-4E6B-8336-5A3A5836E5DA}" sibTransId="{4540DF5E-6003-48B8-8B9D-CA6FF123901D}"/>
    <dgm:cxn modelId="{CF5FB151-24A2-4D0B-89A9-1E40A8106EC3}" type="presOf" srcId="{BAAC2F13-35E1-42D4-83EA-E95124B7F86B}" destId="{F75E2599-2C8C-407B-8299-3FDED096D7A4}" srcOrd="0" destOrd="0" presId="urn:microsoft.com/office/officeart/2005/8/layout/lProcess2"/>
    <dgm:cxn modelId="{DD233779-D808-4AD3-80AD-D8C652580EF3}" type="presOf" srcId="{8198A70F-9317-436D-8F08-0AC81F9968F3}" destId="{439F2BD0-5ECE-47F5-96EB-8C15240CE4C0}" srcOrd="0" destOrd="0" presId="urn:microsoft.com/office/officeart/2005/8/layout/lProcess2"/>
    <dgm:cxn modelId="{3D4BA35A-90F6-4D30-8FEB-B0367707904C}" srcId="{4DF28202-644C-43F4-9CF3-B9B2C4E83E68}" destId="{E582B4DD-572F-4DFD-A018-158860054FB5}" srcOrd="3" destOrd="0" parTransId="{AA1C9C6E-A00E-4552-BA91-86BD5AAC9DFA}" sibTransId="{4D3617F1-A68D-4A9F-80D5-1AA8D06CAB2D}"/>
    <dgm:cxn modelId="{8D17257B-D6D8-493D-B782-5F74261EF218}" srcId="{7EA573AF-2EA6-45B3-AB91-9834AA7F1B8C}" destId="{8198A70F-9317-436D-8F08-0AC81F9968F3}" srcOrd="5" destOrd="0" parTransId="{C79DD4FA-F0AA-4B2C-A716-411EC9AE3463}" sibTransId="{3C74EBC7-81D9-48FA-996E-F7A3E719AF28}"/>
    <dgm:cxn modelId="{C35FBD7D-2442-40F6-9B2E-00204D9F297C}" type="presOf" srcId="{AC12D952-D418-4745-9991-7362D5BED5F5}" destId="{0597D8FA-125D-452B-9437-1823AAA71CA4}" srcOrd="0" destOrd="0" presId="urn:microsoft.com/office/officeart/2005/8/layout/lProcess2"/>
    <dgm:cxn modelId="{F6A46E8A-76F0-4495-9538-3A0A973B3068}" srcId="{4DF28202-644C-43F4-9CF3-B9B2C4E83E68}" destId="{618717AC-5AA6-49C8-B57F-0E394FE7C03D}" srcOrd="6" destOrd="0" parTransId="{355E6289-9999-4FE7-9105-1EDA32D08A06}" sibTransId="{9A0374BF-CD7C-41EB-9754-B8188FD94B75}"/>
    <dgm:cxn modelId="{511C738E-34A8-4B97-B45F-A1E2BCE6C217}" type="presOf" srcId="{E582B4DD-572F-4DFD-A018-158860054FB5}" destId="{2BB747E5-F454-4B8A-BEF0-F7064C1D7627}" srcOrd="0" destOrd="0" presId="urn:microsoft.com/office/officeart/2005/8/layout/lProcess2"/>
    <dgm:cxn modelId="{26300691-135E-4D62-B63F-CA0A68E1658E}" type="presOf" srcId="{92D987A2-BA97-42A9-9963-224AAB9F2E91}" destId="{6FEDDE87-9339-40C2-8908-B2B7708B3DBB}" srcOrd="0" destOrd="0" presId="urn:microsoft.com/office/officeart/2005/8/layout/lProcess2"/>
    <dgm:cxn modelId="{815A5C92-253B-4CF1-BED6-4753F5159426}" srcId="{4DF28202-644C-43F4-9CF3-B9B2C4E83E68}" destId="{BD5C0341-3039-46BD-90D3-8015380E1018}" srcOrd="5" destOrd="0" parTransId="{90569739-73A9-4E95-876F-6D41F632B2E8}" sibTransId="{D217AA99-AEC8-428B-87BF-28AE8BD1400E}"/>
    <dgm:cxn modelId="{11CB5C93-450A-4436-907D-4BEC5874FC62}" srcId="{7EA573AF-2EA6-45B3-AB91-9834AA7F1B8C}" destId="{AC12D952-D418-4745-9991-7362D5BED5F5}" srcOrd="1" destOrd="0" parTransId="{A2D98EDE-1971-494F-9154-AC7968BB5417}" sibTransId="{4359B5CB-20DC-41A3-8989-6C32DF06F9FC}"/>
    <dgm:cxn modelId="{FADEF9A1-B563-402E-BE91-ED7C462426F8}" srcId="{4DF28202-644C-43F4-9CF3-B9B2C4E83E68}" destId="{3C343798-934C-41B2-8E4A-19BA03CD048B}" srcOrd="4" destOrd="0" parTransId="{0BC31A61-8AA0-4C83-B9CD-020B067779F2}" sibTransId="{776B2654-FFDC-498B-B4B9-CDBF703F02C5}"/>
    <dgm:cxn modelId="{A290BDA2-44D6-418F-BFFB-550B98A11F81}" type="presOf" srcId="{87D2B8A6-B59D-43B6-82B2-2F322F27757F}" destId="{C7C035C7-C044-4640-820B-F4553579DECB}" srcOrd="0" destOrd="0" presId="urn:microsoft.com/office/officeart/2005/8/layout/lProcess2"/>
    <dgm:cxn modelId="{A1D310A9-1916-4835-B609-2DDB954A8528}" type="presOf" srcId="{7EA573AF-2EA6-45B3-AB91-9834AA7F1B8C}" destId="{3A42FCC7-1D23-4DB5-8337-22EC5D1C587D}" srcOrd="0" destOrd="0" presId="urn:microsoft.com/office/officeart/2005/8/layout/lProcess2"/>
    <dgm:cxn modelId="{F83491AA-1947-4502-A735-1EC1C33804A8}" srcId="{7EA573AF-2EA6-45B3-AB91-9834AA7F1B8C}" destId="{8629CAE1-996E-4D07-99B6-0473ABB8A6DF}" srcOrd="8" destOrd="0" parTransId="{6B54C183-1F04-42CF-8C8D-04D6B3960F60}" sibTransId="{5A8C133B-73BE-4D53-B709-2CE3755146FD}"/>
    <dgm:cxn modelId="{A90F8BAE-1615-40F7-A4EE-AC1C1874A0DE}" srcId="{4DF28202-644C-43F4-9CF3-B9B2C4E83E68}" destId="{BCCC9D53-FDB4-4213-9A89-A0F707EAB8DC}" srcOrd="2" destOrd="0" parTransId="{1B0ADE43-B9B2-47F0-A3F2-34824BAAD170}" sibTransId="{6645C6C8-7F77-41F3-9B8F-7E3C4D644312}"/>
    <dgm:cxn modelId="{9038F4C7-9F4E-42FD-8DDE-39D36D4A5A26}" srcId="{107946DE-C2C4-4386-9EBA-E5161DA35262}" destId="{4DF28202-644C-43F4-9CF3-B9B2C4E83E68}" srcOrd="1" destOrd="0" parTransId="{A48BFC43-3CF6-46F6-A8F4-2353778EE5EF}" sibTransId="{AFCC5E64-A0A0-4198-8944-B641477C6FE3}"/>
    <dgm:cxn modelId="{CD2B32CE-D80F-44AF-9809-1B0628CBE36F}" srcId="{7EA573AF-2EA6-45B3-AB91-9834AA7F1B8C}" destId="{92D987A2-BA97-42A9-9963-224AAB9F2E91}" srcOrd="3" destOrd="0" parTransId="{C7D8884E-083B-414E-AE09-6D621E8B47C3}" sibTransId="{35CB33BF-49DF-4B15-8C95-A5F4B9C55789}"/>
    <dgm:cxn modelId="{5A0A3CCE-7FD2-4CBF-BCD4-29DB041D844E}" srcId="{7EA573AF-2EA6-45B3-AB91-9834AA7F1B8C}" destId="{BAAC2F13-35E1-42D4-83EA-E95124B7F86B}" srcOrd="4" destOrd="0" parTransId="{357C23B2-7F85-4040-B919-168F756C0828}" sibTransId="{CF3EADB4-5375-4497-B875-624103759198}"/>
    <dgm:cxn modelId="{279BDAD2-F9B2-41E4-BEE4-FAE8C69E4DBA}" type="presOf" srcId="{7EA573AF-2EA6-45B3-AB91-9834AA7F1B8C}" destId="{CD1B4912-CBC1-42FB-ABFA-0B64F2D752B0}" srcOrd="1" destOrd="0" presId="urn:microsoft.com/office/officeart/2005/8/layout/lProcess2"/>
    <dgm:cxn modelId="{A203B8DB-317F-49FF-8317-D73BF54FD0B4}" type="presOf" srcId="{4DF28202-644C-43F4-9CF3-B9B2C4E83E68}" destId="{C5AAABD9-6568-4599-8FC1-98663CF05525}" srcOrd="1" destOrd="0" presId="urn:microsoft.com/office/officeart/2005/8/layout/lProcess2"/>
    <dgm:cxn modelId="{5A4565E0-92FF-4C01-BA36-60F56428FA3E}" type="presOf" srcId="{634AB82D-E6CF-42C8-9693-96DB7E02D80C}" destId="{1F555D24-2B4C-44FC-B79D-9D1260D42C26}" srcOrd="0" destOrd="0" presId="urn:microsoft.com/office/officeart/2005/8/layout/lProcess2"/>
    <dgm:cxn modelId="{1047A8FA-2010-4E95-A1DE-C760C59B700B}" srcId="{4DF28202-644C-43F4-9CF3-B9B2C4E83E68}" destId="{426183AA-488C-4433-AA71-797B9CA84EC1}" srcOrd="0" destOrd="0" parTransId="{A83DFA51-C255-4FED-B33B-4F297966D0E4}" sibTransId="{CEFCF58F-448D-45BC-87B1-C602EF86B20A}"/>
    <dgm:cxn modelId="{ECC0C6FE-8DB2-41D1-A791-C9CCE0224F32}" type="presOf" srcId="{BD5C0341-3039-46BD-90D3-8015380E1018}" destId="{356083D3-C4BD-4C8E-AEAE-BCC4479C3D08}" srcOrd="0" destOrd="0" presId="urn:microsoft.com/office/officeart/2005/8/layout/lProcess2"/>
    <dgm:cxn modelId="{E8B3CDFE-2F2A-4E4B-B34C-52051A5B7142}" type="presOf" srcId="{C7474857-9B49-4136-86C2-3CC5D25DEB11}" destId="{4B4BA176-2D09-45A2-B4E2-C4F4324E4B9F}" srcOrd="0" destOrd="0" presId="urn:microsoft.com/office/officeart/2005/8/layout/lProcess2"/>
    <dgm:cxn modelId="{365BAA41-A2C7-40A4-A55F-7F56E6D7228E}" type="presParOf" srcId="{F890486D-DB39-4CE4-947C-1B7E1BE6B4B0}" destId="{B62939E9-7D16-4555-B2B0-D45699B64E8A}" srcOrd="0" destOrd="0" presId="urn:microsoft.com/office/officeart/2005/8/layout/lProcess2"/>
    <dgm:cxn modelId="{AA1DE8B8-1E36-4C46-B691-C9FD7DB29802}" type="presParOf" srcId="{B62939E9-7D16-4555-B2B0-D45699B64E8A}" destId="{3A42FCC7-1D23-4DB5-8337-22EC5D1C587D}" srcOrd="0" destOrd="0" presId="urn:microsoft.com/office/officeart/2005/8/layout/lProcess2"/>
    <dgm:cxn modelId="{E1076AA9-0094-45C7-8D4F-636B553DF8D9}" type="presParOf" srcId="{B62939E9-7D16-4555-B2B0-D45699B64E8A}" destId="{CD1B4912-CBC1-42FB-ABFA-0B64F2D752B0}" srcOrd="1" destOrd="0" presId="urn:microsoft.com/office/officeart/2005/8/layout/lProcess2"/>
    <dgm:cxn modelId="{E698A9B6-73A8-4303-8862-E71101BB7B53}" type="presParOf" srcId="{B62939E9-7D16-4555-B2B0-D45699B64E8A}" destId="{A6398D85-7592-400B-B8C4-E0FB95BA55AC}" srcOrd="2" destOrd="0" presId="urn:microsoft.com/office/officeart/2005/8/layout/lProcess2"/>
    <dgm:cxn modelId="{7BB71EFE-E414-4B71-9A00-6A83A53BCEEE}" type="presParOf" srcId="{A6398D85-7592-400B-B8C4-E0FB95BA55AC}" destId="{57DB94B5-B1F6-4CA8-93F0-C980BE38E946}" srcOrd="0" destOrd="0" presId="urn:microsoft.com/office/officeart/2005/8/layout/lProcess2"/>
    <dgm:cxn modelId="{CCF98C9B-EF6A-42D4-AD66-136911A10A38}" type="presParOf" srcId="{57DB94B5-B1F6-4CA8-93F0-C980BE38E946}" destId="{1F555D24-2B4C-44FC-B79D-9D1260D42C26}" srcOrd="0" destOrd="0" presId="urn:microsoft.com/office/officeart/2005/8/layout/lProcess2"/>
    <dgm:cxn modelId="{49F4BE09-5EE2-479D-B830-B83C23481E8D}" type="presParOf" srcId="{57DB94B5-B1F6-4CA8-93F0-C980BE38E946}" destId="{A91099EC-C34E-4CD7-B69F-0D5DF6E852A5}" srcOrd="1" destOrd="0" presId="urn:microsoft.com/office/officeart/2005/8/layout/lProcess2"/>
    <dgm:cxn modelId="{639D541E-B58E-48F1-BD9D-6418DDD0D9EC}" type="presParOf" srcId="{57DB94B5-B1F6-4CA8-93F0-C980BE38E946}" destId="{0597D8FA-125D-452B-9437-1823AAA71CA4}" srcOrd="2" destOrd="0" presId="urn:microsoft.com/office/officeart/2005/8/layout/lProcess2"/>
    <dgm:cxn modelId="{C1BD0133-2280-43A5-A77B-C625DCD6C451}" type="presParOf" srcId="{57DB94B5-B1F6-4CA8-93F0-C980BE38E946}" destId="{83412AB0-F626-444F-949B-540E2B455847}" srcOrd="3" destOrd="0" presId="urn:microsoft.com/office/officeart/2005/8/layout/lProcess2"/>
    <dgm:cxn modelId="{E6F9B1B3-CF3E-4C57-A784-2EBFD52B7D66}" type="presParOf" srcId="{57DB94B5-B1F6-4CA8-93F0-C980BE38E946}" destId="{C7C035C7-C044-4640-820B-F4553579DECB}" srcOrd="4" destOrd="0" presId="urn:microsoft.com/office/officeart/2005/8/layout/lProcess2"/>
    <dgm:cxn modelId="{34A169D5-297D-4037-91F1-FEC5E58FF410}" type="presParOf" srcId="{57DB94B5-B1F6-4CA8-93F0-C980BE38E946}" destId="{D13BE4B1-16E2-48C2-B22C-CE2CB4C4BF01}" srcOrd="5" destOrd="0" presId="urn:microsoft.com/office/officeart/2005/8/layout/lProcess2"/>
    <dgm:cxn modelId="{013F6469-4804-43D3-913C-F8D482217CCC}" type="presParOf" srcId="{57DB94B5-B1F6-4CA8-93F0-C980BE38E946}" destId="{6FEDDE87-9339-40C2-8908-B2B7708B3DBB}" srcOrd="6" destOrd="0" presId="urn:microsoft.com/office/officeart/2005/8/layout/lProcess2"/>
    <dgm:cxn modelId="{E9CD52EE-BD6F-48F4-8CBF-3C8877059A31}" type="presParOf" srcId="{57DB94B5-B1F6-4CA8-93F0-C980BE38E946}" destId="{AC8FD743-1BDB-4170-A24D-DD1DF2C264C2}" srcOrd="7" destOrd="0" presId="urn:microsoft.com/office/officeart/2005/8/layout/lProcess2"/>
    <dgm:cxn modelId="{A94564EE-EF79-4869-B71F-CFA87EC12C71}" type="presParOf" srcId="{57DB94B5-B1F6-4CA8-93F0-C980BE38E946}" destId="{F75E2599-2C8C-407B-8299-3FDED096D7A4}" srcOrd="8" destOrd="0" presId="urn:microsoft.com/office/officeart/2005/8/layout/lProcess2"/>
    <dgm:cxn modelId="{B842696B-92FA-430B-9E15-05217EC1DB5C}" type="presParOf" srcId="{57DB94B5-B1F6-4CA8-93F0-C980BE38E946}" destId="{7E11F440-5ACD-4304-9624-139A6BD1D69D}" srcOrd="9" destOrd="0" presId="urn:microsoft.com/office/officeart/2005/8/layout/lProcess2"/>
    <dgm:cxn modelId="{263B0373-35E7-4854-94BE-3AFD5CF93412}" type="presParOf" srcId="{57DB94B5-B1F6-4CA8-93F0-C980BE38E946}" destId="{439F2BD0-5ECE-47F5-96EB-8C15240CE4C0}" srcOrd="10" destOrd="0" presId="urn:microsoft.com/office/officeart/2005/8/layout/lProcess2"/>
    <dgm:cxn modelId="{B1D75534-EA83-4556-AC04-6C300697FE13}" type="presParOf" srcId="{57DB94B5-B1F6-4CA8-93F0-C980BE38E946}" destId="{E67BA828-4903-484C-9F3A-414958B10E15}" srcOrd="11" destOrd="0" presId="urn:microsoft.com/office/officeart/2005/8/layout/lProcess2"/>
    <dgm:cxn modelId="{991BFBA7-634E-44CF-A38B-B1E47469825B}" type="presParOf" srcId="{57DB94B5-B1F6-4CA8-93F0-C980BE38E946}" destId="{1CA68A87-615B-493E-B982-5B0274769EA0}" srcOrd="12" destOrd="0" presId="urn:microsoft.com/office/officeart/2005/8/layout/lProcess2"/>
    <dgm:cxn modelId="{52ECD645-0082-4F63-968C-789B37C17DB7}" type="presParOf" srcId="{57DB94B5-B1F6-4CA8-93F0-C980BE38E946}" destId="{D7F7E5F7-0201-4180-A2FF-8C89F3667AA3}" srcOrd="13" destOrd="0" presId="urn:microsoft.com/office/officeart/2005/8/layout/lProcess2"/>
    <dgm:cxn modelId="{ABD51688-C7FE-4B3F-92FB-3F773CDE0DDA}" type="presParOf" srcId="{57DB94B5-B1F6-4CA8-93F0-C980BE38E946}" destId="{77AAFC94-928F-48BE-8521-D99564A335BE}" srcOrd="14" destOrd="0" presId="urn:microsoft.com/office/officeart/2005/8/layout/lProcess2"/>
    <dgm:cxn modelId="{664A7989-37C1-475A-BD86-5D0617A9F91B}" type="presParOf" srcId="{57DB94B5-B1F6-4CA8-93F0-C980BE38E946}" destId="{8031CC1B-8CEF-486F-A280-0A4054653BEB}" srcOrd="15" destOrd="0" presId="urn:microsoft.com/office/officeart/2005/8/layout/lProcess2"/>
    <dgm:cxn modelId="{D2757496-71BB-4142-AA4E-44DDCE078C68}" type="presParOf" srcId="{57DB94B5-B1F6-4CA8-93F0-C980BE38E946}" destId="{CD7BFE3A-819A-4DEC-AD24-53B2197D74AD}" srcOrd="16" destOrd="0" presId="urn:microsoft.com/office/officeart/2005/8/layout/lProcess2"/>
    <dgm:cxn modelId="{765B01A8-A8FE-4A33-8E34-9991EC648E6E}" type="presParOf" srcId="{F890486D-DB39-4CE4-947C-1B7E1BE6B4B0}" destId="{3AE495EC-79A0-488A-8A6B-E958690B1EE0}" srcOrd="1" destOrd="0" presId="urn:microsoft.com/office/officeart/2005/8/layout/lProcess2"/>
    <dgm:cxn modelId="{7E4CB314-7C7E-4909-8FAE-8D3D6E40ADCF}" type="presParOf" srcId="{F890486D-DB39-4CE4-947C-1B7E1BE6B4B0}" destId="{C38D7398-AADC-4B45-9031-4CB1AAA032BF}" srcOrd="2" destOrd="0" presId="urn:microsoft.com/office/officeart/2005/8/layout/lProcess2"/>
    <dgm:cxn modelId="{64F5BCA7-01CD-476A-84A9-CE6208CC2402}" type="presParOf" srcId="{C38D7398-AADC-4B45-9031-4CB1AAA032BF}" destId="{E5E57B1A-C299-4727-8300-37CCB54B376C}" srcOrd="0" destOrd="0" presId="urn:microsoft.com/office/officeart/2005/8/layout/lProcess2"/>
    <dgm:cxn modelId="{FE80FDCC-CA3D-4262-BD6D-A3EA1D8F77F3}" type="presParOf" srcId="{C38D7398-AADC-4B45-9031-4CB1AAA032BF}" destId="{C5AAABD9-6568-4599-8FC1-98663CF05525}" srcOrd="1" destOrd="0" presId="urn:microsoft.com/office/officeart/2005/8/layout/lProcess2"/>
    <dgm:cxn modelId="{CB3EA1EA-959F-4A61-BF06-8F1DF0E14177}" type="presParOf" srcId="{C38D7398-AADC-4B45-9031-4CB1AAA032BF}" destId="{02389244-64AB-46D9-9724-91BC9F5B4DE5}" srcOrd="2" destOrd="0" presId="urn:microsoft.com/office/officeart/2005/8/layout/lProcess2"/>
    <dgm:cxn modelId="{34284DAF-B037-4197-A8B4-2D5BADCFA56D}" type="presParOf" srcId="{02389244-64AB-46D9-9724-91BC9F5B4DE5}" destId="{59901F42-D085-4C43-9215-8BEBB1F92141}" srcOrd="0" destOrd="0" presId="urn:microsoft.com/office/officeart/2005/8/layout/lProcess2"/>
    <dgm:cxn modelId="{3006D4D1-36A5-4FA0-AAB7-25716338FBEE}" type="presParOf" srcId="{59901F42-D085-4C43-9215-8BEBB1F92141}" destId="{4D4DAFA4-C90B-466E-868F-E1AA5D67BB5B}" srcOrd="0" destOrd="0" presId="urn:microsoft.com/office/officeart/2005/8/layout/lProcess2"/>
    <dgm:cxn modelId="{CEC1F658-8D24-4A29-8312-B975D33D1675}" type="presParOf" srcId="{59901F42-D085-4C43-9215-8BEBB1F92141}" destId="{4B1AFBEB-4BE1-4042-A42A-D66304C817A7}" srcOrd="1" destOrd="0" presId="urn:microsoft.com/office/officeart/2005/8/layout/lProcess2"/>
    <dgm:cxn modelId="{3204DBB0-DA17-4288-9BDC-17F0DD92EE34}" type="presParOf" srcId="{59901F42-D085-4C43-9215-8BEBB1F92141}" destId="{4B4BA176-2D09-45A2-B4E2-C4F4324E4B9F}" srcOrd="2" destOrd="0" presId="urn:microsoft.com/office/officeart/2005/8/layout/lProcess2"/>
    <dgm:cxn modelId="{554CE6CE-92AF-41E1-9BA9-7D34EE7B7F54}" type="presParOf" srcId="{59901F42-D085-4C43-9215-8BEBB1F92141}" destId="{6C7A190D-E879-44CE-84B4-FC5627C08EC5}" srcOrd="3" destOrd="0" presId="urn:microsoft.com/office/officeart/2005/8/layout/lProcess2"/>
    <dgm:cxn modelId="{D0E417A8-B977-4CEA-8BCE-32105A39B35D}" type="presParOf" srcId="{59901F42-D085-4C43-9215-8BEBB1F92141}" destId="{26DE1717-9F3F-4292-A2B2-642981049B95}" srcOrd="4" destOrd="0" presId="urn:microsoft.com/office/officeart/2005/8/layout/lProcess2"/>
    <dgm:cxn modelId="{97340ED7-CEFC-4A4C-B78A-8018BF496A5A}" type="presParOf" srcId="{59901F42-D085-4C43-9215-8BEBB1F92141}" destId="{F08604A4-B133-4C5A-93BB-435ECD675DF7}" srcOrd="5" destOrd="0" presId="urn:microsoft.com/office/officeart/2005/8/layout/lProcess2"/>
    <dgm:cxn modelId="{B54FF168-68B8-432F-B3C6-9BD33E6F8F8F}" type="presParOf" srcId="{59901F42-D085-4C43-9215-8BEBB1F92141}" destId="{2BB747E5-F454-4B8A-BEF0-F7064C1D7627}" srcOrd="6" destOrd="0" presId="urn:microsoft.com/office/officeart/2005/8/layout/lProcess2"/>
    <dgm:cxn modelId="{A9AAFF50-51BC-4152-936A-AE43DA3E4FDD}" type="presParOf" srcId="{59901F42-D085-4C43-9215-8BEBB1F92141}" destId="{EBD5C703-7187-4EBC-86AF-5A3A46433306}" srcOrd="7" destOrd="0" presId="urn:microsoft.com/office/officeart/2005/8/layout/lProcess2"/>
    <dgm:cxn modelId="{1FD35A6C-9603-4D22-880B-CA82EB986308}" type="presParOf" srcId="{59901F42-D085-4C43-9215-8BEBB1F92141}" destId="{D0D5A8D9-3AED-409F-9899-B20AE7B41CB4}" srcOrd="8" destOrd="0" presId="urn:microsoft.com/office/officeart/2005/8/layout/lProcess2"/>
    <dgm:cxn modelId="{A6D2EBE0-08D6-432D-8AEC-3DFC52B4DDC4}" type="presParOf" srcId="{59901F42-D085-4C43-9215-8BEBB1F92141}" destId="{35506628-7C7F-4ED6-84E3-5FFDB1C3968A}" srcOrd="9" destOrd="0" presId="urn:microsoft.com/office/officeart/2005/8/layout/lProcess2"/>
    <dgm:cxn modelId="{100D3D91-2CCF-443A-9C9B-20FEB5950FAE}" type="presParOf" srcId="{59901F42-D085-4C43-9215-8BEBB1F92141}" destId="{356083D3-C4BD-4C8E-AEAE-BCC4479C3D08}" srcOrd="10" destOrd="0" presId="urn:microsoft.com/office/officeart/2005/8/layout/lProcess2"/>
    <dgm:cxn modelId="{6F2CAAF1-3921-4D6E-A41E-FF4FB49FB913}" type="presParOf" srcId="{59901F42-D085-4C43-9215-8BEBB1F92141}" destId="{7675C0F4-5C1D-457E-8D62-7C9FF27C97E2}" srcOrd="11" destOrd="0" presId="urn:microsoft.com/office/officeart/2005/8/layout/lProcess2"/>
    <dgm:cxn modelId="{148C8116-26EA-4122-8F14-64F0C4ED1C61}" type="presParOf" srcId="{59901F42-D085-4C43-9215-8BEBB1F92141}" destId="{221BABF8-E06C-409C-ACF6-596E0A3EF6EF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2B0814-47B0-48FC-828B-0D87955D60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9D4220-CA13-486D-A3A9-CE6077C5ECF1}">
      <dgm:prSet/>
      <dgm:spPr/>
      <dgm:t>
        <a:bodyPr/>
        <a:lstStyle/>
        <a:p>
          <a:r>
            <a:rPr lang="en-US"/>
            <a:t>User</a:t>
          </a:r>
        </a:p>
      </dgm:t>
    </dgm:pt>
    <dgm:pt modelId="{42462BF2-3C5D-4CC9-941D-CFA3250E0A6C}" type="parTrans" cxnId="{6E3317C2-90AD-40E1-A55A-CEC60772C355}">
      <dgm:prSet/>
      <dgm:spPr/>
      <dgm:t>
        <a:bodyPr/>
        <a:lstStyle/>
        <a:p>
          <a:endParaRPr lang="en-US"/>
        </a:p>
      </dgm:t>
    </dgm:pt>
    <dgm:pt modelId="{2B08BB71-5C06-4AA3-B4CA-EB6EF6E698AC}" type="sibTrans" cxnId="{6E3317C2-90AD-40E1-A55A-CEC60772C355}">
      <dgm:prSet/>
      <dgm:spPr/>
      <dgm:t>
        <a:bodyPr/>
        <a:lstStyle/>
        <a:p>
          <a:endParaRPr lang="en-US"/>
        </a:p>
      </dgm:t>
    </dgm:pt>
    <dgm:pt modelId="{187F4081-906A-4DA2-A135-F81238316429}">
      <dgm:prSet/>
      <dgm:spPr/>
      <dgm:t>
        <a:bodyPr/>
        <a:lstStyle/>
        <a:p>
          <a:r>
            <a:rPr lang="en-US" dirty="0"/>
            <a:t>Current</a:t>
          </a:r>
        </a:p>
      </dgm:t>
    </dgm:pt>
    <dgm:pt modelId="{04EA7162-8235-48F8-9CBD-6A9ECCD377D1}" type="parTrans" cxnId="{68E733A5-B098-4178-9081-67E336B0CCDD}">
      <dgm:prSet/>
      <dgm:spPr/>
      <dgm:t>
        <a:bodyPr/>
        <a:lstStyle/>
        <a:p>
          <a:endParaRPr lang="en-US"/>
        </a:p>
      </dgm:t>
    </dgm:pt>
    <dgm:pt modelId="{2EECEF8A-2E37-4829-933B-C7CFE444AB6E}" type="sibTrans" cxnId="{68E733A5-B098-4178-9081-67E336B0CCDD}">
      <dgm:prSet/>
      <dgm:spPr/>
      <dgm:t>
        <a:bodyPr/>
        <a:lstStyle/>
        <a:p>
          <a:endParaRPr lang="en-US"/>
        </a:p>
      </dgm:t>
    </dgm:pt>
    <dgm:pt modelId="{E3CC6C27-C2DA-454E-A74A-E8418068CA51}">
      <dgm:prSet/>
      <dgm:spPr/>
      <dgm:t>
        <a:bodyPr/>
        <a:lstStyle/>
        <a:p>
          <a:r>
            <a:rPr lang="en-US"/>
            <a:t>Create event </a:t>
          </a:r>
        </a:p>
      </dgm:t>
    </dgm:pt>
    <dgm:pt modelId="{AD4DDE09-637A-4ECE-AB38-338CAB12EF3C}" type="parTrans" cxnId="{E5DF1482-3F8E-482B-BED6-6598A45DF793}">
      <dgm:prSet/>
      <dgm:spPr/>
      <dgm:t>
        <a:bodyPr/>
        <a:lstStyle/>
        <a:p>
          <a:endParaRPr lang="en-US"/>
        </a:p>
      </dgm:t>
    </dgm:pt>
    <dgm:pt modelId="{E868213E-8A71-4898-A98B-84DC4E7467F7}" type="sibTrans" cxnId="{E5DF1482-3F8E-482B-BED6-6598A45DF793}">
      <dgm:prSet/>
      <dgm:spPr/>
      <dgm:t>
        <a:bodyPr/>
        <a:lstStyle/>
        <a:p>
          <a:endParaRPr lang="en-US"/>
        </a:p>
      </dgm:t>
    </dgm:pt>
    <dgm:pt modelId="{B8766592-7C2E-42B8-90FF-402574FB18FC}">
      <dgm:prSet/>
      <dgm:spPr/>
      <dgm:t>
        <a:bodyPr/>
        <a:lstStyle/>
        <a:p>
          <a:r>
            <a:rPr lang="en-US"/>
            <a:t>Join event</a:t>
          </a:r>
        </a:p>
      </dgm:t>
    </dgm:pt>
    <dgm:pt modelId="{6C06E9F5-A96D-4E7F-84F0-752EC5023270}" type="parTrans" cxnId="{E28F4827-D24F-497C-B84B-521ABD2BE1E0}">
      <dgm:prSet/>
      <dgm:spPr/>
      <dgm:t>
        <a:bodyPr/>
        <a:lstStyle/>
        <a:p>
          <a:endParaRPr lang="en-US"/>
        </a:p>
      </dgm:t>
    </dgm:pt>
    <dgm:pt modelId="{0E6D53D6-BA82-4CB1-A5B1-763D200C930D}" type="sibTrans" cxnId="{E28F4827-D24F-497C-B84B-521ABD2BE1E0}">
      <dgm:prSet/>
      <dgm:spPr/>
      <dgm:t>
        <a:bodyPr/>
        <a:lstStyle/>
        <a:p>
          <a:endParaRPr lang="en-US"/>
        </a:p>
      </dgm:t>
    </dgm:pt>
    <dgm:pt modelId="{7CC37E0B-E003-4F06-B9AA-280C36E5A61B}">
      <dgm:prSet/>
      <dgm:spPr/>
      <dgm:t>
        <a:bodyPr/>
        <a:lstStyle/>
        <a:p>
          <a:r>
            <a:rPr lang="en-US"/>
            <a:t>Edit owned event</a:t>
          </a:r>
        </a:p>
      </dgm:t>
    </dgm:pt>
    <dgm:pt modelId="{030C51CB-A112-4721-B948-985E1B3948F8}" type="parTrans" cxnId="{28737600-549B-483A-B3F6-CF603CDCDBA9}">
      <dgm:prSet/>
      <dgm:spPr/>
      <dgm:t>
        <a:bodyPr/>
        <a:lstStyle/>
        <a:p>
          <a:endParaRPr lang="en-US"/>
        </a:p>
      </dgm:t>
    </dgm:pt>
    <dgm:pt modelId="{5A5DF06F-E8A4-4B5A-B94D-CD8576ACE970}" type="sibTrans" cxnId="{28737600-549B-483A-B3F6-CF603CDCDBA9}">
      <dgm:prSet/>
      <dgm:spPr/>
      <dgm:t>
        <a:bodyPr/>
        <a:lstStyle/>
        <a:p>
          <a:endParaRPr lang="en-US"/>
        </a:p>
      </dgm:t>
    </dgm:pt>
    <dgm:pt modelId="{5B400A0B-46C0-470C-9E6D-7BD8402DBB0B}">
      <dgm:prSet/>
      <dgm:spPr/>
      <dgm:t>
        <a:bodyPr/>
        <a:lstStyle/>
        <a:p>
          <a:r>
            <a:rPr lang="en-US"/>
            <a:t>Planned</a:t>
          </a:r>
        </a:p>
      </dgm:t>
    </dgm:pt>
    <dgm:pt modelId="{A78E90F8-1908-48AA-9852-C3CC2E17C13D}" type="parTrans" cxnId="{C904E491-0521-4386-A8E7-723EF08C2895}">
      <dgm:prSet/>
      <dgm:spPr/>
      <dgm:t>
        <a:bodyPr/>
        <a:lstStyle/>
        <a:p>
          <a:endParaRPr lang="en-US"/>
        </a:p>
      </dgm:t>
    </dgm:pt>
    <dgm:pt modelId="{C87E7906-B9D5-45B4-BA87-A780737CAD80}" type="sibTrans" cxnId="{C904E491-0521-4386-A8E7-723EF08C2895}">
      <dgm:prSet/>
      <dgm:spPr/>
      <dgm:t>
        <a:bodyPr/>
        <a:lstStyle/>
        <a:p>
          <a:endParaRPr lang="en-US"/>
        </a:p>
      </dgm:t>
    </dgm:pt>
    <dgm:pt modelId="{C80794F0-0336-4BE9-AD8E-6A277D13E00D}">
      <dgm:prSet/>
      <dgm:spPr/>
      <dgm:t>
        <a:bodyPr/>
        <a:lstStyle/>
        <a:p>
          <a:r>
            <a:rPr lang="en-US" dirty="0"/>
            <a:t>Send messages</a:t>
          </a:r>
        </a:p>
      </dgm:t>
    </dgm:pt>
    <dgm:pt modelId="{267D73C4-B55C-4BDB-9E0C-59E0659C2D57}" type="parTrans" cxnId="{3BC18D1B-7472-4F5C-8F75-560B3FC3EF79}">
      <dgm:prSet/>
      <dgm:spPr/>
      <dgm:t>
        <a:bodyPr/>
        <a:lstStyle/>
        <a:p>
          <a:endParaRPr lang="en-US"/>
        </a:p>
      </dgm:t>
    </dgm:pt>
    <dgm:pt modelId="{7E18BC12-8547-47C4-AEA0-CDC4FB37A208}" type="sibTrans" cxnId="{3BC18D1B-7472-4F5C-8F75-560B3FC3EF79}">
      <dgm:prSet/>
      <dgm:spPr/>
      <dgm:t>
        <a:bodyPr/>
        <a:lstStyle/>
        <a:p>
          <a:endParaRPr lang="en-US"/>
        </a:p>
      </dgm:t>
    </dgm:pt>
    <dgm:pt modelId="{9C2ADE46-7E09-406E-AE7A-1FFE97CEE860}">
      <dgm:prSet/>
      <dgm:spPr/>
      <dgm:t>
        <a:bodyPr/>
        <a:lstStyle/>
        <a:p>
          <a:r>
            <a:rPr lang="en-US"/>
            <a:t>Event</a:t>
          </a:r>
        </a:p>
      </dgm:t>
    </dgm:pt>
    <dgm:pt modelId="{3057D271-38B8-4CF9-BFA6-861750254EAA}" type="parTrans" cxnId="{6F7BECDA-00F3-44B9-AA59-8C7DC5088EDF}">
      <dgm:prSet/>
      <dgm:spPr/>
      <dgm:t>
        <a:bodyPr/>
        <a:lstStyle/>
        <a:p>
          <a:endParaRPr lang="en-US"/>
        </a:p>
      </dgm:t>
    </dgm:pt>
    <dgm:pt modelId="{E2DD8843-053C-4310-8771-E288017B9541}" type="sibTrans" cxnId="{6F7BECDA-00F3-44B9-AA59-8C7DC5088EDF}">
      <dgm:prSet/>
      <dgm:spPr/>
      <dgm:t>
        <a:bodyPr/>
        <a:lstStyle/>
        <a:p>
          <a:endParaRPr lang="en-US"/>
        </a:p>
      </dgm:t>
    </dgm:pt>
    <dgm:pt modelId="{ACEAC09B-F548-4E56-BFEB-286D09295809}">
      <dgm:prSet/>
      <dgm:spPr/>
      <dgm:t>
        <a:bodyPr/>
        <a:lstStyle/>
        <a:p>
          <a:r>
            <a:rPr lang="en-US"/>
            <a:t>Current</a:t>
          </a:r>
        </a:p>
      </dgm:t>
    </dgm:pt>
    <dgm:pt modelId="{ECBDEF90-30E1-40E2-B219-02713FADAD32}" type="parTrans" cxnId="{677DD39D-4C93-4BFB-B9DB-F89658CF24BA}">
      <dgm:prSet/>
      <dgm:spPr/>
      <dgm:t>
        <a:bodyPr/>
        <a:lstStyle/>
        <a:p>
          <a:endParaRPr lang="en-US"/>
        </a:p>
      </dgm:t>
    </dgm:pt>
    <dgm:pt modelId="{F1F68096-2E3F-47ED-BABD-D41C647FD3E0}" type="sibTrans" cxnId="{677DD39D-4C93-4BFB-B9DB-F89658CF24BA}">
      <dgm:prSet/>
      <dgm:spPr/>
      <dgm:t>
        <a:bodyPr/>
        <a:lstStyle/>
        <a:p>
          <a:endParaRPr lang="en-US"/>
        </a:p>
      </dgm:t>
    </dgm:pt>
    <dgm:pt modelId="{E5CA66D6-EF57-4E3D-ACAF-349FB749A32E}">
      <dgm:prSet/>
      <dgm:spPr/>
      <dgm:t>
        <a:bodyPr/>
        <a:lstStyle/>
        <a:p>
          <a:r>
            <a:rPr lang="en-US" dirty="0"/>
            <a:t>Display event info</a:t>
          </a:r>
        </a:p>
      </dgm:t>
    </dgm:pt>
    <dgm:pt modelId="{CF753931-2BA1-4D93-8D95-87456CBA2BC3}" type="parTrans" cxnId="{68D5E57A-FE10-44F5-8AD8-F515DB2EDB89}">
      <dgm:prSet/>
      <dgm:spPr/>
      <dgm:t>
        <a:bodyPr/>
        <a:lstStyle/>
        <a:p>
          <a:endParaRPr lang="en-US"/>
        </a:p>
      </dgm:t>
    </dgm:pt>
    <dgm:pt modelId="{837A06B1-F712-4A62-BBEE-EF4318A66E71}" type="sibTrans" cxnId="{68D5E57A-FE10-44F5-8AD8-F515DB2EDB89}">
      <dgm:prSet/>
      <dgm:spPr/>
      <dgm:t>
        <a:bodyPr/>
        <a:lstStyle/>
        <a:p>
          <a:endParaRPr lang="en-US"/>
        </a:p>
      </dgm:t>
    </dgm:pt>
    <dgm:pt modelId="{E15CEEC3-1FAB-4F72-B1A7-9647600C053B}">
      <dgm:prSet/>
      <dgm:spPr/>
      <dgm:t>
        <a:bodyPr/>
        <a:lstStyle/>
        <a:p>
          <a:r>
            <a:rPr lang="en-US"/>
            <a:t>Planned</a:t>
          </a:r>
        </a:p>
      </dgm:t>
    </dgm:pt>
    <dgm:pt modelId="{97F40953-2D73-4D79-A137-F8FFB1878AFF}" type="parTrans" cxnId="{5205C424-ADFC-4F98-AF54-BAF9B5141CF9}">
      <dgm:prSet/>
      <dgm:spPr/>
      <dgm:t>
        <a:bodyPr/>
        <a:lstStyle/>
        <a:p>
          <a:endParaRPr lang="en-US"/>
        </a:p>
      </dgm:t>
    </dgm:pt>
    <dgm:pt modelId="{8BDC8597-B935-489F-A512-E25AE8280D03}" type="sibTrans" cxnId="{5205C424-ADFC-4F98-AF54-BAF9B5141CF9}">
      <dgm:prSet/>
      <dgm:spPr/>
      <dgm:t>
        <a:bodyPr/>
        <a:lstStyle/>
        <a:p>
          <a:endParaRPr lang="en-US"/>
        </a:p>
      </dgm:t>
    </dgm:pt>
    <dgm:pt modelId="{83B1FFCD-BDB6-4B60-A5CC-E5E9C73F39AF}">
      <dgm:prSet/>
      <dgm:spPr/>
      <dgm:t>
        <a:bodyPr/>
        <a:lstStyle/>
        <a:p>
          <a:r>
            <a:rPr lang="en-US" dirty="0"/>
            <a:t>Notify participants of changes</a:t>
          </a:r>
        </a:p>
      </dgm:t>
    </dgm:pt>
    <dgm:pt modelId="{1C53CFBF-669F-40FC-AA8C-C10C819302F2}" type="parTrans" cxnId="{F410A3DD-3212-4A1F-8097-DCB4AE726CBD}">
      <dgm:prSet/>
      <dgm:spPr/>
      <dgm:t>
        <a:bodyPr/>
        <a:lstStyle/>
        <a:p>
          <a:endParaRPr lang="en-US"/>
        </a:p>
      </dgm:t>
    </dgm:pt>
    <dgm:pt modelId="{381833E9-35EF-41BD-8235-E0445BC7A0A2}" type="sibTrans" cxnId="{F410A3DD-3212-4A1F-8097-DCB4AE726CBD}">
      <dgm:prSet/>
      <dgm:spPr/>
      <dgm:t>
        <a:bodyPr/>
        <a:lstStyle/>
        <a:p>
          <a:endParaRPr lang="en-US"/>
        </a:p>
      </dgm:t>
    </dgm:pt>
    <dgm:pt modelId="{DA7657D9-A9D0-4F99-B23E-75B2AC330298}">
      <dgm:prSet/>
      <dgm:spPr/>
      <dgm:t>
        <a:bodyPr/>
        <a:lstStyle/>
        <a:p>
          <a:r>
            <a:rPr lang="en-US" dirty="0"/>
            <a:t>Send reminders</a:t>
          </a:r>
        </a:p>
      </dgm:t>
    </dgm:pt>
    <dgm:pt modelId="{25274B95-4EF6-4A46-A847-CA95CACF5539}" type="parTrans" cxnId="{F881E995-254A-4DF5-9D5B-2805CCFD0DBE}">
      <dgm:prSet/>
      <dgm:spPr/>
      <dgm:t>
        <a:bodyPr/>
        <a:lstStyle/>
        <a:p>
          <a:endParaRPr lang="en-US"/>
        </a:p>
      </dgm:t>
    </dgm:pt>
    <dgm:pt modelId="{53B3BE36-A23B-4B68-9AE0-DB4F69946A5B}" type="sibTrans" cxnId="{F881E995-254A-4DF5-9D5B-2805CCFD0DBE}">
      <dgm:prSet/>
      <dgm:spPr/>
      <dgm:t>
        <a:bodyPr/>
        <a:lstStyle/>
        <a:p>
          <a:endParaRPr lang="en-US"/>
        </a:p>
      </dgm:t>
    </dgm:pt>
    <dgm:pt modelId="{9AA4CEB8-CEC6-4725-82C0-AE3F120CB18A}">
      <dgm:prSet/>
      <dgm:spPr/>
      <dgm:t>
        <a:bodyPr/>
        <a:lstStyle/>
        <a:p>
          <a:r>
            <a:rPr lang="en-US" dirty="0"/>
            <a:t>Add user profile</a:t>
          </a:r>
        </a:p>
      </dgm:t>
    </dgm:pt>
    <dgm:pt modelId="{A51816E6-C1D4-4C50-B87C-DCCEAF64A210}" type="parTrans" cxnId="{CD707E68-7D65-44CC-8D51-499EB9074A33}">
      <dgm:prSet/>
      <dgm:spPr/>
      <dgm:t>
        <a:bodyPr/>
        <a:lstStyle/>
        <a:p>
          <a:endParaRPr lang="en-US"/>
        </a:p>
      </dgm:t>
    </dgm:pt>
    <dgm:pt modelId="{36DBA383-D6DF-4D7D-9937-4133C8D071A7}" type="sibTrans" cxnId="{CD707E68-7D65-44CC-8D51-499EB9074A33}">
      <dgm:prSet/>
      <dgm:spPr/>
      <dgm:t>
        <a:bodyPr/>
        <a:lstStyle/>
        <a:p>
          <a:endParaRPr lang="en-US"/>
        </a:p>
      </dgm:t>
    </dgm:pt>
    <dgm:pt modelId="{F75A75C9-57C8-4FCE-8A1B-0409D5AD6E7A}" type="pres">
      <dgm:prSet presAssocID="{612B0814-47B0-48FC-828B-0D87955D6075}" presName="linear" presStyleCnt="0">
        <dgm:presLayoutVars>
          <dgm:animLvl val="lvl"/>
          <dgm:resizeHandles val="exact"/>
        </dgm:presLayoutVars>
      </dgm:prSet>
      <dgm:spPr/>
    </dgm:pt>
    <dgm:pt modelId="{1C1A5F91-0EFA-4DEF-9DB6-BFFD16E722E0}" type="pres">
      <dgm:prSet presAssocID="{779D4220-CA13-486D-A3A9-CE6077C5EC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C0F724-4BC2-429F-98FF-B2B067DCCA07}" type="pres">
      <dgm:prSet presAssocID="{779D4220-CA13-486D-A3A9-CE6077C5ECF1}" presName="childText" presStyleLbl="revTx" presStyleIdx="0" presStyleCnt="2">
        <dgm:presLayoutVars>
          <dgm:bulletEnabled val="1"/>
        </dgm:presLayoutVars>
      </dgm:prSet>
      <dgm:spPr/>
    </dgm:pt>
    <dgm:pt modelId="{FDFB0223-9598-4909-A3CC-AED5FBFC6F6D}" type="pres">
      <dgm:prSet presAssocID="{9C2ADE46-7E09-406E-AE7A-1FFE97CEE8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5D6D55-8B22-4BCA-BAFC-A46C809989F8}" type="pres">
      <dgm:prSet presAssocID="{9C2ADE46-7E09-406E-AE7A-1FFE97CEE8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737600-549B-483A-B3F6-CF603CDCDBA9}" srcId="{187F4081-906A-4DA2-A135-F81238316429}" destId="{7CC37E0B-E003-4F06-B9AA-280C36E5A61B}" srcOrd="2" destOrd="0" parTransId="{030C51CB-A112-4721-B948-985E1B3948F8}" sibTransId="{5A5DF06F-E8A4-4B5A-B94D-CD8576ACE970}"/>
    <dgm:cxn modelId="{E94A8105-184C-4E01-BBA9-07A10BAD86DA}" type="presOf" srcId="{7CC37E0B-E003-4F06-B9AA-280C36E5A61B}" destId="{1AC0F724-4BC2-429F-98FF-B2B067DCCA07}" srcOrd="0" destOrd="3" presId="urn:microsoft.com/office/officeart/2005/8/layout/vList2"/>
    <dgm:cxn modelId="{F64A1016-8290-49F9-95DB-DA3808C6CEBD}" type="presOf" srcId="{5B400A0B-46C0-470C-9E6D-7BD8402DBB0B}" destId="{1AC0F724-4BC2-429F-98FF-B2B067DCCA07}" srcOrd="0" destOrd="4" presId="urn:microsoft.com/office/officeart/2005/8/layout/vList2"/>
    <dgm:cxn modelId="{3BC18D1B-7472-4F5C-8F75-560B3FC3EF79}" srcId="{5B400A0B-46C0-470C-9E6D-7BD8402DBB0B}" destId="{C80794F0-0336-4BE9-AD8E-6A277D13E00D}" srcOrd="0" destOrd="0" parTransId="{267D73C4-B55C-4BDB-9E0C-59E0659C2D57}" sibTransId="{7E18BC12-8547-47C4-AEA0-CDC4FB37A208}"/>
    <dgm:cxn modelId="{5205C424-ADFC-4F98-AF54-BAF9B5141CF9}" srcId="{9C2ADE46-7E09-406E-AE7A-1FFE97CEE860}" destId="{E15CEEC3-1FAB-4F72-B1A7-9647600C053B}" srcOrd="1" destOrd="0" parTransId="{97F40953-2D73-4D79-A137-F8FFB1878AFF}" sibTransId="{8BDC8597-B935-489F-A512-E25AE8280D03}"/>
    <dgm:cxn modelId="{E28F4827-D24F-497C-B84B-521ABD2BE1E0}" srcId="{187F4081-906A-4DA2-A135-F81238316429}" destId="{B8766592-7C2E-42B8-90FF-402574FB18FC}" srcOrd="1" destOrd="0" parTransId="{6C06E9F5-A96D-4E7F-84F0-752EC5023270}" sibTransId="{0E6D53D6-BA82-4CB1-A5B1-763D200C930D}"/>
    <dgm:cxn modelId="{AED2372C-CF0E-47EE-A312-BABED84EBA53}" type="presOf" srcId="{B8766592-7C2E-42B8-90FF-402574FB18FC}" destId="{1AC0F724-4BC2-429F-98FF-B2B067DCCA07}" srcOrd="0" destOrd="2" presId="urn:microsoft.com/office/officeart/2005/8/layout/vList2"/>
    <dgm:cxn modelId="{574AD33F-26E0-4396-9DF8-4F20736FE46C}" type="presOf" srcId="{779D4220-CA13-486D-A3A9-CE6077C5ECF1}" destId="{1C1A5F91-0EFA-4DEF-9DB6-BFFD16E722E0}" srcOrd="0" destOrd="0" presId="urn:microsoft.com/office/officeart/2005/8/layout/vList2"/>
    <dgm:cxn modelId="{D6382E62-F8A7-42F0-B67D-DDA71BEC76A4}" type="presOf" srcId="{9C2ADE46-7E09-406E-AE7A-1FFE97CEE860}" destId="{FDFB0223-9598-4909-A3CC-AED5FBFC6F6D}" srcOrd="0" destOrd="0" presId="urn:microsoft.com/office/officeart/2005/8/layout/vList2"/>
    <dgm:cxn modelId="{BEE41E45-F494-4D34-8E2F-FF0A6F6083CA}" type="presOf" srcId="{DA7657D9-A9D0-4F99-B23E-75B2AC330298}" destId="{E75D6D55-8B22-4BCA-BAFC-A46C809989F8}" srcOrd="0" destOrd="4" presId="urn:microsoft.com/office/officeart/2005/8/layout/vList2"/>
    <dgm:cxn modelId="{CD707E68-7D65-44CC-8D51-499EB9074A33}" srcId="{5B400A0B-46C0-470C-9E6D-7BD8402DBB0B}" destId="{9AA4CEB8-CEC6-4725-82C0-AE3F120CB18A}" srcOrd="1" destOrd="0" parTransId="{A51816E6-C1D4-4C50-B87C-DCCEAF64A210}" sibTransId="{36DBA383-D6DF-4D7D-9937-4133C8D071A7}"/>
    <dgm:cxn modelId="{E12BD14A-1831-411C-9A8A-2F8958EC8A62}" type="presOf" srcId="{83B1FFCD-BDB6-4B60-A5CC-E5E9C73F39AF}" destId="{E75D6D55-8B22-4BCA-BAFC-A46C809989F8}" srcOrd="0" destOrd="3" presId="urn:microsoft.com/office/officeart/2005/8/layout/vList2"/>
    <dgm:cxn modelId="{C9B26951-EF82-4533-BFC3-FD1E100315D2}" type="presOf" srcId="{ACEAC09B-F548-4E56-BFEB-286D09295809}" destId="{E75D6D55-8B22-4BCA-BAFC-A46C809989F8}" srcOrd="0" destOrd="0" presId="urn:microsoft.com/office/officeart/2005/8/layout/vList2"/>
    <dgm:cxn modelId="{80C13A73-A3A3-42D3-97F0-8B23EABAE594}" type="presOf" srcId="{C80794F0-0336-4BE9-AD8E-6A277D13E00D}" destId="{1AC0F724-4BC2-429F-98FF-B2B067DCCA07}" srcOrd="0" destOrd="5" presId="urn:microsoft.com/office/officeart/2005/8/layout/vList2"/>
    <dgm:cxn modelId="{3A855B77-A704-4CBB-90F7-A3864FC77CF6}" type="presOf" srcId="{612B0814-47B0-48FC-828B-0D87955D6075}" destId="{F75A75C9-57C8-4FCE-8A1B-0409D5AD6E7A}" srcOrd="0" destOrd="0" presId="urn:microsoft.com/office/officeart/2005/8/layout/vList2"/>
    <dgm:cxn modelId="{68D5E57A-FE10-44F5-8AD8-F515DB2EDB89}" srcId="{ACEAC09B-F548-4E56-BFEB-286D09295809}" destId="{E5CA66D6-EF57-4E3D-ACAF-349FB749A32E}" srcOrd="0" destOrd="0" parTransId="{CF753931-2BA1-4D93-8D95-87456CBA2BC3}" sibTransId="{837A06B1-F712-4A62-BBEE-EF4318A66E71}"/>
    <dgm:cxn modelId="{E5DF1482-3F8E-482B-BED6-6598A45DF793}" srcId="{187F4081-906A-4DA2-A135-F81238316429}" destId="{E3CC6C27-C2DA-454E-A74A-E8418068CA51}" srcOrd="0" destOrd="0" parTransId="{AD4DDE09-637A-4ECE-AB38-338CAB12EF3C}" sibTransId="{E868213E-8A71-4898-A98B-84DC4E7467F7}"/>
    <dgm:cxn modelId="{09AD658B-EADE-470C-AE0B-7EAB92B43CC5}" type="presOf" srcId="{9AA4CEB8-CEC6-4725-82C0-AE3F120CB18A}" destId="{1AC0F724-4BC2-429F-98FF-B2B067DCCA07}" srcOrd="0" destOrd="6" presId="urn:microsoft.com/office/officeart/2005/8/layout/vList2"/>
    <dgm:cxn modelId="{2ECC308F-1600-499E-82F9-2B56AF192E4B}" type="presOf" srcId="{E5CA66D6-EF57-4E3D-ACAF-349FB749A32E}" destId="{E75D6D55-8B22-4BCA-BAFC-A46C809989F8}" srcOrd="0" destOrd="1" presId="urn:microsoft.com/office/officeart/2005/8/layout/vList2"/>
    <dgm:cxn modelId="{C904E491-0521-4386-A8E7-723EF08C2895}" srcId="{779D4220-CA13-486D-A3A9-CE6077C5ECF1}" destId="{5B400A0B-46C0-470C-9E6D-7BD8402DBB0B}" srcOrd="1" destOrd="0" parTransId="{A78E90F8-1908-48AA-9852-C3CC2E17C13D}" sibTransId="{C87E7906-B9D5-45B4-BA87-A780737CAD80}"/>
    <dgm:cxn modelId="{F881E995-254A-4DF5-9D5B-2805CCFD0DBE}" srcId="{E15CEEC3-1FAB-4F72-B1A7-9647600C053B}" destId="{DA7657D9-A9D0-4F99-B23E-75B2AC330298}" srcOrd="1" destOrd="0" parTransId="{25274B95-4EF6-4A46-A847-CA95CACF5539}" sibTransId="{53B3BE36-A23B-4B68-9AE0-DB4F69946A5B}"/>
    <dgm:cxn modelId="{677DD39D-4C93-4BFB-B9DB-F89658CF24BA}" srcId="{9C2ADE46-7E09-406E-AE7A-1FFE97CEE860}" destId="{ACEAC09B-F548-4E56-BFEB-286D09295809}" srcOrd="0" destOrd="0" parTransId="{ECBDEF90-30E1-40E2-B219-02713FADAD32}" sibTransId="{F1F68096-2E3F-47ED-BABD-D41C647FD3E0}"/>
    <dgm:cxn modelId="{68E733A5-B098-4178-9081-67E336B0CCDD}" srcId="{779D4220-CA13-486D-A3A9-CE6077C5ECF1}" destId="{187F4081-906A-4DA2-A135-F81238316429}" srcOrd="0" destOrd="0" parTransId="{04EA7162-8235-48F8-9CBD-6A9ECCD377D1}" sibTransId="{2EECEF8A-2E37-4829-933B-C7CFE444AB6E}"/>
    <dgm:cxn modelId="{3942AFB1-D8D5-409E-B5EF-1456F2CC9606}" type="presOf" srcId="{187F4081-906A-4DA2-A135-F81238316429}" destId="{1AC0F724-4BC2-429F-98FF-B2B067DCCA07}" srcOrd="0" destOrd="0" presId="urn:microsoft.com/office/officeart/2005/8/layout/vList2"/>
    <dgm:cxn modelId="{6E3317C2-90AD-40E1-A55A-CEC60772C355}" srcId="{612B0814-47B0-48FC-828B-0D87955D6075}" destId="{779D4220-CA13-486D-A3A9-CE6077C5ECF1}" srcOrd="0" destOrd="0" parTransId="{42462BF2-3C5D-4CC9-941D-CFA3250E0A6C}" sibTransId="{2B08BB71-5C06-4AA3-B4CA-EB6EF6E698AC}"/>
    <dgm:cxn modelId="{6F7BECDA-00F3-44B9-AA59-8C7DC5088EDF}" srcId="{612B0814-47B0-48FC-828B-0D87955D6075}" destId="{9C2ADE46-7E09-406E-AE7A-1FFE97CEE860}" srcOrd="1" destOrd="0" parTransId="{3057D271-38B8-4CF9-BFA6-861750254EAA}" sibTransId="{E2DD8843-053C-4310-8771-E288017B9541}"/>
    <dgm:cxn modelId="{3C7FD1DB-9AF0-4040-9E3A-18FDD4E6DFA1}" type="presOf" srcId="{E15CEEC3-1FAB-4F72-B1A7-9647600C053B}" destId="{E75D6D55-8B22-4BCA-BAFC-A46C809989F8}" srcOrd="0" destOrd="2" presId="urn:microsoft.com/office/officeart/2005/8/layout/vList2"/>
    <dgm:cxn modelId="{F410A3DD-3212-4A1F-8097-DCB4AE726CBD}" srcId="{E15CEEC3-1FAB-4F72-B1A7-9647600C053B}" destId="{83B1FFCD-BDB6-4B60-A5CC-E5E9C73F39AF}" srcOrd="0" destOrd="0" parTransId="{1C53CFBF-669F-40FC-AA8C-C10C819302F2}" sibTransId="{381833E9-35EF-41BD-8235-E0445BC7A0A2}"/>
    <dgm:cxn modelId="{4E1F9BF9-935D-4ECE-BE27-75A30546DFE2}" type="presOf" srcId="{E3CC6C27-C2DA-454E-A74A-E8418068CA51}" destId="{1AC0F724-4BC2-429F-98FF-B2B067DCCA07}" srcOrd="0" destOrd="1" presId="urn:microsoft.com/office/officeart/2005/8/layout/vList2"/>
    <dgm:cxn modelId="{105FE45C-5458-4C62-860E-7626C471716E}" type="presParOf" srcId="{F75A75C9-57C8-4FCE-8A1B-0409D5AD6E7A}" destId="{1C1A5F91-0EFA-4DEF-9DB6-BFFD16E722E0}" srcOrd="0" destOrd="0" presId="urn:microsoft.com/office/officeart/2005/8/layout/vList2"/>
    <dgm:cxn modelId="{3BA9075C-4E52-43B7-ACBE-E932962DF666}" type="presParOf" srcId="{F75A75C9-57C8-4FCE-8A1B-0409D5AD6E7A}" destId="{1AC0F724-4BC2-429F-98FF-B2B067DCCA07}" srcOrd="1" destOrd="0" presId="urn:microsoft.com/office/officeart/2005/8/layout/vList2"/>
    <dgm:cxn modelId="{9291EBE2-02CF-4D15-BBC8-F367E1532015}" type="presParOf" srcId="{F75A75C9-57C8-4FCE-8A1B-0409D5AD6E7A}" destId="{FDFB0223-9598-4909-A3CC-AED5FBFC6F6D}" srcOrd="2" destOrd="0" presId="urn:microsoft.com/office/officeart/2005/8/layout/vList2"/>
    <dgm:cxn modelId="{D0FFAAA9-0AE1-4E19-A652-99424081DFFF}" type="presParOf" srcId="{F75A75C9-57C8-4FCE-8A1B-0409D5AD6E7A}" destId="{E75D6D55-8B22-4BCA-BAFC-A46C809989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8B1B55-4960-4AA9-AC53-E0D7AD8240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44ACB-72DC-4C75-A7F3-245F65714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Maps api: To view all available players and event in a specific location</a:t>
          </a:r>
        </a:p>
      </dgm:t>
    </dgm:pt>
    <dgm:pt modelId="{2D72501D-294B-4CC3-960F-85DC90E48B0F}" type="parTrans" cxnId="{81553798-6CFA-4B74-9530-69055C05D715}">
      <dgm:prSet/>
      <dgm:spPr/>
      <dgm:t>
        <a:bodyPr/>
        <a:lstStyle/>
        <a:p>
          <a:endParaRPr lang="en-US"/>
        </a:p>
      </dgm:t>
    </dgm:pt>
    <dgm:pt modelId="{6C416672-1726-4F40-8C07-EDCF2529FD91}" type="sibTrans" cxnId="{81553798-6CFA-4B74-9530-69055C05D715}">
      <dgm:prSet/>
      <dgm:spPr/>
      <dgm:t>
        <a:bodyPr/>
        <a:lstStyle/>
        <a:p>
          <a:endParaRPr lang="en-US"/>
        </a:p>
      </dgm:t>
    </dgm:pt>
    <dgm:pt modelId="{068129C2-1D24-4DE1-99F0-F83A118AE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Chat: allow users to message participants of events</a:t>
          </a:r>
        </a:p>
      </dgm:t>
    </dgm:pt>
    <dgm:pt modelId="{8339F461-8A2E-4D58-8917-AFCBCD3650F2}" type="parTrans" cxnId="{3D727D82-3730-4204-B96F-348B6FA9A119}">
      <dgm:prSet/>
      <dgm:spPr/>
      <dgm:t>
        <a:bodyPr/>
        <a:lstStyle/>
        <a:p>
          <a:endParaRPr lang="en-US"/>
        </a:p>
      </dgm:t>
    </dgm:pt>
    <dgm:pt modelId="{616F4577-211E-4EF4-9A58-CF75CF22D5DF}" type="sibTrans" cxnId="{3D727D82-3730-4204-B96F-348B6FA9A119}">
      <dgm:prSet/>
      <dgm:spPr/>
      <dgm:t>
        <a:bodyPr/>
        <a:lstStyle/>
        <a:p>
          <a:endParaRPr lang="en-US"/>
        </a:p>
      </dgm:t>
    </dgm:pt>
    <dgm:pt modelId="{35644FA9-248F-4F0F-8B42-E08CEFB82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 Chat: allow users to contact other users</a:t>
          </a:r>
        </a:p>
      </dgm:t>
    </dgm:pt>
    <dgm:pt modelId="{11E1F930-7659-43A2-BF23-1AC38601F159}" type="parTrans" cxnId="{C9CBD38F-470D-40DA-82D4-052941C23EE3}">
      <dgm:prSet/>
      <dgm:spPr/>
      <dgm:t>
        <a:bodyPr/>
        <a:lstStyle/>
        <a:p>
          <a:endParaRPr lang="en-US"/>
        </a:p>
      </dgm:t>
    </dgm:pt>
    <dgm:pt modelId="{2CEE787D-DCDE-4549-A77A-251537DF8856}" type="sibTrans" cxnId="{C9CBD38F-470D-40DA-82D4-052941C23EE3}">
      <dgm:prSet/>
      <dgm:spPr/>
      <dgm:t>
        <a:bodyPr/>
        <a:lstStyle/>
        <a:p>
          <a:endParaRPr lang="en-US"/>
        </a:p>
      </dgm:t>
    </dgm:pt>
    <dgm:pt modelId="{ACF0702E-17D7-4A5C-B407-FE4E03C97575}" type="pres">
      <dgm:prSet presAssocID="{9E8B1B55-4960-4AA9-AC53-E0D7AD82407F}" presName="root" presStyleCnt="0">
        <dgm:presLayoutVars>
          <dgm:dir/>
          <dgm:resizeHandles val="exact"/>
        </dgm:presLayoutVars>
      </dgm:prSet>
      <dgm:spPr/>
    </dgm:pt>
    <dgm:pt modelId="{4B72E749-8F5A-495B-BDDC-22786AACBD60}" type="pres">
      <dgm:prSet presAssocID="{A0044ACB-72DC-4C75-A7F3-245F6571475B}" presName="compNode" presStyleCnt="0"/>
      <dgm:spPr/>
    </dgm:pt>
    <dgm:pt modelId="{ED787EA0-239B-4D66-88E3-F3D7CFD91B5E}" type="pres">
      <dgm:prSet presAssocID="{A0044ACB-72DC-4C75-A7F3-245F6571475B}" presName="bgRect" presStyleLbl="bgShp" presStyleIdx="0" presStyleCnt="3"/>
      <dgm:spPr/>
    </dgm:pt>
    <dgm:pt modelId="{E2510BE2-0EE5-4AA6-B909-F05E90BEE9D9}" type="pres">
      <dgm:prSet presAssocID="{A0044ACB-72DC-4C75-A7F3-245F657147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DA9AF54-4118-47C8-9A24-FE92B1C924D9}" type="pres">
      <dgm:prSet presAssocID="{A0044ACB-72DC-4C75-A7F3-245F6571475B}" presName="spaceRect" presStyleCnt="0"/>
      <dgm:spPr/>
    </dgm:pt>
    <dgm:pt modelId="{40061B54-2644-40B6-9E6C-9B7494657342}" type="pres">
      <dgm:prSet presAssocID="{A0044ACB-72DC-4C75-A7F3-245F6571475B}" presName="parTx" presStyleLbl="revTx" presStyleIdx="0" presStyleCnt="3">
        <dgm:presLayoutVars>
          <dgm:chMax val="0"/>
          <dgm:chPref val="0"/>
        </dgm:presLayoutVars>
      </dgm:prSet>
      <dgm:spPr/>
    </dgm:pt>
    <dgm:pt modelId="{766E1D53-928B-48FE-9331-BA09A0A5242A}" type="pres">
      <dgm:prSet presAssocID="{6C416672-1726-4F40-8C07-EDCF2529FD91}" presName="sibTrans" presStyleCnt="0"/>
      <dgm:spPr/>
    </dgm:pt>
    <dgm:pt modelId="{C14B5CA6-688B-4B7C-B50E-8EC3B98F5D29}" type="pres">
      <dgm:prSet presAssocID="{068129C2-1D24-4DE1-99F0-F83A118AE6DB}" presName="compNode" presStyleCnt="0"/>
      <dgm:spPr/>
    </dgm:pt>
    <dgm:pt modelId="{54895700-A849-424F-A883-577100AFB660}" type="pres">
      <dgm:prSet presAssocID="{068129C2-1D24-4DE1-99F0-F83A118AE6DB}" presName="bgRect" presStyleLbl="bgShp" presStyleIdx="1" presStyleCnt="3"/>
      <dgm:spPr/>
    </dgm:pt>
    <dgm:pt modelId="{A38C7E6E-9932-4EED-9FA5-EDB223D66A26}" type="pres">
      <dgm:prSet presAssocID="{068129C2-1D24-4DE1-99F0-F83A118AE6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00C08D68-8539-4B25-8118-7F60FC536AF7}" type="pres">
      <dgm:prSet presAssocID="{068129C2-1D24-4DE1-99F0-F83A118AE6DB}" presName="spaceRect" presStyleCnt="0"/>
      <dgm:spPr/>
    </dgm:pt>
    <dgm:pt modelId="{46CC6441-5A34-424B-B5BB-ED8384C0898F}" type="pres">
      <dgm:prSet presAssocID="{068129C2-1D24-4DE1-99F0-F83A118AE6DB}" presName="parTx" presStyleLbl="revTx" presStyleIdx="1" presStyleCnt="3">
        <dgm:presLayoutVars>
          <dgm:chMax val="0"/>
          <dgm:chPref val="0"/>
        </dgm:presLayoutVars>
      </dgm:prSet>
      <dgm:spPr/>
    </dgm:pt>
    <dgm:pt modelId="{8E9AF2AD-C965-4740-8FE6-28DDFA8A9EEF}" type="pres">
      <dgm:prSet presAssocID="{616F4577-211E-4EF4-9A58-CF75CF22D5DF}" presName="sibTrans" presStyleCnt="0"/>
      <dgm:spPr/>
    </dgm:pt>
    <dgm:pt modelId="{DC64C01E-C625-456A-B4C3-26E970749051}" type="pres">
      <dgm:prSet presAssocID="{35644FA9-248F-4F0F-8B42-E08CEFB824B6}" presName="compNode" presStyleCnt="0"/>
      <dgm:spPr/>
    </dgm:pt>
    <dgm:pt modelId="{FD52139A-3A59-446F-ADD9-6E8D9F569913}" type="pres">
      <dgm:prSet presAssocID="{35644FA9-248F-4F0F-8B42-E08CEFB824B6}" presName="bgRect" presStyleLbl="bgShp" presStyleIdx="2" presStyleCnt="3"/>
      <dgm:spPr/>
    </dgm:pt>
    <dgm:pt modelId="{5165909E-0E2A-4AED-A2BF-F9E4B17A3204}" type="pres">
      <dgm:prSet presAssocID="{35644FA9-248F-4F0F-8B42-E08CEFB824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15CC0A3-FC8D-4C1A-86E7-49926820C60D}" type="pres">
      <dgm:prSet presAssocID="{35644FA9-248F-4F0F-8B42-E08CEFB824B6}" presName="spaceRect" presStyleCnt="0"/>
      <dgm:spPr/>
    </dgm:pt>
    <dgm:pt modelId="{D56F2B1A-0D08-4EC2-AA8F-0F908338BA42}" type="pres">
      <dgm:prSet presAssocID="{35644FA9-248F-4F0F-8B42-E08CEFB824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AB2D41-55D4-47E4-B12E-72704F41B764}" type="presOf" srcId="{35644FA9-248F-4F0F-8B42-E08CEFB824B6}" destId="{D56F2B1A-0D08-4EC2-AA8F-0F908338BA42}" srcOrd="0" destOrd="0" presId="urn:microsoft.com/office/officeart/2018/2/layout/IconVerticalSolidList"/>
    <dgm:cxn modelId="{3D727D82-3730-4204-B96F-348B6FA9A119}" srcId="{9E8B1B55-4960-4AA9-AC53-E0D7AD82407F}" destId="{068129C2-1D24-4DE1-99F0-F83A118AE6DB}" srcOrd="1" destOrd="0" parTransId="{8339F461-8A2E-4D58-8917-AFCBCD3650F2}" sibTransId="{616F4577-211E-4EF4-9A58-CF75CF22D5DF}"/>
    <dgm:cxn modelId="{C9CBD38F-470D-40DA-82D4-052941C23EE3}" srcId="{9E8B1B55-4960-4AA9-AC53-E0D7AD82407F}" destId="{35644FA9-248F-4F0F-8B42-E08CEFB824B6}" srcOrd="2" destOrd="0" parTransId="{11E1F930-7659-43A2-BF23-1AC38601F159}" sibTransId="{2CEE787D-DCDE-4549-A77A-251537DF8856}"/>
    <dgm:cxn modelId="{A126FA93-8D4C-4515-82E6-FD908E24FF85}" type="presOf" srcId="{068129C2-1D24-4DE1-99F0-F83A118AE6DB}" destId="{46CC6441-5A34-424B-B5BB-ED8384C0898F}" srcOrd="0" destOrd="0" presId="urn:microsoft.com/office/officeart/2018/2/layout/IconVerticalSolidList"/>
    <dgm:cxn modelId="{81553798-6CFA-4B74-9530-69055C05D715}" srcId="{9E8B1B55-4960-4AA9-AC53-E0D7AD82407F}" destId="{A0044ACB-72DC-4C75-A7F3-245F6571475B}" srcOrd="0" destOrd="0" parTransId="{2D72501D-294B-4CC3-960F-85DC90E48B0F}" sibTransId="{6C416672-1726-4F40-8C07-EDCF2529FD91}"/>
    <dgm:cxn modelId="{6A681DC6-C3FD-41F5-A72A-2A19898492AB}" type="presOf" srcId="{9E8B1B55-4960-4AA9-AC53-E0D7AD82407F}" destId="{ACF0702E-17D7-4A5C-B407-FE4E03C97575}" srcOrd="0" destOrd="0" presId="urn:microsoft.com/office/officeart/2018/2/layout/IconVerticalSolidList"/>
    <dgm:cxn modelId="{4F5063F3-E004-4209-A0AE-36CC8CA367D8}" type="presOf" srcId="{A0044ACB-72DC-4C75-A7F3-245F6571475B}" destId="{40061B54-2644-40B6-9E6C-9B7494657342}" srcOrd="0" destOrd="0" presId="urn:microsoft.com/office/officeart/2018/2/layout/IconVerticalSolidList"/>
    <dgm:cxn modelId="{7617C123-C08E-4458-A8FE-F80654D06A56}" type="presParOf" srcId="{ACF0702E-17D7-4A5C-B407-FE4E03C97575}" destId="{4B72E749-8F5A-495B-BDDC-22786AACBD60}" srcOrd="0" destOrd="0" presId="urn:microsoft.com/office/officeart/2018/2/layout/IconVerticalSolidList"/>
    <dgm:cxn modelId="{D526BBCA-4371-4377-9676-5C8537A35705}" type="presParOf" srcId="{4B72E749-8F5A-495B-BDDC-22786AACBD60}" destId="{ED787EA0-239B-4D66-88E3-F3D7CFD91B5E}" srcOrd="0" destOrd="0" presId="urn:microsoft.com/office/officeart/2018/2/layout/IconVerticalSolidList"/>
    <dgm:cxn modelId="{AC3EB200-7108-4852-B41E-ED0C02F005B2}" type="presParOf" srcId="{4B72E749-8F5A-495B-BDDC-22786AACBD60}" destId="{E2510BE2-0EE5-4AA6-B909-F05E90BEE9D9}" srcOrd="1" destOrd="0" presId="urn:microsoft.com/office/officeart/2018/2/layout/IconVerticalSolidList"/>
    <dgm:cxn modelId="{54E534EC-DA4A-4FAC-9392-125C66D0A015}" type="presParOf" srcId="{4B72E749-8F5A-495B-BDDC-22786AACBD60}" destId="{2DA9AF54-4118-47C8-9A24-FE92B1C924D9}" srcOrd="2" destOrd="0" presId="urn:microsoft.com/office/officeart/2018/2/layout/IconVerticalSolidList"/>
    <dgm:cxn modelId="{9F5BE86D-E93E-4B8B-B7F3-792B1C03CD43}" type="presParOf" srcId="{4B72E749-8F5A-495B-BDDC-22786AACBD60}" destId="{40061B54-2644-40B6-9E6C-9B7494657342}" srcOrd="3" destOrd="0" presId="urn:microsoft.com/office/officeart/2018/2/layout/IconVerticalSolidList"/>
    <dgm:cxn modelId="{EAB04B50-8E73-433A-A634-5F0B25EFF35E}" type="presParOf" srcId="{ACF0702E-17D7-4A5C-B407-FE4E03C97575}" destId="{766E1D53-928B-48FE-9331-BA09A0A5242A}" srcOrd="1" destOrd="0" presId="urn:microsoft.com/office/officeart/2018/2/layout/IconVerticalSolidList"/>
    <dgm:cxn modelId="{06B73A9A-3664-4AAD-94D1-0DAB536C9584}" type="presParOf" srcId="{ACF0702E-17D7-4A5C-B407-FE4E03C97575}" destId="{C14B5CA6-688B-4B7C-B50E-8EC3B98F5D29}" srcOrd="2" destOrd="0" presId="urn:microsoft.com/office/officeart/2018/2/layout/IconVerticalSolidList"/>
    <dgm:cxn modelId="{F7059A8B-99BC-4D1F-8723-058006CEA8EE}" type="presParOf" srcId="{C14B5CA6-688B-4B7C-B50E-8EC3B98F5D29}" destId="{54895700-A849-424F-A883-577100AFB660}" srcOrd="0" destOrd="0" presId="urn:microsoft.com/office/officeart/2018/2/layout/IconVerticalSolidList"/>
    <dgm:cxn modelId="{FF84937C-1066-4D3B-8FB8-D9741B759DC1}" type="presParOf" srcId="{C14B5CA6-688B-4B7C-B50E-8EC3B98F5D29}" destId="{A38C7E6E-9932-4EED-9FA5-EDB223D66A26}" srcOrd="1" destOrd="0" presId="urn:microsoft.com/office/officeart/2018/2/layout/IconVerticalSolidList"/>
    <dgm:cxn modelId="{FC829D7A-F24C-4945-90DE-3551FA0CC086}" type="presParOf" srcId="{C14B5CA6-688B-4B7C-B50E-8EC3B98F5D29}" destId="{00C08D68-8539-4B25-8118-7F60FC536AF7}" srcOrd="2" destOrd="0" presId="urn:microsoft.com/office/officeart/2018/2/layout/IconVerticalSolidList"/>
    <dgm:cxn modelId="{6509E266-99C8-4253-BAB1-B8D87CEBDC1D}" type="presParOf" srcId="{C14B5CA6-688B-4B7C-B50E-8EC3B98F5D29}" destId="{46CC6441-5A34-424B-B5BB-ED8384C0898F}" srcOrd="3" destOrd="0" presId="urn:microsoft.com/office/officeart/2018/2/layout/IconVerticalSolidList"/>
    <dgm:cxn modelId="{6B72891A-2437-46D1-8AB0-C07E6993A1E0}" type="presParOf" srcId="{ACF0702E-17D7-4A5C-B407-FE4E03C97575}" destId="{8E9AF2AD-C965-4740-8FE6-28DDFA8A9EEF}" srcOrd="3" destOrd="0" presId="urn:microsoft.com/office/officeart/2018/2/layout/IconVerticalSolidList"/>
    <dgm:cxn modelId="{7815845C-4359-432B-B569-F83AC6E64902}" type="presParOf" srcId="{ACF0702E-17D7-4A5C-B407-FE4E03C97575}" destId="{DC64C01E-C625-456A-B4C3-26E970749051}" srcOrd="4" destOrd="0" presId="urn:microsoft.com/office/officeart/2018/2/layout/IconVerticalSolidList"/>
    <dgm:cxn modelId="{42D4186B-7DA0-419E-9703-484EF7D20C54}" type="presParOf" srcId="{DC64C01E-C625-456A-B4C3-26E970749051}" destId="{FD52139A-3A59-446F-ADD9-6E8D9F569913}" srcOrd="0" destOrd="0" presId="urn:microsoft.com/office/officeart/2018/2/layout/IconVerticalSolidList"/>
    <dgm:cxn modelId="{7412BC76-8E2D-4323-B309-E0BD2069406D}" type="presParOf" srcId="{DC64C01E-C625-456A-B4C3-26E970749051}" destId="{5165909E-0E2A-4AED-A2BF-F9E4B17A3204}" srcOrd="1" destOrd="0" presId="urn:microsoft.com/office/officeart/2018/2/layout/IconVerticalSolidList"/>
    <dgm:cxn modelId="{6664B16B-648C-43CB-9E33-8A29FB90BA88}" type="presParOf" srcId="{DC64C01E-C625-456A-B4C3-26E970749051}" destId="{715CC0A3-FC8D-4C1A-86E7-49926820C60D}" srcOrd="2" destOrd="0" presId="urn:microsoft.com/office/officeart/2018/2/layout/IconVerticalSolidList"/>
    <dgm:cxn modelId="{B00DDC88-4B6B-4BA4-8E8D-224ACB7F87DE}" type="presParOf" srcId="{DC64C01E-C625-456A-B4C3-26E970749051}" destId="{D56F2B1A-0D08-4EC2-AA8F-0F908338BA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F54BF-ED24-448D-9265-AB9F4DF5B3F8}">
      <dsp:nvSpPr>
        <dsp:cNvPr id="0" name=""/>
        <dsp:cNvSpPr/>
      </dsp:nvSpPr>
      <dsp:spPr>
        <a:xfrm>
          <a:off x="0" y="156318"/>
          <a:ext cx="4869656" cy="397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Programming Language: Python</a:t>
          </a:r>
        </a:p>
      </dsp:txBody>
      <dsp:txXfrm>
        <a:off x="19392" y="175710"/>
        <a:ext cx="4830872" cy="358467"/>
      </dsp:txXfrm>
    </dsp:sp>
    <dsp:sp modelId="{CF02DB0B-1BF2-427E-BAE9-8288E48E17F7}">
      <dsp:nvSpPr>
        <dsp:cNvPr id="0" name=""/>
        <dsp:cNvSpPr/>
      </dsp:nvSpPr>
      <dsp:spPr>
        <a:xfrm>
          <a:off x="0" y="553570"/>
          <a:ext cx="4869656" cy="16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12700" rIns="71120" bIns="127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/>
            <a:t>Version: 3.9</a:t>
          </a:r>
        </a:p>
      </dsp:txBody>
      <dsp:txXfrm>
        <a:off x="0" y="553570"/>
        <a:ext cx="4869656" cy="165600"/>
      </dsp:txXfrm>
    </dsp:sp>
    <dsp:sp modelId="{7EF1D727-620D-4326-98E8-2853AE37D2DF}">
      <dsp:nvSpPr>
        <dsp:cNvPr id="0" name=""/>
        <dsp:cNvSpPr/>
      </dsp:nvSpPr>
      <dsp:spPr>
        <a:xfrm>
          <a:off x="0" y="719170"/>
          <a:ext cx="4869656" cy="397251"/>
        </a:xfrm>
        <a:prstGeom prst="roundRect">
          <a:avLst/>
        </a:prstGeom>
        <a:solidFill>
          <a:schemeClr val="accent5">
            <a:hueOff val="455798"/>
            <a:satOff val="-4524"/>
            <a:lumOff val="13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Framework: Django</a:t>
          </a:r>
        </a:p>
      </dsp:txBody>
      <dsp:txXfrm>
        <a:off x="19392" y="738562"/>
        <a:ext cx="4830872" cy="358467"/>
      </dsp:txXfrm>
    </dsp:sp>
    <dsp:sp modelId="{37E3F2F7-841C-4E01-A789-AEED7EC7EBE6}">
      <dsp:nvSpPr>
        <dsp:cNvPr id="0" name=""/>
        <dsp:cNvSpPr/>
      </dsp:nvSpPr>
      <dsp:spPr>
        <a:xfrm>
          <a:off x="0" y="1145221"/>
          <a:ext cx="4869656" cy="397251"/>
        </a:xfrm>
        <a:prstGeom prst="roundRect">
          <a:avLst/>
        </a:prstGeom>
        <a:solidFill>
          <a:schemeClr val="accent5">
            <a:hueOff val="911596"/>
            <a:satOff val="-9048"/>
            <a:lumOff val="26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Django is a high-level, free and open-source, Python Web framework that encourages rapid development and clean, pragmatic design.</a:t>
          </a:r>
        </a:p>
      </dsp:txBody>
      <dsp:txXfrm>
        <a:off x="19392" y="1164613"/>
        <a:ext cx="4830872" cy="358467"/>
      </dsp:txXfrm>
    </dsp:sp>
    <dsp:sp modelId="{02E2ACFE-2A9A-409D-BA31-16DF146E317C}">
      <dsp:nvSpPr>
        <dsp:cNvPr id="0" name=""/>
        <dsp:cNvSpPr/>
      </dsp:nvSpPr>
      <dsp:spPr>
        <a:xfrm>
          <a:off x="0" y="1571273"/>
          <a:ext cx="4869656" cy="397251"/>
        </a:xfrm>
        <a:prstGeom prst="roundRect">
          <a:avLst/>
        </a:prstGeom>
        <a:solidFill>
          <a:schemeClr val="accent5">
            <a:hueOff val="1367395"/>
            <a:satOff val="-13572"/>
            <a:lumOff val="39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Django makes it easier to build better Web apps more quickly and with less code.</a:t>
          </a:r>
        </a:p>
      </dsp:txBody>
      <dsp:txXfrm>
        <a:off x="19392" y="1590665"/>
        <a:ext cx="4830872" cy="358467"/>
      </dsp:txXfrm>
    </dsp:sp>
    <dsp:sp modelId="{35893984-A34A-44D9-9B02-1E2D76914602}">
      <dsp:nvSpPr>
        <dsp:cNvPr id="0" name=""/>
        <dsp:cNvSpPr/>
      </dsp:nvSpPr>
      <dsp:spPr>
        <a:xfrm>
          <a:off x="0" y="1997325"/>
          <a:ext cx="4869656" cy="397251"/>
        </a:xfrm>
        <a:prstGeom prst="roundRect">
          <a:avLst/>
        </a:prstGeom>
        <a:solidFill>
          <a:schemeClr val="accent5">
            <a:hueOff val="1823193"/>
            <a:satOff val="-18096"/>
            <a:lumOff val="52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Database: PostgreSQL</a:t>
          </a:r>
        </a:p>
      </dsp:txBody>
      <dsp:txXfrm>
        <a:off x="19392" y="2016717"/>
        <a:ext cx="4830872" cy="358467"/>
      </dsp:txXfrm>
    </dsp:sp>
    <dsp:sp modelId="{23D608D8-2861-400A-BECC-57A3E843E4B1}">
      <dsp:nvSpPr>
        <dsp:cNvPr id="0" name=""/>
        <dsp:cNvSpPr/>
      </dsp:nvSpPr>
      <dsp:spPr>
        <a:xfrm>
          <a:off x="0" y="2423376"/>
          <a:ext cx="4869656" cy="397251"/>
        </a:xfrm>
        <a:prstGeom prst="roundRect">
          <a:avLst/>
        </a:prstGeom>
        <a:solidFill>
          <a:schemeClr val="accent5">
            <a:hueOff val="2278991"/>
            <a:satOff val="-22620"/>
            <a:lumOff val="658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PostgreSQL is a powerful, open-source object-relational database system.</a:t>
          </a:r>
        </a:p>
      </dsp:txBody>
      <dsp:txXfrm>
        <a:off x="19392" y="2442768"/>
        <a:ext cx="4830872" cy="358467"/>
      </dsp:txXfrm>
    </dsp:sp>
    <dsp:sp modelId="{608B5A12-7538-422A-97CD-B7A843D3DD5C}">
      <dsp:nvSpPr>
        <dsp:cNvPr id="0" name=""/>
        <dsp:cNvSpPr/>
      </dsp:nvSpPr>
      <dsp:spPr>
        <a:xfrm>
          <a:off x="0" y="2849428"/>
          <a:ext cx="4869656" cy="397251"/>
        </a:xfrm>
        <a:prstGeom prst="roundRect">
          <a:avLst/>
        </a:prstGeom>
        <a:solidFill>
          <a:schemeClr val="accent5">
            <a:hueOff val="2734789"/>
            <a:satOff val="-27144"/>
            <a:lumOff val="789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HTML, CSS, Bootstrap</a:t>
          </a:r>
        </a:p>
      </dsp:txBody>
      <dsp:txXfrm>
        <a:off x="19392" y="2868820"/>
        <a:ext cx="4830872" cy="358467"/>
      </dsp:txXfrm>
    </dsp:sp>
    <dsp:sp modelId="{35022582-6CCC-4334-81A1-3AA7392E0C58}">
      <dsp:nvSpPr>
        <dsp:cNvPr id="0" name=""/>
        <dsp:cNvSpPr/>
      </dsp:nvSpPr>
      <dsp:spPr>
        <a:xfrm>
          <a:off x="0" y="3275479"/>
          <a:ext cx="4869656" cy="397251"/>
        </a:xfrm>
        <a:prstGeom prst="roundRect">
          <a:avLst/>
        </a:prstGeom>
        <a:solidFill>
          <a:schemeClr val="accent5">
            <a:hueOff val="3190587"/>
            <a:satOff val="-31668"/>
            <a:lumOff val="92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For front end design.</a:t>
          </a:r>
        </a:p>
      </dsp:txBody>
      <dsp:txXfrm>
        <a:off x="19392" y="3294871"/>
        <a:ext cx="4830872" cy="35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C74C6-5BF5-4CDC-9CF2-4597EBA3BFD6}">
      <dsp:nvSpPr>
        <dsp:cNvPr id="0" name=""/>
        <dsp:cNvSpPr/>
      </dsp:nvSpPr>
      <dsp:spPr>
        <a:xfrm>
          <a:off x="0" y="467"/>
          <a:ext cx="4869656" cy="10937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CF1D4-F419-43B9-B860-BD297F9013D1}">
      <dsp:nvSpPr>
        <dsp:cNvPr id="0" name=""/>
        <dsp:cNvSpPr/>
      </dsp:nvSpPr>
      <dsp:spPr>
        <a:xfrm>
          <a:off x="330858" y="246560"/>
          <a:ext cx="601560" cy="601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9B696-5FD9-4424-BFF7-E5A4331BC9D4}">
      <dsp:nvSpPr>
        <dsp:cNvPr id="0" name=""/>
        <dsp:cNvSpPr/>
      </dsp:nvSpPr>
      <dsp:spPr>
        <a:xfrm>
          <a:off x="1263278" y="467"/>
          <a:ext cx="2191345" cy="109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5" tIns="115755" rIns="115755" bIns="1157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Programming Language: Python</a:t>
          </a:r>
        </a:p>
      </dsp:txBody>
      <dsp:txXfrm>
        <a:off x="1263278" y="467"/>
        <a:ext cx="2191345" cy="1093747"/>
      </dsp:txXfrm>
    </dsp:sp>
    <dsp:sp modelId="{1CBB7D2E-5ECF-45C6-92B8-B74BDC972ED9}">
      <dsp:nvSpPr>
        <dsp:cNvPr id="0" name=""/>
        <dsp:cNvSpPr/>
      </dsp:nvSpPr>
      <dsp:spPr>
        <a:xfrm>
          <a:off x="3454623" y="467"/>
          <a:ext cx="1415032" cy="109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5" tIns="115755" rIns="115755" bIns="1157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Version: 3.9</a:t>
          </a:r>
        </a:p>
      </dsp:txBody>
      <dsp:txXfrm>
        <a:off x="3454623" y="467"/>
        <a:ext cx="1415032" cy="1093747"/>
      </dsp:txXfrm>
    </dsp:sp>
    <dsp:sp modelId="{748EA741-58AD-4410-9F32-A313BC75368C}">
      <dsp:nvSpPr>
        <dsp:cNvPr id="0" name=""/>
        <dsp:cNvSpPr/>
      </dsp:nvSpPr>
      <dsp:spPr>
        <a:xfrm>
          <a:off x="0" y="1367651"/>
          <a:ext cx="4869656" cy="10937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4D8CC-A4A6-4BC7-AF0A-4392858E16F4}">
      <dsp:nvSpPr>
        <dsp:cNvPr id="0" name=""/>
        <dsp:cNvSpPr/>
      </dsp:nvSpPr>
      <dsp:spPr>
        <a:xfrm>
          <a:off x="330858" y="1613744"/>
          <a:ext cx="601560" cy="601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AD75F-1413-446D-B66C-2D708FED9A36}">
      <dsp:nvSpPr>
        <dsp:cNvPr id="0" name=""/>
        <dsp:cNvSpPr/>
      </dsp:nvSpPr>
      <dsp:spPr>
        <a:xfrm>
          <a:off x="1263278" y="1367651"/>
          <a:ext cx="3606377" cy="109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5" tIns="115755" rIns="115755" bIns="1157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Framework: Django</a:t>
          </a:r>
        </a:p>
      </dsp:txBody>
      <dsp:txXfrm>
        <a:off x="1263278" y="1367651"/>
        <a:ext cx="3606377" cy="1093747"/>
      </dsp:txXfrm>
    </dsp:sp>
    <dsp:sp modelId="{7E5660D6-3F2C-4535-AFF1-F00047D85A51}">
      <dsp:nvSpPr>
        <dsp:cNvPr id="0" name=""/>
        <dsp:cNvSpPr/>
      </dsp:nvSpPr>
      <dsp:spPr>
        <a:xfrm>
          <a:off x="0" y="2734835"/>
          <a:ext cx="4869656" cy="10937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9B602-494D-4324-BAC3-096E0F72E924}">
      <dsp:nvSpPr>
        <dsp:cNvPr id="0" name=""/>
        <dsp:cNvSpPr/>
      </dsp:nvSpPr>
      <dsp:spPr>
        <a:xfrm>
          <a:off x="330858" y="2980928"/>
          <a:ext cx="601560" cy="601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0E29-4E9B-4EE4-95E0-FD602E6598AA}">
      <dsp:nvSpPr>
        <dsp:cNvPr id="0" name=""/>
        <dsp:cNvSpPr/>
      </dsp:nvSpPr>
      <dsp:spPr>
        <a:xfrm>
          <a:off x="1263278" y="2734835"/>
          <a:ext cx="3606377" cy="109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5" tIns="115755" rIns="115755" bIns="1157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Database: Postgresql</a:t>
          </a:r>
        </a:p>
      </dsp:txBody>
      <dsp:txXfrm>
        <a:off x="1263278" y="2734835"/>
        <a:ext cx="3606377" cy="1093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1C30-4F34-45E0-84E7-733D2731D8EB}">
      <dsp:nvSpPr>
        <dsp:cNvPr id="0" name=""/>
        <dsp:cNvSpPr/>
      </dsp:nvSpPr>
      <dsp:spPr>
        <a:xfrm>
          <a:off x="0" y="3158628"/>
          <a:ext cx="6096000" cy="901303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serving python file</a:t>
          </a:r>
        </a:p>
      </dsp:txBody>
      <dsp:txXfrm>
        <a:off x="0" y="3158628"/>
        <a:ext cx="1828800" cy="901303"/>
      </dsp:txXfrm>
    </dsp:sp>
    <dsp:sp modelId="{BAA17C5A-FDFD-48E3-84CE-BEB30A12ABE2}">
      <dsp:nvSpPr>
        <dsp:cNvPr id="0" name=""/>
        <dsp:cNvSpPr/>
      </dsp:nvSpPr>
      <dsp:spPr>
        <a:xfrm>
          <a:off x="0" y="2107108"/>
          <a:ext cx="6096000" cy="901303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 app</a:t>
          </a:r>
        </a:p>
      </dsp:txBody>
      <dsp:txXfrm>
        <a:off x="0" y="2107108"/>
        <a:ext cx="1828800" cy="901303"/>
      </dsp:txXfrm>
    </dsp:sp>
    <dsp:sp modelId="{3CF259E8-0834-40D2-AE92-16D005540EEA}">
      <dsp:nvSpPr>
        <dsp:cNvPr id="0" name=""/>
        <dsp:cNvSpPr/>
      </dsp:nvSpPr>
      <dsp:spPr>
        <a:xfrm>
          <a:off x="0" y="1055588"/>
          <a:ext cx="6096000" cy="901303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HTML Files</a:t>
          </a:r>
        </a:p>
      </dsp:txBody>
      <dsp:txXfrm>
        <a:off x="0" y="1055588"/>
        <a:ext cx="1828800" cy="901303"/>
      </dsp:txXfrm>
    </dsp:sp>
    <dsp:sp modelId="{E884431F-DB7D-4C80-9C44-FF57C8675BA7}">
      <dsp:nvSpPr>
        <dsp:cNvPr id="0" name=""/>
        <dsp:cNvSpPr/>
      </dsp:nvSpPr>
      <dsp:spPr>
        <a:xfrm>
          <a:off x="0" y="4067"/>
          <a:ext cx="6096000" cy="901303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Base serving directory</a:t>
          </a:r>
        </a:p>
      </dsp:txBody>
      <dsp:txXfrm>
        <a:off x="0" y="4067"/>
        <a:ext cx="1828800" cy="901303"/>
      </dsp:txXfrm>
    </dsp:sp>
    <dsp:sp modelId="{4C05D6E2-E81F-4D19-AD78-2ED17BDBF9E7}">
      <dsp:nvSpPr>
        <dsp:cNvPr id="0" name=""/>
        <dsp:cNvSpPr/>
      </dsp:nvSpPr>
      <dsp:spPr>
        <a:xfrm>
          <a:off x="3338125" y="79176"/>
          <a:ext cx="1126628" cy="75108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Enthusports</a:t>
          </a:r>
        </a:p>
      </dsp:txBody>
      <dsp:txXfrm>
        <a:off x="3360124" y="101175"/>
        <a:ext cx="1082630" cy="707087"/>
      </dsp:txXfrm>
    </dsp:sp>
    <dsp:sp modelId="{E294E603-74F5-4B89-A50D-A25DB78FB139}">
      <dsp:nvSpPr>
        <dsp:cNvPr id="0" name=""/>
        <dsp:cNvSpPr/>
      </dsp:nvSpPr>
      <dsp:spPr>
        <a:xfrm>
          <a:off x="3855720" y="830262"/>
          <a:ext cx="91440" cy="300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43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7852B-E3A6-47E7-BC98-42583A16CE4F}">
      <dsp:nvSpPr>
        <dsp:cNvPr id="0" name=""/>
        <dsp:cNvSpPr/>
      </dsp:nvSpPr>
      <dsp:spPr>
        <a:xfrm>
          <a:off x="3338125" y="1130696"/>
          <a:ext cx="1126628" cy="75108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Templates</a:t>
          </a:r>
        </a:p>
      </dsp:txBody>
      <dsp:txXfrm>
        <a:off x="3360124" y="1152695"/>
        <a:ext cx="1082630" cy="707087"/>
      </dsp:txXfrm>
    </dsp:sp>
    <dsp:sp modelId="{CD84654C-08F8-44BD-98AB-112980F5273F}">
      <dsp:nvSpPr>
        <dsp:cNvPr id="0" name=""/>
        <dsp:cNvSpPr/>
      </dsp:nvSpPr>
      <dsp:spPr>
        <a:xfrm>
          <a:off x="3855720" y="1881782"/>
          <a:ext cx="91440" cy="300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43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B00EE-FD01-4AE9-A545-396CA99D14CA}">
      <dsp:nvSpPr>
        <dsp:cNvPr id="0" name=""/>
        <dsp:cNvSpPr/>
      </dsp:nvSpPr>
      <dsp:spPr>
        <a:xfrm>
          <a:off x="3338125" y="2182217"/>
          <a:ext cx="1126628" cy="75108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Sportiasts</a:t>
          </a:r>
        </a:p>
      </dsp:txBody>
      <dsp:txXfrm>
        <a:off x="3360124" y="2204216"/>
        <a:ext cx="1082630" cy="707087"/>
      </dsp:txXfrm>
    </dsp:sp>
    <dsp:sp modelId="{4D6AED3D-B175-4B51-968E-C0C71A3B7566}">
      <dsp:nvSpPr>
        <dsp:cNvPr id="0" name=""/>
        <dsp:cNvSpPr/>
      </dsp:nvSpPr>
      <dsp:spPr>
        <a:xfrm>
          <a:off x="3855720" y="2933303"/>
          <a:ext cx="91440" cy="300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43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77B4A-04D0-4B8C-B318-D3B40C983EF0}">
      <dsp:nvSpPr>
        <dsp:cNvPr id="0" name=""/>
        <dsp:cNvSpPr/>
      </dsp:nvSpPr>
      <dsp:spPr>
        <a:xfrm>
          <a:off x="3338125" y="3233737"/>
          <a:ext cx="1126628" cy="75108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manage.py</a:t>
          </a:r>
        </a:p>
      </dsp:txBody>
      <dsp:txXfrm>
        <a:off x="3360124" y="3255736"/>
        <a:ext cx="1082630" cy="707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9AC32-9E3C-4E35-8EC9-7BEC9415B3CE}">
      <dsp:nvSpPr>
        <dsp:cNvPr id="0" name=""/>
        <dsp:cNvSpPr/>
      </dsp:nvSpPr>
      <dsp:spPr>
        <a:xfrm>
          <a:off x="0" y="87232"/>
          <a:ext cx="4869656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wsgi.py</a:t>
          </a:r>
        </a:p>
      </dsp:txBody>
      <dsp:txXfrm>
        <a:off x="26930" y="114162"/>
        <a:ext cx="4815796" cy="497795"/>
      </dsp:txXfrm>
    </dsp:sp>
    <dsp:sp modelId="{A11787E0-E97B-4399-8951-FF92BB35A916}">
      <dsp:nvSpPr>
        <dsp:cNvPr id="0" name=""/>
        <dsp:cNvSpPr/>
      </dsp:nvSpPr>
      <dsp:spPr>
        <a:xfrm>
          <a:off x="0" y="638887"/>
          <a:ext cx="4869656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application serving file</a:t>
          </a:r>
        </a:p>
      </dsp:txBody>
      <dsp:txXfrm>
        <a:off x="0" y="638887"/>
        <a:ext cx="4869656" cy="380880"/>
      </dsp:txXfrm>
    </dsp:sp>
    <dsp:sp modelId="{35C23C28-7BA4-4138-9330-5E2A39B6389C}">
      <dsp:nvSpPr>
        <dsp:cNvPr id="0" name=""/>
        <dsp:cNvSpPr/>
      </dsp:nvSpPr>
      <dsp:spPr>
        <a:xfrm>
          <a:off x="0" y="1019767"/>
          <a:ext cx="4869656" cy="551655"/>
        </a:xfrm>
        <a:prstGeom prst="roundRect">
          <a:avLst/>
        </a:prstGeom>
        <a:solidFill>
          <a:schemeClr val="accent5">
            <a:hueOff val="1595294"/>
            <a:satOff val="-15834"/>
            <a:lumOff val="46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urls.py</a:t>
          </a:r>
        </a:p>
      </dsp:txBody>
      <dsp:txXfrm>
        <a:off x="26930" y="1046697"/>
        <a:ext cx="4815796" cy="497795"/>
      </dsp:txXfrm>
    </dsp:sp>
    <dsp:sp modelId="{49AE25FB-CB8B-4344-9FA4-17E9FD6DA1AF}">
      <dsp:nvSpPr>
        <dsp:cNvPr id="0" name=""/>
        <dsp:cNvSpPr/>
      </dsp:nvSpPr>
      <dsp:spPr>
        <a:xfrm>
          <a:off x="0" y="1571422"/>
          <a:ext cx="4869656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url handling file</a:t>
          </a:r>
        </a:p>
      </dsp:txBody>
      <dsp:txXfrm>
        <a:off x="0" y="1571422"/>
        <a:ext cx="4869656" cy="380880"/>
      </dsp:txXfrm>
    </dsp:sp>
    <dsp:sp modelId="{42A1B7BF-725A-4817-8175-2EC1AA08AC82}">
      <dsp:nvSpPr>
        <dsp:cNvPr id="0" name=""/>
        <dsp:cNvSpPr/>
      </dsp:nvSpPr>
      <dsp:spPr>
        <a:xfrm>
          <a:off x="0" y="1952302"/>
          <a:ext cx="4869656" cy="551655"/>
        </a:xfrm>
        <a:prstGeom prst="roundRect">
          <a:avLst/>
        </a:prstGeom>
        <a:solidFill>
          <a:schemeClr val="accent5">
            <a:hueOff val="3190587"/>
            <a:satOff val="-31668"/>
            <a:lumOff val="92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settings.py</a:t>
          </a:r>
        </a:p>
      </dsp:txBody>
      <dsp:txXfrm>
        <a:off x="26930" y="1979232"/>
        <a:ext cx="4815796" cy="497795"/>
      </dsp:txXfrm>
    </dsp:sp>
    <dsp:sp modelId="{11631B4E-F644-4EC7-AFAA-2ABA7EBA74F6}">
      <dsp:nvSpPr>
        <dsp:cNvPr id="0" name=""/>
        <dsp:cNvSpPr/>
      </dsp:nvSpPr>
      <dsp:spPr>
        <a:xfrm>
          <a:off x="0" y="2503957"/>
          <a:ext cx="4869656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setting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database setting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hostname setting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directory setting</a:t>
          </a:r>
        </a:p>
      </dsp:txBody>
      <dsp:txXfrm>
        <a:off x="0" y="2503957"/>
        <a:ext cx="4869656" cy="1237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00A5E-2885-4248-A955-7FD80C0B4871}">
      <dsp:nvSpPr>
        <dsp:cNvPr id="0" name=""/>
        <dsp:cNvSpPr/>
      </dsp:nvSpPr>
      <dsp:spPr>
        <a:xfrm>
          <a:off x="0" y="59399"/>
          <a:ext cx="4869656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models.py</a:t>
          </a:r>
        </a:p>
      </dsp:txBody>
      <dsp:txXfrm>
        <a:off x="19904" y="79303"/>
        <a:ext cx="4829848" cy="367937"/>
      </dsp:txXfrm>
    </dsp:sp>
    <dsp:sp modelId="{01EEFCB5-086A-4F47-A594-77EF71695486}">
      <dsp:nvSpPr>
        <dsp:cNvPr id="0" name=""/>
        <dsp:cNvSpPr/>
      </dsp:nvSpPr>
      <dsp:spPr>
        <a:xfrm>
          <a:off x="0" y="467144"/>
          <a:ext cx="4869656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Saving users, events,location as models and add them on database</a:t>
          </a:r>
        </a:p>
      </dsp:txBody>
      <dsp:txXfrm>
        <a:off x="0" y="467144"/>
        <a:ext cx="4869656" cy="413482"/>
      </dsp:txXfrm>
    </dsp:sp>
    <dsp:sp modelId="{54FBB63E-A6B7-4718-9871-D7BAD04D2236}">
      <dsp:nvSpPr>
        <dsp:cNvPr id="0" name=""/>
        <dsp:cNvSpPr/>
      </dsp:nvSpPr>
      <dsp:spPr>
        <a:xfrm>
          <a:off x="0" y="880627"/>
          <a:ext cx="4869656" cy="407745"/>
        </a:xfrm>
        <a:prstGeom prst="roundRect">
          <a:avLst/>
        </a:prstGeom>
        <a:solidFill>
          <a:schemeClr val="accent5">
            <a:hueOff val="797647"/>
            <a:satOff val="-7917"/>
            <a:lumOff val="23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views.py</a:t>
          </a:r>
        </a:p>
      </dsp:txBody>
      <dsp:txXfrm>
        <a:off x="19904" y="900531"/>
        <a:ext cx="4829848" cy="367937"/>
      </dsp:txXfrm>
    </dsp:sp>
    <dsp:sp modelId="{F66D9CEC-90CD-4CA7-81E9-DDF2DDE70B72}">
      <dsp:nvSpPr>
        <dsp:cNvPr id="0" name=""/>
        <dsp:cNvSpPr/>
      </dsp:nvSpPr>
      <dsp:spPr>
        <a:xfrm>
          <a:off x="0" y="1288372"/>
          <a:ext cx="4869656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calling templates from templates directory and sharing data with them to view on browser</a:t>
          </a:r>
        </a:p>
      </dsp:txBody>
      <dsp:txXfrm>
        <a:off x="0" y="1288372"/>
        <a:ext cx="4869656" cy="413482"/>
      </dsp:txXfrm>
    </dsp:sp>
    <dsp:sp modelId="{63E4CDD0-9100-419D-A9DB-DF210394C0AA}">
      <dsp:nvSpPr>
        <dsp:cNvPr id="0" name=""/>
        <dsp:cNvSpPr/>
      </dsp:nvSpPr>
      <dsp:spPr>
        <a:xfrm>
          <a:off x="0" y="1701854"/>
          <a:ext cx="4869656" cy="407745"/>
        </a:xfrm>
        <a:prstGeom prst="roundRect">
          <a:avLst/>
        </a:prstGeom>
        <a:solidFill>
          <a:schemeClr val="accent5">
            <a:hueOff val="1595294"/>
            <a:satOff val="-15834"/>
            <a:lumOff val="46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urls.py</a:t>
          </a:r>
        </a:p>
      </dsp:txBody>
      <dsp:txXfrm>
        <a:off x="19904" y="1721758"/>
        <a:ext cx="4829848" cy="367937"/>
      </dsp:txXfrm>
    </dsp:sp>
    <dsp:sp modelId="{06A13EA3-850D-4715-8243-DF33EFBED85F}">
      <dsp:nvSpPr>
        <dsp:cNvPr id="0" name=""/>
        <dsp:cNvSpPr/>
      </dsp:nvSpPr>
      <dsp:spPr>
        <a:xfrm>
          <a:off x="0" y="2109599"/>
          <a:ext cx="4869656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handles urls within the application</a:t>
          </a:r>
        </a:p>
      </dsp:txBody>
      <dsp:txXfrm>
        <a:off x="0" y="2109599"/>
        <a:ext cx="4869656" cy="281520"/>
      </dsp:txXfrm>
    </dsp:sp>
    <dsp:sp modelId="{CBE26821-6C86-4EEA-A3BA-6DD7A830F220}">
      <dsp:nvSpPr>
        <dsp:cNvPr id="0" name=""/>
        <dsp:cNvSpPr/>
      </dsp:nvSpPr>
      <dsp:spPr>
        <a:xfrm>
          <a:off x="0" y="2391119"/>
          <a:ext cx="4869656" cy="407745"/>
        </a:xfrm>
        <a:prstGeom prst="roundRect">
          <a:avLst/>
        </a:prstGeom>
        <a:solidFill>
          <a:schemeClr val="accent5">
            <a:hueOff val="2392940"/>
            <a:satOff val="-23751"/>
            <a:lumOff val="691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forms.py</a:t>
          </a:r>
        </a:p>
      </dsp:txBody>
      <dsp:txXfrm>
        <a:off x="19904" y="2411023"/>
        <a:ext cx="4829848" cy="367937"/>
      </dsp:txXfrm>
    </dsp:sp>
    <dsp:sp modelId="{873F8EA5-AA35-4CD8-925E-7C20A4DD6876}">
      <dsp:nvSpPr>
        <dsp:cNvPr id="0" name=""/>
        <dsp:cNvSpPr/>
      </dsp:nvSpPr>
      <dsp:spPr>
        <a:xfrm>
          <a:off x="0" y="2798865"/>
          <a:ext cx="4869656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forms handling</a:t>
          </a:r>
        </a:p>
      </dsp:txBody>
      <dsp:txXfrm>
        <a:off x="0" y="2798865"/>
        <a:ext cx="4869656" cy="281520"/>
      </dsp:txXfrm>
    </dsp:sp>
    <dsp:sp modelId="{8682C780-F5DB-4CF4-93BA-45080B1D2F23}">
      <dsp:nvSpPr>
        <dsp:cNvPr id="0" name=""/>
        <dsp:cNvSpPr/>
      </dsp:nvSpPr>
      <dsp:spPr>
        <a:xfrm>
          <a:off x="0" y="3080385"/>
          <a:ext cx="4869656" cy="407745"/>
        </a:xfrm>
        <a:prstGeom prst="roundRect">
          <a:avLst/>
        </a:prstGeom>
        <a:solidFill>
          <a:schemeClr val="accent5">
            <a:hueOff val="3190587"/>
            <a:satOff val="-31668"/>
            <a:lumOff val="92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admin.py</a:t>
          </a:r>
        </a:p>
      </dsp:txBody>
      <dsp:txXfrm>
        <a:off x="19904" y="3100289"/>
        <a:ext cx="4829848" cy="367937"/>
      </dsp:txXfrm>
    </dsp:sp>
    <dsp:sp modelId="{E3D94D15-1864-4546-949B-6FB02AEDDE29}">
      <dsp:nvSpPr>
        <dsp:cNvPr id="0" name=""/>
        <dsp:cNvSpPr/>
      </dsp:nvSpPr>
      <dsp:spPr>
        <a:xfrm>
          <a:off x="0" y="3488130"/>
          <a:ext cx="4869656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adding models in admin panel</a:t>
          </a:r>
        </a:p>
      </dsp:txBody>
      <dsp:txXfrm>
        <a:off x="0" y="3488130"/>
        <a:ext cx="4869656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2FCC7-1D23-4DB5-8337-22EC5D1C587D}">
      <dsp:nvSpPr>
        <dsp:cNvPr id="0" name=""/>
        <dsp:cNvSpPr/>
      </dsp:nvSpPr>
      <dsp:spPr>
        <a:xfrm>
          <a:off x="2752" y="0"/>
          <a:ext cx="2647360" cy="3039054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Users</a:t>
          </a:r>
        </a:p>
      </dsp:txBody>
      <dsp:txXfrm>
        <a:off x="2752" y="0"/>
        <a:ext cx="2647360" cy="911716"/>
      </dsp:txXfrm>
    </dsp:sp>
    <dsp:sp modelId="{1F555D24-2B4C-44FC-B79D-9D1260D42C26}">
      <dsp:nvSpPr>
        <dsp:cNvPr id="0" name=""/>
        <dsp:cNvSpPr/>
      </dsp:nvSpPr>
      <dsp:spPr>
        <a:xfrm>
          <a:off x="267488" y="912654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Username</a:t>
          </a:r>
        </a:p>
      </dsp:txBody>
      <dsp:txXfrm>
        <a:off x="273138" y="918304"/>
        <a:ext cx="2106588" cy="181608"/>
      </dsp:txXfrm>
    </dsp:sp>
    <dsp:sp modelId="{0597D8FA-125D-452B-9437-1823AAA71CA4}">
      <dsp:nvSpPr>
        <dsp:cNvPr id="0" name=""/>
        <dsp:cNvSpPr/>
      </dsp:nvSpPr>
      <dsp:spPr>
        <a:xfrm>
          <a:off x="267488" y="1135193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Password (hashed)</a:t>
          </a:r>
        </a:p>
      </dsp:txBody>
      <dsp:txXfrm>
        <a:off x="273138" y="1140843"/>
        <a:ext cx="2106588" cy="181608"/>
      </dsp:txXfrm>
    </dsp:sp>
    <dsp:sp modelId="{C7C035C7-C044-4640-820B-F4553579DECB}">
      <dsp:nvSpPr>
        <dsp:cNvPr id="0" name=""/>
        <dsp:cNvSpPr/>
      </dsp:nvSpPr>
      <dsp:spPr>
        <a:xfrm>
          <a:off x="267488" y="1357780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Email address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73138" y="1363430"/>
        <a:ext cx="2106588" cy="181608"/>
      </dsp:txXfrm>
    </dsp:sp>
    <dsp:sp modelId="{6FEDDE87-9339-40C2-8908-B2B7708B3DBB}">
      <dsp:nvSpPr>
        <dsp:cNvPr id="0" name=""/>
        <dsp:cNvSpPr/>
      </dsp:nvSpPr>
      <dsp:spPr>
        <a:xfrm>
          <a:off x="267488" y="1580367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First Name</a:t>
          </a:r>
        </a:p>
      </dsp:txBody>
      <dsp:txXfrm>
        <a:off x="273138" y="1586017"/>
        <a:ext cx="2106588" cy="181608"/>
      </dsp:txXfrm>
    </dsp:sp>
    <dsp:sp modelId="{F75E2599-2C8C-407B-8299-3FDED096D7A4}">
      <dsp:nvSpPr>
        <dsp:cNvPr id="0" name=""/>
        <dsp:cNvSpPr/>
      </dsp:nvSpPr>
      <dsp:spPr>
        <a:xfrm>
          <a:off x="267488" y="1802954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Last Name</a:t>
          </a:r>
        </a:p>
      </dsp:txBody>
      <dsp:txXfrm>
        <a:off x="273138" y="1808604"/>
        <a:ext cx="2106588" cy="181608"/>
      </dsp:txXfrm>
    </dsp:sp>
    <dsp:sp modelId="{439F2BD0-5ECE-47F5-96EB-8C15240CE4C0}">
      <dsp:nvSpPr>
        <dsp:cNvPr id="0" name=""/>
        <dsp:cNvSpPr/>
      </dsp:nvSpPr>
      <dsp:spPr>
        <a:xfrm>
          <a:off x="267488" y="2025542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Staff Status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73138" y="2031192"/>
        <a:ext cx="2106588" cy="181608"/>
      </dsp:txXfrm>
    </dsp:sp>
    <dsp:sp modelId="{1CA68A87-615B-493E-B982-5B0274769EA0}">
      <dsp:nvSpPr>
        <dsp:cNvPr id="0" name=""/>
        <dsp:cNvSpPr/>
      </dsp:nvSpPr>
      <dsp:spPr>
        <a:xfrm>
          <a:off x="267488" y="2248129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Events joined (Event Names from Events)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73138" y="2253779"/>
        <a:ext cx="2106588" cy="181608"/>
      </dsp:txXfrm>
    </dsp:sp>
    <dsp:sp modelId="{77AAFC94-928F-48BE-8521-D99564A335BE}">
      <dsp:nvSpPr>
        <dsp:cNvPr id="0" name=""/>
        <dsp:cNvSpPr/>
      </dsp:nvSpPr>
      <dsp:spPr>
        <a:xfrm>
          <a:off x="267488" y="2470716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Date Joined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73138" y="2476366"/>
        <a:ext cx="2106588" cy="181608"/>
      </dsp:txXfrm>
    </dsp:sp>
    <dsp:sp modelId="{CD7BFE3A-819A-4DEC-AD24-53B2197D74AD}">
      <dsp:nvSpPr>
        <dsp:cNvPr id="0" name=""/>
        <dsp:cNvSpPr/>
      </dsp:nvSpPr>
      <dsp:spPr>
        <a:xfrm>
          <a:off x="267488" y="2693303"/>
          <a:ext cx="2117888" cy="1929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Last Logged In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73138" y="2698953"/>
        <a:ext cx="2106588" cy="181608"/>
      </dsp:txXfrm>
    </dsp:sp>
    <dsp:sp modelId="{E5E57B1A-C299-4727-8300-37CCB54B376C}">
      <dsp:nvSpPr>
        <dsp:cNvPr id="0" name=""/>
        <dsp:cNvSpPr/>
      </dsp:nvSpPr>
      <dsp:spPr>
        <a:xfrm>
          <a:off x="2848665" y="0"/>
          <a:ext cx="2647360" cy="3039054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Events</a:t>
          </a:r>
        </a:p>
      </dsp:txBody>
      <dsp:txXfrm>
        <a:off x="2848665" y="0"/>
        <a:ext cx="2647360" cy="911716"/>
      </dsp:txXfrm>
    </dsp:sp>
    <dsp:sp modelId="{4D4DAFA4-C90B-466E-868F-E1AA5D67BB5B}">
      <dsp:nvSpPr>
        <dsp:cNvPr id="0" name=""/>
        <dsp:cNvSpPr/>
      </dsp:nvSpPr>
      <dsp:spPr>
        <a:xfrm>
          <a:off x="3113401" y="891178"/>
          <a:ext cx="2117888" cy="2488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Event Name</a:t>
          </a:r>
        </a:p>
      </dsp:txBody>
      <dsp:txXfrm>
        <a:off x="3120690" y="898467"/>
        <a:ext cx="2103310" cy="234274"/>
      </dsp:txXfrm>
    </dsp:sp>
    <dsp:sp modelId="{4B4BA176-2D09-45A2-B4E2-C4F4324E4B9F}">
      <dsp:nvSpPr>
        <dsp:cNvPr id="0" name=""/>
        <dsp:cNvSpPr/>
      </dsp:nvSpPr>
      <dsp:spPr>
        <a:xfrm>
          <a:off x="3113401" y="1200708"/>
          <a:ext cx="2117888" cy="2488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Venue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120690" y="1207997"/>
        <a:ext cx="2103310" cy="234274"/>
      </dsp:txXfrm>
    </dsp:sp>
    <dsp:sp modelId="{26DE1717-9F3F-4292-A2B2-642981049B95}">
      <dsp:nvSpPr>
        <dsp:cNvPr id="0" name=""/>
        <dsp:cNvSpPr/>
      </dsp:nvSpPr>
      <dsp:spPr>
        <a:xfrm>
          <a:off x="3113401" y="1487845"/>
          <a:ext cx="2117888" cy="2488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Date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120690" y="1495134"/>
        <a:ext cx="2103310" cy="234274"/>
      </dsp:txXfrm>
    </dsp:sp>
    <dsp:sp modelId="{2BB747E5-F454-4B8A-BEF0-F7064C1D7627}">
      <dsp:nvSpPr>
        <dsp:cNvPr id="0" name=""/>
        <dsp:cNvSpPr/>
      </dsp:nvSpPr>
      <dsp:spPr>
        <a:xfrm>
          <a:off x="3113401" y="1774983"/>
          <a:ext cx="2117888" cy="2488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Organizer (Single User)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120690" y="1782272"/>
        <a:ext cx="2103310" cy="234274"/>
      </dsp:txXfrm>
    </dsp:sp>
    <dsp:sp modelId="{D0D5A8D9-3AED-409F-9899-B20AE7B41CB4}">
      <dsp:nvSpPr>
        <dsp:cNvPr id="0" name=""/>
        <dsp:cNvSpPr/>
      </dsp:nvSpPr>
      <dsp:spPr>
        <a:xfrm>
          <a:off x="3113401" y="2062120"/>
          <a:ext cx="2117888" cy="2488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1"/>
              </a:solidFill>
            </a:rPr>
            <a:t>Players (Multiple Users</a:t>
          </a:r>
        </a:p>
      </dsp:txBody>
      <dsp:txXfrm>
        <a:off x="3120690" y="2069409"/>
        <a:ext cx="2103310" cy="234274"/>
      </dsp:txXfrm>
    </dsp:sp>
    <dsp:sp modelId="{356083D3-C4BD-4C8E-AEAE-BCC4479C3D08}">
      <dsp:nvSpPr>
        <dsp:cNvPr id="0" name=""/>
        <dsp:cNvSpPr/>
      </dsp:nvSpPr>
      <dsp:spPr>
        <a:xfrm>
          <a:off x="3113401" y="2349257"/>
          <a:ext cx="2117888" cy="2488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Participants </a:t>
          </a:r>
        </a:p>
      </dsp:txBody>
      <dsp:txXfrm>
        <a:off x="3120690" y="2356546"/>
        <a:ext cx="2103310" cy="234274"/>
      </dsp:txXfrm>
    </dsp:sp>
    <dsp:sp modelId="{221BABF8-E06C-409C-ACF6-596E0A3EF6EF}">
      <dsp:nvSpPr>
        <dsp:cNvPr id="0" name=""/>
        <dsp:cNvSpPr/>
      </dsp:nvSpPr>
      <dsp:spPr>
        <a:xfrm>
          <a:off x="3113401" y="2636395"/>
          <a:ext cx="2117888" cy="2488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Groups</a:t>
          </a:r>
        </a:p>
      </dsp:txBody>
      <dsp:txXfrm>
        <a:off x="3120690" y="2643684"/>
        <a:ext cx="2103310" cy="234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A5F91-0EFA-4DEF-9DB6-BFFD16E722E0}">
      <dsp:nvSpPr>
        <dsp:cNvPr id="0" name=""/>
        <dsp:cNvSpPr/>
      </dsp:nvSpPr>
      <dsp:spPr>
        <a:xfrm>
          <a:off x="0" y="29654"/>
          <a:ext cx="4869656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</a:t>
          </a:r>
        </a:p>
      </dsp:txBody>
      <dsp:txXfrm>
        <a:off x="21075" y="50729"/>
        <a:ext cx="4827506" cy="389580"/>
      </dsp:txXfrm>
    </dsp:sp>
    <dsp:sp modelId="{1AC0F724-4BC2-429F-98FF-B2B067DCCA07}">
      <dsp:nvSpPr>
        <dsp:cNvPr id="0" name=""/>
        <dsp:cNvSpPr/>
      </dsp:nvSpPr>
      <dsp:spPr>
        <a:xfrm>
          <a:off x="0" y="461384"/>
          <a:ext cx="4869656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Current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Create event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Join event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Edit owned event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Planned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Send messages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Add user profile</a:t>
          </a:r>
        </a:p>
      </dsp:txBody>
      <dsp:txXfrm>
        <a:off x="0" y="461384"/>
        <a:ext cx="4869656" cy="1676700"/>
      </dsp:txXfrm>
    </dsp:sp>
    <dsp:sp modelId="{FDFB0223-9598-4909-A3CC-AED5FBFC6F6D}">
      <dsp:nvSpPr>
        <dsp:cNvPr id="0" name=""/>
        <dsp:cNvSpPr/>
      </dsp:nvSpPr>
      <dsp:spPr>
        <a:xfrm>
          <a:off x="0" y="2138085"/>
          <a:ext cx="4869656" cy="431730"/>
        </a:xfrm>
        <a:prstGeom prst="roundRect">
          <a:avLst/>
        </a:prstGeom>
        <a:solidFill>
          <a:schemeClr val="accent5">
            <a:hueOff val="3190587"/>
            <a:satOff val="-31668"/>
            <a:lumOff val="92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Event</a:t>
          </a:r>
        </a:p>
      </dsp:txBody>
      <dsp:txXfrm>
        <a:off x="21075" y="2159160"/>
        <a:ext cx="4827506" cy="389580"/>
      </dsp:txXfrm>
    </dsp:sp>
    <dsp:sp modelId="{E75D6D55-8B22-4BCA-BAFC-A46C809989F8}">
      <dsp:nvSpPr>
        <dsp:cNvPr id="0" name=""/>
        <dsp:cNvSpPr/>
      </dsp:nvSpPr>
      <dsp:spPr>
        <a:xfrm>
          <a:off x="0" y="2569814"/>
          <a:ext cx="4869656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Current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Display event info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Planned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Notify participants of changes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Send reminders</a:t>
          </a:r>
        </a:p>
      </dsp:txBody>
      <dsp:txXfrm>
        <a:off x="0" y="2569814"/>
        <a:ext cx="4869656" cy="122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87EA0-239B-4D66-88E3-F3D7CFD91B5E}">
      <dsp:nvSpPr>
        <dsp:cNvPr id="0" name=""/>
        <dsp:cNvSpPr/>
      </dsp:nvSpPr>
      <dsp:spPr>
        <a:xfrm>
          <a:off x="0" y="467"/>
          <a:ext cx="4869656" cy="10937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10BE2-0EE5-4AA6-B909-F05E90BEE9D9}">
      <dsp:nvSpPr>
        <dsp:cNvPr id="0" name=""/>
        <dsp:cNvSpPr/>
      </dsp:nvSpPr>
      <dsp:spPr>
        <a:xfrm>
          <a:off x="330858" y="246560"/>
          <a:ext cx="601560" cy="601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61B54-2644-40B6-9E6C-9B7494657342}">
      <dsp:nvSpPr>
        <dsp:cNvPr id="0" name=""/>
        <dsp:cNvSpPr/>
      </dsp:nvSpPr>
      <dsp:spPr>
        <a:xfrm>
          <a:off x="1263278" y="467"/>
          <a:ext cx="3606377" cy="109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5" tIns="115755" rIns="115755" bIns="1157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Maps api: To view all available players and event in a specific location</a:t>
          </a:r>
        </a:p>
      </dsp:txBody>
      <dsp:txXfrm>
        <a:off x="1263278" y="467"/>
        <a:ext cx="3606377" cy="1093747"/>
      </dsp:txXfrm>
    </dsp:sp>
    <dsp:sp modelId="{54895700-A849-424F-A883-577100AFB660}">
      <dsp:nvSpPr>
        <dsp:cNvPr id="0" name=""/>
        <dsp:cNvSpPr/>
      </dsp:nvSpPr>
      <dsp:spPr>
        <a:xfrm>
          <a:off x="0" y="1367651"/>
          <a:ext cx="4869656" cy="10937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C7E6E-9932-4EED-9FA5-EDB223D66A26}">
      <dsp:nvSpPr>
        <dsp:cNvPr id="0" name=""/>
        <dsp:cNvSpPr/>
      </dsp:nvSpPr>
      <dsp:spPr>
        <a:xfrm>
          <a:off x="330858" y="1613744"/>
          <a:ext cx="601560" cy="601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C6441-5A34-424B-B5BB-ED8384C0898F}">
      <dsp:nvSpPr>
        <dsp:cNvPr id="0" name=""/>
        <dsp:cNvSpPr/>
      </dsp:nvSpPr>
      <dsp:spPr>
        <a:xfrm>
          <a:off x="1263278" y="1367651"/>
          <a:ext cx="3606377" cy="109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5" tIns="115755" rIns="115755" bIns="1157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 Chat: allow users to message participants of events</a:t>
          </a:r>
        </a:p>
      </dsp:txBody>
      <dsp:txXfrm>
        <a:off x="1263278" y="1367651"/>
        <a:ext cx="3606377" cy="1093747"/>
      </dsp:txXfrm>
    </dsp:sp>
    <dsp:sp modelId="{FD52139A-3A59-446F-ADD9-6E8D9F569913}">
      <dsp:nvSpPr>
        <dsp:cNvPr id="0" name=""/>
        <dsp:cNvSpPr/>
      </dsp:nvSpPr>
      <dsp:spPr>
        <a:xfrm>
          <a:off x="0" y="2734835"/>
          <a:ext cx="4869656" cy="10937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909E-0E2A-4AED-A2BF-F9E4B17A3204}">
      <dsp:nvSpPr>
        <dsp:cNvPr id="0" name=""/>
        <dsp:cNvSpPr/>
      </dsp:nvSpPr>
      <dsp:spPr>
        <a:xfrm>
          <a:off x="330858" y="2980928"/>
          <a:ext cx="601560" cy="601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F2B1A-0D08-4EC2-AA8F-0F908338BA42}">
      <dsp:nvSpPr>
        <dsp:cNvPr id="0" name=""/>
        <dsp:cNvSpPr/>
      </dsp:nvSpPr>
      <dsp:spPr>
        <a:xfrm>
          <a:off x="1263278" y="2734835"/>
          <a:ext cx="3606377" cy="109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5" tIns="115755" rIns="115755" bIns="1157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Direct Chat: allow users to contact other users</a:t>
          </a:r>
        </a:p>
      </dsp:txBody>
      <dsp:txXfrm>
        <a:off x="1263278" y="2734835"/>
        <a:ext cx="3606377" cy="109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21ede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21ede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21ede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21ede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21ede2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21ede2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a21ede2b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a21ede2b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21ede2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21ede2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21ede2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21ede2b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21ede2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21ede2b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6521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3425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369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42360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3007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15537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13819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95318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6880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0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08213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46627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72917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27314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6478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139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7963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9602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097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4097" cy="51435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1938" cy="51435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583493" y="566928"/>
            <a:ext cx="5783269" cy="231343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Sportiasts</a:t>
            </a: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34098" y="3067432"/>
            <a:ext cx="2487526" cy="128413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Connecting all the sport enthusiasts 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394F7BC-8F83-4AD8-97A7-2D5458C0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EE91E46E-74FE-4C7E-88B2-B3C5C1E2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C299FCBD-7B21-4260-8E33-F04F4FDE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5E767DA7-E99B-4918-936A-8847AFB68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47DC01D9-AD2C-465C-893F-3E093401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5BF8548F-D405-437B-AB90-518A2A07D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B5E0AE4A-62E2-4CA1-8F00-F1F28E50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>
                <a:solidFill>
                  <a:srgbClr val="FFFFFF"/>
                </a:solidFill>
              </a:rPr>
              <a:t>To do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22" name="Google Shape;88;p18">
            <a:extLst>
              <a:ext uri="{FF2B5EF4-FFF2-40B4-BE49-F238E27FC236}">
                <a16:creationId xmlns:a16="http://schemas.microsoft.com/office/drawing/2014/main" id="{BB7248B8-7938-499A-B158-9EC52C21A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792024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92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26" name="Rectangle 10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02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72084" y="514350"/>
            <a:ext cx="2057400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200">
                <a:solidFill>
                  <a:srgbClr val="FFFFFF"/>
                </a:solidFill>
              </a:rPr>
              <a:t>Future implementation plans</a:t>
            </a:r>
          </a:p>
        </p:txBody>
      </p:sp>
      <p:grpSp>
        <p:nvGrpSpPr>
          <p:cNvPr id="128" name="Group 10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32" name="Google Shape;88;p18"/>
          <p:cNvSpPr txBox="1">
            <a:spLocks noGrp="1"/>
          </p:cNvSpPr>
          <p:nvPr>
            <p:ph type="body" idx="1"/>
          </p:nvPr>
        </p:nvSpPr>
        <p:spPr>
          <a:xfrm>
            <a:off x="3837829" y="514350"/>
            <a:ext cx="4789439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Track user’s location and view all available players and event in a specific location: Maps API.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Add event location map on each events: Embed google maps as iframe.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Add discussion room (group chat) for each event.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Direct message another user (player).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Make events recurring.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Send reminder of events to the players.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Follow other users.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Separate page to display only the events that user has joined.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/>
              <a:t>Front end – bootstrap, CSS, JavaScript.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394F7BC-8F83-4AD8-97A7-2D5458C0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E91E46E-74FE-4C7E-88B2-B3C5C1E2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C299FCBD-7B21-4260-8E33-F04F4FDE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5E767DA7-E99B-4918-936A-8847AFB68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47DC01D9-AD2C-465C-893F-3E093401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5BF8548F-D405-437B-AB90-518A2A07D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B5E0AE4A-62E2-4CA1-8F00-F1F28E50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400">
                <a:solidFill>
                  <a:srgbClr val="FFFFFF"/>
                </a:solidFill>
              </a:rPr>
              <a:t>Programs used: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57348FE2-E959-4079-8DBD-7B19D97EC5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23393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394F7BC-8F83-4AD8-97A7-2D5458C0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EE91E46E-74FE-4C7E-88B2-B3C5C1E2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C299FCBD-7B21-4260-8E33-F04F4FDE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5E767DA7-E99B-4918-936A-8847AFB68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47DC01D9-AD2C-465C-893F-3E093401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5BF8548F-D405-437B-AB90-518A2A07D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B5E0AE4A-62E2-4CA1-8F00-F1F28E50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500">
                <a:solidFill>
                  <a:srgbClr val="FFFFFF"/>
                </a:solidFill>
              </a:rPr>
              <a:t>Technologies used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BADD7FB8-1DD0-47A1-9769-0DE024C6F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36577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58883" y="3333535"/>
            <a:ext cx="18376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38778" y="3849934"/>
            <a:ext cx="1677885" cy="473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Hierarchy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6B1D3E-8C47-4330-B9C7-E0453F41A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273579"/>
              </p:ext>
            </p:extLst>
          </p:nvPr>
        </p:nvGraphicFramePr>
        <p:xfrm>
          <a:off x="2462556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94F7BC-8F83-4AD8-97A7-2D5458C0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EE91E46E-74FE-4C7E-88B2-B3C5C1E2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C299FCBD-7B21-4260-8E33-F04F4FDE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5E767DA7-E99B-4918-936A-8847AFB68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47DC01D9-AD2C-465C-893F-3E093401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5BF8548F-D405-437B-AB90-518A2A07D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B5E0AE4A-62E2-4CA1-8F00-F1F28E50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0B977-17FF-490A-AC05-6AB197AA8A2B}"/>
              </a:ext>
            </a:extLst>
          </p:cNvPr>
          <p:cNvSpPr txBox="1"/>
          <p:nvPr/>
        </p:nvSpPr>
        <p:spPr>
          <a:xfrm>
            <a:off x="-78377" y="514350"/>
            <a:ext cx="3056708" cy="222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Enthusports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6" name="Google Shape;74;p16">
            <a:extLst>
              <a:ext uri="{FF2B5EF4-FFF2-40B4-BE49-F238E27FC236}">
                <a16:creationId xmlns:a16="http://schemas.microsoft.com/office/drawing/2014/main" id="{75803666-F410-4053-99F1-3294EDC2C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200782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86">
            <a:extLst>
              <a:ext uri="{FF2B5EF4-FFF2-40B4-BE49-F238E27FC236}">
                <a16:creationId xmlns:a16="http://schemas.microsoft.com/office/drawing/2014/main" id="{E394F7BC-8F83-4AD8-97A7-2D5458C0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EE91E46E-74FE-4C7E-88B2-B3C5C1E2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C299FCBD-7B21-4260-8E33-F04F4FDE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5E767DA7-E99B-4918-936A-8847AFB68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47DC01D9-AD2C-465C-893F-3E093401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5BF8548F-D405-437B-AB90-518A2A07D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B5E0AE4A-62E2-4CA1-8F00-F1F28E50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08" name="Rectangle 94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96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FFFFFF"/>
                </a:solidFill>
              </a:rPr>
              <a:t>Details Sportiasts</a:t>
            </a:r>
          </a:p>
        </p:txBody>
      </p:sp>
      <p:grpSp>
        <p:nvGrpSpPr>
          <p:cNvPr id="110" name="Group 98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11" name="Google Shape;81;p17">
            <a:extLst>
              <a:ext uri="{FF2B5EF4-FFF2-40B4-BE49-F238E27FC236}">
                <a16:creationId xmlns:a16="http://schemas.microsoft.com/office/drawing/2014/main" id="{58220E52-B6B2-42EA-A779-4E7E86443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862323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E2ED-D194-4805-A87F-90497FC8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14" y="445025"/>
            <a:ext cx="762678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Model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25F0CD7-E668-4516-ACD7-457D56E32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650040"/>
              </p:ext>
            </p:extLst>
          </p:nvPr>
        </p:nvGraphicFramePr>
        <p:xfrm>
          <a:off x="2772597" y="1637421"/>
          <a:ext cx="5498778" cy="303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6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45B7-2B73-4327-85E7-8B7A8F71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13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database design: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814198-01B8-4B60-91A3-7E038A67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1671636"/>
            <a:ext cx="3636169" cy="3136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43D444-7C40-451D-B076-D0E26705394C}"/>
              </a:ext>
            </a:extLst>
          </p:cNvPr>
          <p:cNvSpPr/>
          <p:nvPr/>
        </p:nvSpPr>
        <p:spPr>
          <a:xfrm>
            <a:off x="521494" y="1702479"/>
            <a:ext cx="3571875" cy="3136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4E55C-84D9-4E5C-B551-7F0C53CA683D}"/>
              </a:ext>
            </a:extLst>
          </p:cNvPr>
          <p:cNvSpPr txBox="1"/>
          <p:nvPr/>
        </p:nvSpPr>
        <p:spPr>
          <a:xfrm>
            <a:off x="792957" y="1766774"/>
            <a:ext cx="24717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Password (hashed)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Staff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Events joined (Event Names from Events)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Date Joined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Last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3C2DE-A06D-4468-A0D8-1633E663E22A}"/>
              </a:ext>
            </a:extLst>
          </p:cNvPr>
          <p:cNvSpPr txBox="1"/>
          <p:nvPr/>
        </p:nvSpPr>
        <p:spPr>
          <a:xfrm>
            <a:off x="4799171" y="1702479"/>
            <a:ext cx="25603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Events/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Event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Organizer (Single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Players (Multiple Users)</a:t>
            </a:r>
          </a:p>
          <a:p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DF560C-F1F3-4854-A699-9C7980F7533E}"/>
              </a:ext>
            </a:extLst>
          </p:cNvPr>
          <p:cNvCxnSpPr/>
          <p:nvPr/>
        </p:nvCxnSpPr>
        <p:spPr>
          <a:xfrm>
            <a:off x="4099085" y="2612996"/>
            <a:ext cx="478630" cy="407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3CAEEE-C04D-4AC2-B947-331750A99AFB}"/>
              </a:ext>
            </a:extLst>
          </p:cNvPr>
          <p:cNvCxnSpPr>
            <a:cxnSpLocks/>
          </p:cNvCxnSpPr>
          <p:nvPr/>
        </p:nvCxnSpPr>
        <p:spPr>
          <a:xfrm rot="10800000">
            <a:off x="4093369" y="3387752"/>
            <a:ext cx="478630" cy="377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9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394F7BC-8F83-4AD8-97A7-2D5458C0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E91E46E-74FE-4C7E-88B2-B3C5C1E2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C299FCBD-7B21-4260-8E33-F04F4FDE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5E767DA7-E99B-4918-936A-8847AFB68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47DC01D9-AD2C-465C-893F-3E093401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5BF8548F-D405-437B-AB90-518A2A07D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B5E0AE4A-62E2-4CA1-8F00-F1F28E50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52D96-F5C5-4C7E-A571-86CDE91E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</a:rPr>
              <a:t>Actions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23CB0BD-2C5F-404A-AA87-40BCA0497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009916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009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441</Words>
  <Application>Microsoft Office PowerPoint</Application>
  <PresentationFormat>On-screen Show (16:9)</PresentationFormat>
  <Paragraphs>115</Paragraphs>
  <Slides>11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Sportiasts</vt:lpstr>
      <vt:lpstr>Programs used:</vt:lpstr>
      <vt:lpstr>Technologies used</vt:lpstr>
      <vt:lpstr>Description</vt:lpstr>
      <vt:lpstr>PowerPoint Presentation</vt:lpstr>
      <vt:lpstr>Details Sportiasts</vt:lpstr>
      <vt:lpstr>Database Model</vt:lpstr>
      <vt:lpstr>Current database design:</vt:lpstr>
      <vt:lpstr>Actions</vt:lpstr>
      <vt:lpstr>To do</vt:lpstr>
      <vt:lpstr>Future implementation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Sportiasts</dc:title>
  <dc:creator>Fred Fikter</dc:creator>
  <cp:lastModifiedBy>Fred Fikter</cp:lastModifiedBy>
  <cp:revision>3</cp:revision>
  <dcterms:modified xsi:type="dcterms:W3CDTF">2021-03-24T18:01:46Z</dcterms:modified>
</cp:coreProperties>
</file>