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</p:sldMasterIdLst>
  <p:notesMasterIdLst>
    <p:notesMasterId r:id="rId9"/>
  </p:notesMasterIdLst>
  <p:sldIdLst>
    <p:sldId id="256" r:id="rId2"/>
    <p:sldId id="262" r:id="rId3"/>
    <p:sldId id="257" r:id="rId4"/>
    <p:sldId id="263" r:id="rId5"/>
    <p:sldId id="264" r:id="rId6"/>
    <p:sldId id="261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21ede2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21ede2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21ede2b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21ede2b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236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67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80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84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435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031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603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477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714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231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311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55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35E72C73-2D91-4E12-BA25-F0AA0C03599B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370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4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Sportiasts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Connecting all the sport enthusiasts.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E030-7673-41E6-8E8F-CEA5E8D6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353669" cy="841800"/>
          </a:xfrm>
        </p:spPr>
        <p:txBody>
          <a:bodyPr/>
          <a:lstStyle/>
          <a:p>
            <a:r>
              <a:rPr lang="en-US" dirty="0"/>
              <a:t>Motivation/Idea:</a:t>
            </a:r>
          </a:p>
        </p:txBody>
      </p:sp>
    </p:spTree>
    <p:extLst>
      <p:ext uri="{BB962C8B-B14F-4D97-AF65-F5344CB8AC3E}">
        <p14:creationId xmlns:p14="http://schemas.microsoft.com/office/powerpoint/2010/main" val="32968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Programs used: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Programming Language: Python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/>
              <a:t>Version: 3.9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Framework: Django</a:t>
            </a:r>
          </a:p>
          <a:p>
            <a:pPr lvl="1" indent="-342900">
              <a:buSzPts val="1800"/>
              <a:buChar char="❖"/>
            </a:pPr>
            <a:r>
              <a:rPr lang="en-US" dirty="0"/>
              <a:t>Django is a high-level, free and open-source, Python Web framework that encourages rapid development and clean, pragmatic design.</a:t>
            </a:r>
          </a:p>
          <a:p>
            <a:pPr lvl="1" indent="-342900">
              <a:buSzPts val="1800"/>
              <a:buChar char="❖"/>
            </a:pPr>
            <a:r>
              <a:rPr lang="en-US" dirty="0"/>
              <a:t>Django makes it easier to build better Web apps more quickly and with less code.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Database: PostgreSQL</a:t>
            </a:r>
          </a:p>
          <a:p>
            <a:pPr lvl="1" indent="-342900">
              <a:buSzPts val="1800"/>
              <a:buChar char="❖"/>
            </a:pPr>
            <a:r>
              <a:rPr lang="en-US" dirty="0"/>
              <a:t>PostgreSQL is a powerful, open-source object-relational database system.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HTML, CSS, Bootstrap</a:t>
            </a:r>
          </a:p>
          <a:p>
            <a:pPr lvl="1" indent="-342900">
              <a:buSzPts val="1800"/>
              <a:buChar char="❖"/>
            </a:pPr>
            <a:r>
              <a:rPr lang="en" dirty="0"/>
              <a:t>For front end design.</a:t>
            </a:r>
          </a:p>
          <a:p>
            <a:pPr lvl="1" indent="-342900">
              <a:buSzPts val="1800"/>
              <a:buChar char="❖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3CFB-1EAE-479D-82B7-E48C7885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7887E-D503-4790-8E2D-241F7D0F1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can register to the app (login/sign up)</a:t>
            </a:r>
          </a:p>
          <a:p>
            <a:r>
              <a:rPr lang="en-US" dirty="0"/>
              <a:t>View current events</a:t>
            </a:r>
          </a:p>
          <a:p>
            <a:r>
              <a:rPr lang="en-US" dirty="0"/>
              <a:t>Create new sporting event</a:t>
            </a:r>
          </a:p>
          <a:p>
            <a:r>
              <a:rPr lang="en-US" dirty="0"/>
              <a:t>Join current available sport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6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45B7-2B73-4327-85E7-8B7A8F71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31375"/>
            <a:ext cx="8520600" cy="572700"/>
          </a:xfrm>
        </p:spPr>
        <p:txBody>
          <a:bodyPr>
            <a:normAutofit/>
          </a:bodyPr>
          <a:lstStyle/>
          <a:p>
            <a:r>
              <a:rPr lang="en-US" dirty="0"/>
              <a:t>Current database design: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814198-01B8-4B60-91A3-7E038A67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9" y="1671636"/>
            <a:ext cx="3636169" cy="3136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43D444-7C40-451D-B076-D0E26705394C}"/>
              </a:ext>
            </a:extLst>
          </p:cNvPr>
          <p:cNvSpPr/>
          <p:nvPr/>
        </p:nvSpPr>
        <p:spPr>
          <a:xfrm>
            <a:off x="521494" y="1702479"/>
            <a:ext cx="3571875" cy="3136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4E55C-84D9-4E5C-B551-7F0C53CA683D}"/>
              </a:ext>
            </a:extLst>
          </p:cNvPr>
          <p:cNvSpPr txBox="1"/>
          <p:nvPr/>
        </p:nvSpPr>
        <p:spPr>
          <a:xfrm>
            <a:off x="792957" y="1766774"/>
            <a:ext cx="247173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Password (hashed)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Staff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Events joined (Event Names from Events)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Date Joined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Last Logged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3C2DE-A06D-4468-A0D8-1633E663E22A}"/>
              </a:ext>
            </a:extLst>
          </p:cNvPr>
          <p:cNvSpPr txBox="1"/>
          <p:nvPr/>
        </p:nvSpPr>
        <p:spPr>
          <a:xfrm>
            <a:off x="4799171" y="1702479"/>
            <a:ext cx="25603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Events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Event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Organizer (Single 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Players (Multiple Users)</a:t>
            </a:r>
          </a:p>
          <a:p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3DF560C-F1F3-4854-A699-9C7980F7533E}"/>
              </a:ext>
            </a:extLst>
          </p:cNvPr>
          <p:cNvCxnSpPr/>
          <p:nvPr/>
        </p:nvCxnSpPr>
        <p:spPr>
          <a:xfrm>
            <a:off x="4099085" y="2612996"/>
            <a:ext cx="478630" cy="407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23CAEEE-C04D-4AC2-B947-331750A99AFB}"/>
              </a:ext>
            </a:extLst>
          </p:cNvPr>
          <p:cNvCxnSpPr>
            <a:cxnSpLocks/>
          </p:cNvCxnSpPr>
          <p:nvPr/>
        </p:nvCxnSpPr>
        <p:spPr>
          <a:xfrm rot="10800000">
            <a:off x="4093369" y="3387752"/>
            <a:ext cx="478630" cy="377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9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implementation plans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/>
              <a:t>Track user’s location and view all available players and event in a specific location: Maps API.</a:t>
            </a:r>
          </a:p>
          <a:p>
            <a:pPr marL="285750" indent="-285750"/>
            <a:r>
              <a:rPr lang="en-US" dirty="0"/>
              <a:t>Add event location map on each events: Embed google maps as iframe.</a:t>
            </a:r>
          </a:p>
          <a:p>
            <a:pPr marL="285750" indent="-285750"/>
            <a:r>
              <a:rPr lang="en-US" dirty="0"/>
              <a:t>Add discussion room (group chat) for each event.</a:t>
            </a:r>
          </a:p>
          <a:p>
            <a:pPr marL="285750" indent="-285750"/>
            <a:r>
              <a:rPr lang="en-US" dirty="0"/>
              <a:t>Direct message another user (player).</a:t>
            </a:r>
          </a:p>
          <a:p>
            <a:pPr marL="285750" indent="-285750"/>
            <a:r>
              <a:rPr lang="en-US" dirty="0"/>
              <a:t>Make events recurring.</a:t>
            </a:r>
          </a:p>
          <a:p>
            <a:pPr marL="285750" indent="-285750"/>
            <a:r>
              <a:rPr lang="en-US" dirty="0"/>
              <a:t>Send reminder of events to the players.</a:t>
            </a:r>
          </a:p>
          <a:p>
            <a:pPr marL="285750" indent="-285750"/>
            <a:r>
              <a:rPr lang="en-US" dirty="0"/>
              <a:t>Follow other users.</a:t>
            </a:r>
          </a:p>
          <a:p>
            <a:pPr marL="285750" indent="-285750"/>
            <a:r>
              <a:rPr lang="en-US" dirty="0"/>
              <a:t>Separate page to display only the events that user has joined. </a:t>
            </a:r>
          </a:p>
          <a:p>
            <a:pPr marL="285750" indent="-285750"/>
            <a:r>
              <a:rPr lang="en-US" dirty="0"/>
              <a:t>Front end – bootstrap, CSS, JavaScript.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1D6E-731D-422C-B0BC-6D24FB3C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05431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</TotalTime>
  <Words>250</Words>
  <Application>Microsoft Office PowerPoint</Application>
  <PresentationFormat>On-screen Show (16:9)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Sportiasts</vt:lpstr>
      <vt:lpstr>Motivation/Idea:</vt:lpstr>
      <vt:lpstr>Programs used:</vt:lpstr>
      <vt:lpstr>Current Implementation</vt:lpstr>
      <vt:lpstr>Current database design:</vt:lpstr>
      <vt:lpstr>Future implementation plans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Sportiasts</dc:title>
  <cp:lastModifiedBy>yuvrajsubedi59@gmail.com</cp:lastModifiedBy>
  <cp:revision>11</cp:revision>
  <dcterms:modified xsi:type="dcterms:W3CDTF">2021-03-24T17:38:53Z</dcterms:modified>
</cp:coreProperties>
</file>