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0" d="100"/>
          <a:sy n="150" d="100"/>
        </p:scale>
        <p:origin x="-71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51A1-2FB6-F0DB-6593-80AE5E4C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AE43A-A2C2-C7ED-66DE-4A9A2FDD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8875-F64C-C457-AE1F-14AA788B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A9D8-3FD6-684E-61D6-78A1EFB6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4D5F-0C8B-7535-F676-90B76932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4141-979C-2346-5B6E-DBAF3AC5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5A71E-7562-FA49-2F21-1AABA679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D8B6-EE40-4483-14B9-F8E20A0D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4DA7-CC84-708F-3D35-89051C4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D44C-8B7F-77FB-9642-FC7B1839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306DF-AF14-053A-5FED-04D589C85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822BC-E3F0-B68E-D834-70D29412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02B5-106E-B554-47AE-8CA7C625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DA6-10F8-A80F-DEBE-6293FC46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B2B6-4F15-4F2F-0986-36039146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2D1F-BC84-7756-6901-754D8BB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310E-32C1-2A2C-9C2D-6D12E2F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F132-3794-D69E-197E-82054BBF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2DEE-E68C-2C7F-AA88-2DED58DA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1904-4D99-BBB4-B17B-28FCF8C2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A910-46CB-3660-620C-0B42F84A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B8CC8-71EA-E8FB-06B1-60E20CC4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D477-AF3E-B8EF-95B8-D7F45796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822-3874-A227-DB76-B025038E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CCA3-63D0-838A-3C53-9CB4C38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7744-D01B-D8D2-A74A-F587BE2A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1BD8-B45C-1039-2ED5-977CEC591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CD22-05A4-377E-1E49-A11ADA56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EC196-CADA-BDD7-5873-7F93B9FE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A76B4-C475-997D-8206-A9DA9C5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AB39C-842F-36D2-F2EB-FEB7843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E70-BCBF-5DB3-939B-A3C5F8C0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0941-3E4F-3124-EE11-1CE2F628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1414F-04D3-7A45-6B08-37D050F5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72F47-0522-4CC0-C9C9-C7403A42F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CF540-5FE2-0595-F644-033C47B1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249D4-083D-4166-08E8-A3DA33C8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A60AB-5197-5E19-A6D7-3B1BBE64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DCB54-EFC0-C3E7-1BA7-0F7ECF8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DAD7-618E-B217-B380-8B9ECAB8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23292-1875-F31C-4B29-DBECC054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0AD2A-5CC3-DB16-B9DD-7B869033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87CF1-62B0-4317-ED79-18273B6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A2668-61AB-CFAD-D719-82097E1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A9928-9D39-D813-A14F-4CF86F61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9900-389D-F575-AD6F-D425DE8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0FF3-7A90-CF72-9AC5-9D216A22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6B23-0DE5-93CA-6980-D9FD50B9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BC645-1AC3-627F-5279-CBC37BD8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E9112-71C9-B39C-900E-7C3EE108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3698-A579-FC6B-C4F9-2F16363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93D8C-6569-ABC2-8C2E-2AC41E9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032-F8A5-6817-22D2-F6109AD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A69E5-4520-784A-C177-27815F940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B60E0-2162-CBD5-C2A1-0996F6C19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7DD6-D85A-FD13-9D34-ACAFD662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C7D8-D748-9A52-3028-D1349BFC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4AD0-2179-96EB-346B-A3DAB11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31F0C-811E-E187-CD90-8C72A109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2D0A-182E-E991-77FC-CC5825B3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D665-1D94-ABB4-17FD-A76F28C42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CD4F-EBB9-BC4C-95A9-BE67C6F8D98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C55D-1CCC-791B-AB13-D80CB9F8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FA53-3E03-2154-A3FD-F7D8E4158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F309-46AF-324C-824A-89FCFA814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B742C7-DA06-F97B-893B-4B3DE05B4CCA}"/>
              </a:ext>
            </a:extLst>
          </p:cNvPr>
          <p:cNvCxnSpPr>
            <a:cxnSpLocks/>
          </p:cNvCxnSpPr>
          <p:nvPr/>
        </p:nvCxnSpPr>
        <p:spPr>
          <a:xfrm>
            <a:off x="2843408" y="901602"/>
            <a:ext cx="0" cy="386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3A6BF5-8A2F-4A52-CF86-42B05A533AD7}"/>
              </a:ext>
            </a:extLst>
          </p:cNvPr>
          <p:cNvCxnSpPr>
            <a:cxnSpLocks/>
          </p:cNvCxnSpPr>
          <p:nvPr/>
        </p:nvCxnSpPr>
        <p:spPr>
          <a:xfrm>
            <a:off x="2843408" y="4759890"/>
            <a:ext cx="3607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340F3-27D9-0F73-3A97-90DF5FB78F8F}"/>
              </a:ext>
            </a:extLst>
          </p:cNvPr>
          <p:cNvCxnSpPr/>
          <p:nvPr/>
        </p:nvCxnSpPr>
        <p:spPr>
          <a:xfrm>
            <a:off x="3070964" y="1029222"/>
            <a:ext cx="0" cy="374528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93D939-8651-AD5E-1503-E6E98233AC30}"/>
              </a:ext>
            </a:extLst>
          </p:cNvPr>
          <p:cNvCxnSpPr>
            <a:cxnSpLocks/>
          </p:cNvCxnSpPr>
          <p:nvPr/>
        </p:nvCxnSpPr>
        <p:spPr>
          <a:xfrm>
            <a:off x="3340564" y="1268819"/>
            <a:ext cx="0" cy="35006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63BCB-76A2-6B2A-32D8-FBCA198685E2}"/>
              </a:ext>
            </a:extLst>
          </p:cNvPr>
          <p:cNvCxnSpPr>
            <a:cxnSpLocks/>
          </p:cNvCxnSpPr>
          <p:nvPr/>
        </p:nvCxnSpPr>
        <p:spPr>
          <a:xfrm>
            <a:off x="3606377" y="1453116"/>
            <a:ext cx="0" cy="33057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780E40-B9D7-B015-2817-F177D1E380F9}"/>
              </a:ext>
            </a:extLst>
          </p:cNvPr>
          <p:cNvCxnSpPr>
            <a:cxnSpLocks/>
          </p:cNvCxnSpPr>
          <p:nvPr/>
        </p:nvCxnSpPr>
        <p:spPr>
          <a:xfrm>
            <a:off x="3882581" y="1701209"/>
            <a:ext cx="0" cy="3055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962609-4AF3-73EC-30F5-A214ADED6776}"/>
              </a:ext>
            </a:extLst>
          </p:cNvPr>
          <p:cNvCxnSpPr>
            <a:cxnSpLocks/>
          </p:cNvCxnSpPr>
          <p:nvPr/>
        </p:nvCxnSpPr>
        <p:spPr>
          <a:xfrm>
            <a:off x="4152181" y="1977656"/>
            <a:ext cx="0" cy="27741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846E79-7AC2-4C2A-E700-F6B4DA842C3F}"/>
              </a:ext>
            </a:extLst>
          </p:cNvPr>
          <p:cNvCxnSpPr>
            <a:cxnSpLocks/>
          </p:cNvCxnSpPr>
          <p:nvPr/>
        </p:nvCxnSpPr>
        <p:spPr>
          <a:xfrm>
            <a:off x="4417994" y="2211572"/>
            <a:ext cx="0" cy="25437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FE043-3824-9DDD-32BB-E4FE10C5E693}"/>
              </a:ext>
            </a:extLst>
          </p:cNvPr>
          <p:cNvCxnSpPr>
            <a:cxnSpLocks/>
          </p:cNvCxnSpPr>
          <p:nvPr/>
        </p:nvCxnSpPr>
        <p:spPr>
          <a:xfrm>
            <a:off x="4726096" y="2402958"/>
            <a:ext cx="0" cy="23609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A60372-F012-BC68-FAFB-36FE726B12DB}"/>
              </a:ext>
            </a:extLst>
          </p:cNvPr>
          <p:cNvCxnSpPr>
            <a:cxnSpLocks/>
          </p:cNvCxnSpPr>
          <p:nvPr/>
        </p:nvCxnSpPr>
        <p:spPr>
          <a:xfrm>
            <a:off x="4995696" y="2565991"/>
            <a:ext cx="0" cy="21928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2876AE-BBE4-6A72-A431-E04EE2262AE5}"/>
              </a:ext>
            </a:extLst>
          </p:cNvPr>
          <p:cNvCxnSpPr>
            <a:cxnSpLocks/>
          </p:cNvCxnSpPr>
          <p:nvPr/>
        </p:nvCxnSpPr>
        <p:spPr>
          <a:xfrm>
            <a:off x="5261509" y="2729023"/>
            <a:ext cx="0" cy="20192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6E152-F8D4-74E6-81E3-F98800DE39E3}"/>
              </a:ext>
            </a:extLst>
          </p:cNvPr>
          <p:cNvCxnSpPr>
            <a:cxnSpLocks/>
          </p:cNvCxnSpPr>
          <p:nvPr/>
        </p:nvCxnSpPr>
        <p:spPr>
          <a:xfrm>
            <a:off x="5537713" y="2927498"/>
            <a:ext cx="0" cy="18186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5B4DC9-7AB0-E458-01E5-E98EAAE1C17E}"/>
              </a:ext>
            </a:extLst>
          </p:cNvPr>
          <p:cNvCxnSpPr>
            <a:cxnSpLocks/>
          </p:cNvCxnSpPr>
          <p:nvPr/>
        </p:nvCxnSpPr>
        <p:spPr>
          <a:xfrm>
            <a:off x="5807313" y="3104707"/>
            <a:ext cx="0" cy="16364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D3E1FA-BD6F-0C55-8FED-940ACBD69353}"/>
              </a:ext>
            </a:extLst>
          </p:cNvPr>
          <p:cNvCxnSpPr>
            <a:cxnSpLocks/>
          </p:cNvCxnSpPr>
          <p:nvPr/>
        </p:nvCxnSpPr>
        <p:spPr>
          <a:xfrm>
            <a:off x="6073126" y="3281916"/>
            <a:ext cx="0" cy="14698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91AB60A4-63E1-EE9A-2B24-246CB3451071}"/>
              </a:ext>
            </a:extLst>
          </p:cNvPr>
          <p:cNvSpPr/>
          <p:nvPr/>
        </p:nvSpPr>
        <p:spPr>
          <a:xfrm>
            <a:off x="3281918" y="4805919"/>
            <a:ext cx="127590" cy="120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1E719A-BC45-FDF8-05F9-990CA5948D26}"/>
              </a:ext>
            </a:extLst>
          </p:cNvPr>
          <p:cNvSpPr txBox="1"/>
          <p:nvPr/>
        </p:nvSpPr>
        <p:spPr>
          <a:xfrm>
            <a:off x="3140149" y="4905158"/>
            <a:ext cx="42369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5D9731-4E6B-D5AD-2D16-7469986A43C8}"/>
              </a:ext>
            </a:extLst>
          </p:cNvPr>
          <p:cNvSpPr txBox="1"/>
          <p:nvPr/>
        </p:nvSpPr>
        <p:spPr>
          <a:xfrm>
            <a:off x="2451218" y="1138621"/>
            <a:ext cx="42369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391003-C1F9-904B-F2A9-EE5173D63ADB}"/>
              </a:ext>
            </a:extLst>
          </p:cNvPr>
          <p:cNvCxnSpPr>
            <a:cxnSpLocks/>
          </p:cNvCxnSpPr>
          <p:nvPr/>
        </p:nvCxnSpPr>
        <p:spPr>
          <a:xfrm>
            <a:off x="2729023" y="1268819"/>
            <a:ext cx="5458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C6DAEBFC-539C-82BF-0BF5-23BF0863086C}"/>
              </a:ext>
            </a:extLst>
          </p:cNvPr>
          <p:cNvSpPr/>
          <p:nvPr/>
        </p:nvSpPr>
        <p:spPr>
          <a:xfrm>
            <a:off x="4926777" y="4801443"/>
            <a:ext cx="127590" cy="1205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099A71-BF38-6778-2BA7-B46BF749297E}"/>
              </a:ext>
            </a:extLst>
          </p:cNvPr>
          <p:cNvCxnSpPr>
            <a:cxnSpLocks/>
          </p:cNvCxnSpPr>
          <p:nvPr/>
        </p:nvCxnSpPr>
        <p:spPr>
          <a:xfrm flipV="1">
            <a:off x="2733733" y="2548122"/>
            <a:ext cx="2255931" cy="66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D296D4-B20F-9FAD-195F-2B5BB8A9AB4C}"/>
              </a:ext>
            </a:extLst>
          </p:cNvPr>
          <p:cNvSpPr txBox="1"/>
          <p:nvPr/>
        </p:nvSpPr>
        <p:spPr>
          <a:xfrm rot="16200000">
            <a:off x="1476166" y="2613717"/>
            <a:ext cx="159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Amplitude (dB)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7FD26-9217-4075-7FC0-2B90E09D931C}"/>
              </a:ext>
            </a:extLst>
          </p:cNvPr>
          <p:cNvSpPr txBox="1"/>
          <p:nvPr/>
        </p:nvSpPr>
        <p:spPr>
          <a:xfrm>
            <a:off x="3705729" y="5104752"/>
            <a:ext cx="159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Frequency (Hz)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AD85D2-B6BA-5243-66B0-403AFC5FFB8F}"/>
              </a:ext>
            </a:extLst>
          </p:cNvPr>
          <p:cNvSpPr txBox="1"/>
          <p:nvPr/>
        </p:nvSpPr>
        <p:spPr>
          <a:xfrm>
            <a:off x="2468149" y="2374752"/>
            <a:ext cx="42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59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R. Narayan</dc:creator>
  <cp:lastModifiedBy>Chandan R. Narayan</cp:lastModifiedBy>
  <cp:revision>1</cp:revision>
  <dcterms:created xsi:type="dcterms:W3CDTF">2022-12-02T17:22:05Z</dcterms:created>
  <dcterms:modified xsi:type="dcterms:W3CDTF">2022-12-06T15:41:02Z</dcterms:modified>
</cp:coreProperties>
</file>