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74C6-B6C7-6AE6-1757-7DBD9B3AC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EE5EC-7334-B692-2685-A8BA79EF0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2AE1-29DF-412B-E0A3-5A4CBDEC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BC6E-8380-7A31-9454-8EBFB3C9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3DE3-1D64-16B6-DA5B-8B54CAF0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B3C7-0A32-A123-0EA7-CED018AB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9A3BE-782F-CA29-9121-5FE4BBDE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0114-3945-48A4-7D26-2EC19E20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ADCA-4363-BB88-8199-1FB7B831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945D-F6AD-FE46-3877-6E7FD49E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D75BD-8233-92E0-1EC2-CE19FC303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4E146-D606-2F23-A3FA-2C51D832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4F07-34BF-55BF-CC3B-2A8F1F32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BB9A-19EC-8C2A-60D4-E07C4B09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86A3-3186-F59D-0AAA-21A36BFD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1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925F-F947-D81D-B319-19D8B77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678F-09E6-C254-9969-8B2BCACC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FE9A-C47B-EB4A-A5F0-B3FFA55B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E975-198B-57B9-97FB-0FE6846A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A09F-56C4-1498-C106-63684E2A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0EFD-F753-4A5E-5CC6-A3A5CFB8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1640-5703-DA27-9DD7-DAC28F4D2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6E02-6571-05CB-EFBD-FB531B0A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FF5E-4EFF-BF30-A464-020CB1AB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097C-E0AE-6444-2CB7-C2C48426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4F36-4D5A-F77F-460E-FB2084B5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EDF2-293E-3A40-6FA0-7FFF7EC7F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7DEC2-436E-E4AB-81FB-4660E280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9594D-C3F9-8EA3-F331-CF7BD47E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D707-7FF1-AF69-6FC3-2C09672D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68CAD-AD28-B9E4-7E8E-D27F14B9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C3BF-6155-2769-CE78-FE8B4EAD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780CC-E4C8-8E01-EEF5-925D90D6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364E6-3F74-6C3F-E9BB-6DBD9C0A1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76B90-8F42-7905-A108-8DC60D02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FF153-E71E-490F-9C3A-6824991FB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77B77-61A1-9E47-1037-E3BF317C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8A9C9-739B-8DED-B1EE-91DB0787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F760A-AEB9-8966-0DAD-A22C9D8B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AAB-64D8-63DB-897A-517A6F44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E6821-D68E-5359-4EFA-CBE7005A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A0AC2-68A7-B959-4777-D7EDD08F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F1027-A5CF-6E75-5543-CD57DBAF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930F8-393E-F575-8B1A-2BD4615B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7B938-72F1-C6A1-ECEC-E4C9015F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34C55-EAA3-5B47-6D3C-91C414A5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E0D-6907-EB24-3822-6229679E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482D-F082-60CC-A572-D3BAB2E7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84FF3-EBE3-4341-7977-192E8293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B3612-4ED7-564F-8B2F-D1E6347B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1E117-8586-25F5-8A5B-51BAB39E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D13F8-F40F-1148-E960-C52D1CC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625C-3069-32D3-020F-8085B86F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93F2C-A9B5-9993-9450-0B79E98E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39EA-2A5B-ABC5-4311-93EEE06B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4235B-81BB-BE94-6A84-319626FF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5F43B-6063-BD35-A2D6-21AA9894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654D3-742B-EF17-98A9-2CBBB288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A44AE-CBC7-4BFD-F53E-343D6DA9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7C898-85E0-5832-3AB5-EC3A5446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9F8A-7F65-701F-651C-E3946B3B2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19C93-5C14-D24F-8D54-CA970D0609F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8400-6C37-AC34-DC05-805CF03A5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9CA83-BF3D-1EB7-53F3-B9A614E54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BB69-ED07-6243-8F2B-E95C26BD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0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FD8FC-3D80-0B0F-CB20-9B5788EBDCE3}"/>
              </a:ext>
            </a:extLst>
          </p:cNvPr>
          <p:cNvCxnSpPr>
            <a:cxnSpLocks noChangeAspect="1"/>
          </p:cNvCxnSpPr>
          <p:nvPr/>
        </p:nvCxnSpPr>
        <p:spPr>
          <a:xfrm>
            <a:off x="2100943" y="1034143"/>
            <a:ext cx="0" cy="33745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ECB9B9-CB53-C1D0-D2A0-507F99577B1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077980" y="4410802"/>
            <a:ext cx="40180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50804F-E008-D546-F70F-ABA887D70397}"/>
              </a:ext>
            </a:extLst>
          </p:cNvPr>
          <p:cNvCxnSpPr>
            <a:cxnSpLocks noChangeAspect="1"/>
          </p:cNvCxnSpPr>
          <p:nvPr/>
        </p:nvCxnSpPr>
        <p:spPr>
          <a:xfrm>
            <a:off x="2455101" y="1227551"/>
            <a:ext cx="0" cy="3181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169E61-7DA3-C523-5A39-262ADFEEBA2F}"/>
              </a:ext>
            </a:extLst>
          </p:cNvPr>
          <p:cNvCxnSpPr>
            <a:cxnSpLocks noChangeAspect="1"/>
          </p:cNvCxnSpPr>
          <p:nvPr/>
        </p:nvCxnSpPr>
        <p:spPr>
          <a:xfrm>
            <a:off x="2770339" y="1453019"/>
            <a:ext cx="0" cy="29703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FDD77-E1B1-8F8F-A0D3-15CE17AB6799}"/>
              </a:ext>
            </a:extLst>
          </p:cNvPr>
          <p:cNvCxnSpPr>
            <a:cxnSpLocks noChangeAspect="1"/>
          </p:cNvCxnSpPr>
          <p:nvPr/>
        </p:nvCxnSpPr>
        <p:spPr>
          <a:xfrm>
            <a:off x="3047999" y="1703540"/>
            <a:ext cx="0" cy="27344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9661A1-9FB2-7806-241A-52D7D5D75689}"/>
              </a:ext>
            </a:extLst>
          </p:cNvPr>
          <p:cNvCxnSpPr>
            <a:cxnSpLocks noChangeAspect="1"/>
          </p:cNvCxnSpPr>
          <p:nvPr/>
        </p:nvCxnSpPr>
        <p:spPr>
          <a:xfrm>
            <a:off x="3334009" y="1941534"/>
            <a:ext cx="0" cy="2481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B0220A-6BC0-59EB-21DB-AF38D667B9B4}"/>
              </a:ext>
            </a:extLst>
          </p:cNvPr>
          <p:cNvCxnSpPr>
            <a:cxnSpLocks noChangeAspect="1"/>
          </p:cNvCxnSpPr>
          <p:nvPr/>
        </p:nvCxnSpPr>
        <p:spPr>
          <a:xfrm>
            <a:off x="3649247" y="2154477"/>
            <a:ext cx="0" cy="22709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21BA06-5B55-0D58-7096-723B86BCC272}"/>
              </a:ext>
            </a:extLst>
          </p:cNvPr>
          <p:cNvCxnSpPr>
            <a:cxnSpLocks noChangeAspect="1"/>
          </p:cNvCxnSpPr>
          <p:nvPr/>
        </p:nvCxnSpPr>
        <p:spPr>
          <a:xfrm>
            <a:off x="3926907" y="2317314"/>
            <a:ext cx="0" cy="21101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ADEA4A-26A2-46C5-6EEB-A53A630C6599}"/>
              </a:ext>
            </a:extLst>
          </p:cNvPr>
          <p:cNvCxnSpPr>
            <a:cxnSpLocks noChangeAspect="1"/>
          </p:cNvCxnSpPr>
          <p:nvPr/>
        </p:nvCxnSpPr>
        <p:spPr>
          <a:xfrm>
            <a:off x="4212917" y="2492679"/>
            <a:ext cx="0" cy="19202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497AD9-9920-E62E-F62F-FCC0A2B7DEC6}"/>
              </a:ext>
            </a:extLst>
          </p:cNvPr>
          <p:cNvCxnSpPr>
            <a:cxnSpLocks noChangeAspect="1"/>
          </p:cNvCxnSpPr>
          <p:nvPr/>
        </p:nvCxnSpPr>
        <p:spPr>
          <a:xfrm>
            <a:off x="4528155" y="2630465"/>
            <a:ext cx="0" cy="1797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E46BD7-0161-5179-B12E-251940132303}"/>
              </a:ext>
            </a:extLst>
          </p:cNvPr>
          <p:cNvCxnSpPr>
            <a:cxnSpLocks noChangeAspect="1"/>
          </p:cNvCxnSpPr>
          <p:nvPr/>
        </p:nvCxnSpPr>
        <p:spPr>
          <a:xfrm>
            <a:off x="4805815" y="2780779"/>
            <a:ext cx="0" cy="16488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D9FDA3-4093-B9A9-4DE9-19DB8719A371}"/>
              </a:ext>
            </a:extLst>
          </p:cNvPr>
          <p:cNvCxnSpPr>
            <a:cxnSpLocks noChangeAspect="1"/>
          </p:cNvCxnSpPr>
          <p:nvPr/>
        </p:nvCxnSpPr>
        <p:spPr>
          <a:xfrm>
            <a:off x="5104351" y="2943616"/>
            <a:ext cx="0" cy="1471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74D1F0-9400-6113-5653-324CE9BB0566}"/>
              </a:ext>
            </a:extLst>
          </p:cNvPr>
          <p:cNvCxnSpPr>
            <a:cxnSpLocks noChangeAspect="1"/>
          </p:cNvCxnSpPr>
          <p:nvPr/>
        </p:nvCxnSpPr>
        <p:spPr>
          <a:xfrm>
            <a:off x="5419589" y="3106455"/>
            <a:ext cx="0" cy="1323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D03B5-866D-3091-8236-748C36F4BBCE}"/>
              </a:ext>
            </a:extLst>
          </p:cNvPr>
          <p:cNvCxnSpPr>
            <a:cxnSpLocks noChangeAspect="1"/>
          </p:cNvCxnSpPr>
          <p:nvPr/>
        </p:nvCxnSpPr>
        <p:spPr>
          <a:xfrm>
            <a:off x="5697249" y="3281817"/>
            <a:ext cx="0" cy="11498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3C2B23-2044-6BEA-E438-52A420A375CC}"/>
              </a:ext>
            </a:extLst>
          </p:cNvPr>
          <p:cNvSpPr txBox="1"/>
          <p:nvPr/>
        </p:nvSpPr>
        <p:spPr>
          <a:xfrm>
            <a:off x="1064712" y="526093"/>
            <a:ext cx="18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1AB1BB-3B53-4AE9-044B-7039A28EEBE0}"/>
              </a:ext>
            </a:extLst>
          </p:cNvPr>
          <p:cNvSpPr txBox="1"/>
          <p:nvPr/>
        </p:nvSpPr>
        <p:spPr>
          <a:xfrm>
            <a:off x="2517733" y="4421688"/>
            <a:ext cx="6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CC45D7-6283-20F2-1C85-F30C29065044}"/>
              </a:ext>
            </a:extLst>
          </p:cNvPr>
          <p:cNvSpPr txBox="1"/>
          <p:nvPr/>
        </p:nvSpPr>
        <p:spPr>
          <a:xfrm>
            <a:off x="2546958" y="1190267"/>
            <a:ext cx="787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60dB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D12966-92B5-A26A-177B-77B60D5A9CE5}"/>
              </a:ext>
            </a:extLst>
          </p:cNvPr>
          <p:cNvSpPr txBox="1"/>
          <p:nvPr/>
        </p:nvSpPr>
        <p:spPr>
          <a:xfrm>
            <a:off x="4377654" y="2363842"/>
            <a:ext cx="2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C37BB-23A8-E5B0-58DD-BA0798D7606D}"/>
              </a:ext>
            </a:extLst>
          </p:cNvPr>
          <p:cNvSpPr txBox="1"/>
          <p:nvPr/>
        </p:nvSpPr>
        <p:spPr>
          <a:xfrm>
            <a:off x="2305448" y="976740"/>
            <a:ext cx="26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77BD1F-0F31-8A6E-1075-F9D0403827EA}"/>
              </a:ext>
            </a:extLst>
          </p:cNvPr>
          <p:cNvSpPr txBox="1"/>
          <p:nvPr/>
        </p:nvSpPr>
        <p:spPr>
          <a:xfrm>
            <a:off x="3221268" y="4697541"/>
            <a:ext cx="1843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Frequency (Hz)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23DA1F-1339-5B93-8013-963D26E5E954}"/>
              </a:ext>
            </a:extLst>
          </p:cNvPr>
          <p:cNvSpPr txBox="1"/>
          <p:nvPr/>
        </p:nvSpPr>
        <p:spPr>
          <a:xfrm rot="16200000">
            <a:off x="1016192" y="2512541"/>
            <a:ext cx="160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Amplitude (dB)</a:t>
            </a:r>
          </a:p>
        </p:txBody>
      </p:sp>
    </p:spTree>
    <p:extLst>
      <p:ext uri="{BB962C8B-B14F-4D97-AF65-F5344CB8AC3E}">
        <p14:creationId xmlns:p14="http://schemas.microsoft.com/office/powerpoint/2010/main" val="21058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R. Narayan</dc:creator>
  <cp:lastModifiedBy>Chandan R. Narayan</cp:lastModifiedBy>
  <cp:revision>1</cp:revision>
  <dcterms:created xsi:type="dcterms:W3CDTF">2022-10-11T19:50:29Z</dcterms:created>
  <dcterms:modified xsi:type="dcterms:W3CDTF">2022-10-11T20:05:06Z</dcterms:modified>
</cp:coreProperties>
</file>