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3kFnCiw5j35rFK/KdNMYDBHgH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30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202087" y="4563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An </a:t>
            </a:r>
            <a:r>
              <a:rPr lang="en-US" dirty="0" err="1" smtClean="0"/>
              <a:t>OpenPulse</a:t>
            </a:r>
            <a:r>
              <a:rPr lang="en-US" dirty="0" smtClean="0"/>
              <a:t> </a:t>
            </a:r>
            <a:r>
              <a:rPr lang="en-US" dirty="0"/>
              <a:t>mock </a:t>
            </a:r>
            <a:r>
              <a:rPr lang="en-US" dirty="0" smtClean="0"/>
              <a:t>backend for spin-based </a:t>
            </a:r>
            <a:r>
              <a:rPr lang="en-US" dirty="0" err="1" smtClean="0"/>
              <a:t>qubits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604470" y="3125597"/>
            <a:ext cx="6453930" cy="13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Building an </a:t>
            </a:r>
            <a:r>
              <a:rPr lang="en-US" dirty="0" err="1"/>
              <a:t>OpenPulse</a:t>
            </a:r>
            <a:r>
              <a:rPr lang="en-US" dirty="0"/>
              <a:t> mock backend for a new quantum device based on nitrogen vacancy </a:t>
            </a:r>
            <a:r>
              <a:rPr lang="en-US" dirty="0" err="1" smtClean="0"/>
              <a:t>centres</a:t>
            </a:r>
            <a:r>
              <a:rPr lang="en-US" dirty="0" smtClean="0"/>
              <a:t>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Interaction of electron spin with 13C nuclear spin (hybrid quantum system)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6355" y="173039"/>
            <a:ext cx="1013669" cy="101819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548381" y="5998027"/>
            <a:ext cx="25340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#qiskit-camp-Africa-2019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47114" y="2494644"/>
            <a:ext cx="209730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Mazhandu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Solomon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Uriri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Gift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Letsoalo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 A.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Ajagbe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Tiberius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Tabalu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Coach: David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Ittah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8600" y="173039"/>
            <a:ext cx="5638800" cy="531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 dirty="0"/>
              <a:t>Problem definition</a:t>
            </a:r>
            <a:r>
              <a:rPr lang="en-US" sz="1900" dirty="0"/>
              <a:t>: 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 smtClean="0"/>
              <a:t>Nitrogen </a:t>
            </a:r>
            <a:r>
              <a:rPr lang="en-US" sz="1900" dirty="0"/>
              <a:t>vacancy centers are a promising quantum hardware platform due to low </a:t>
            </a:r>
            <a:r>
              <a:rPr lang="en-US" sz="1900" dirty="0" err="1"/>
              <a:t>decoherence</a:t>
            </a:r>
            <a:r>
              <a:rPr lang="en-US" sz="1900" dirty="0"/>
              <a:t> and fast manipulation of the independent electron spin.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 smtClean="0"/>
              <a:t>Up to today </a:t>
            </a:r>
            <a:r>
              <a:rPr lang="en-US" sz="1900" dirty="0" err="1" smtClean="0"/>
              <a:t>Qiskit</a:t>
            </a:r>
            <a:r>
              <a:rPr lang="en-US" sz="1900" dirty="0" smtClean="0"/>
              <a:t> only supported SCs and Trapped Ions. </a:t>
            </a:r>
            <a:r>
              <a:rPr lang="en-US" sz="1900" dirty="0" err="1" smtClean="0"/>
              <a:t>OpenPulse</a:t>
            </a:r>
            <a:r>
              <a:rPr lang="en-US" sz="1900" dirty="0" smtClean="0"/>
              <a:t> had </a:t>
            </a:r>
            <a:r>
              <a:rPr lang="en-US" sz="1900" dirty="0"/>
              <a:t>no </a:t>
            </a:r>
            <a:r>
              <a:rPr lang="en-US" sz="1900" dirty="0" smtClean="0"/>
              <a:t>backend </a:t>
            </a:r>
            <a:r>
              <a:rPr lang="en-US" sz="1900" dirty="0"/>
              <a:t>to test spin based quantum hardware</a:t>
            </a:r>
            <a:r>
              <a:rPr lang="en-US" sz="1900" dirty="0" smtClean="0"/>
              <a:t>.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/>
              <a:t>There is need for a faked backend to test operations that are possible on quantum hardware based on nitrogen vacancy centers.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 dirty="0" smtClean="0"/>
              <a:t>What </a:t>
            </a:r>
            <a:r>
              <a:rPr lang="en-US" sz="1900" b="1" dirty="0"/>
              <a:t>we did:</a:t>
            </a:r>
            <a:endParaRPr sz="19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 smtClean="0"/>
              <a:t>We wanted to set-up gate sets for new quantum hardware based on spin and then </a:t>
            </a:r>
            <a:r>
              <a:rPr lang="en-US" sz="1900" dirty="0" err="1" smtClean="0"/>
              <a:t>realised</a:t>
            </a:r>
            <a:r>
              <a:rPr lang="en-US" sz="1900" dirty="0" smtClean="0"/>
              <a:t> </a:t>
            </a:r>
            <a:r>
              <a:rPr lang="en-US" sz="1900" dirty="0" err="1" smtClean="0"/>
              <a:t>Qiskit</a:t>
            </a:r>
            <a:r>
              <a:rPr lang="en-US" sz="1900" dirty="0" smtClean="0"/>
              <a:t> is already set-up for that. </a:t>
            </a:r>
            <a:r>
              <a:rPr lang="en-US" sz="1900" dirty="0" smtClean="0"/>
              <a:t>It is at much lower level where work had to be done...pulse sequences to be exact and </a:t>
            </a:r>
            <a:r>
              <a:rPr lang="en-US" sz="1900" dirty="0" err="1" smtClean="0"/>
              <a:t>OpenPulse</a:t>
            </a:r>
            <a:r>
              <a:rPr lang="en-US" sz="1900" dirty="0" smtClean="0"/>
              <a:t> was a natural destination.</a:t>
            </a:r>
            <a:endParaRPr lang="en-US" sz="19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 smtClean="0"/>
              <a:t>Build </a:t>
            </a:r>
            <a:r>
              <a:rPr lang="en-US" sz="1900" dirty="0"/>
              <a:t>a 2Q mocked </a:t>
            </a:r>
            <a:r>
              <a:rPr lang="en-US" sz="1900" dirty="0" smtClean="0"/>
              <a:t>backend and here is our code.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6355" y="173039"/>
            <a:ext cx="1013669" cy="101819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548381" y="5998027"/>
            <a:ext cx="25340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#qiskit-camp-Africa-2019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022924" y="821901"/>
            <a:ext cx="4151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45411"/>
            <a:ext cx="2743206" cy="1691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37" y="2193246"/>
            <a:ext cx="426847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446488" y="441215"/>
            <a:ext cx="8368906" cy="554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Limitations and challenges: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Breaking </a:t>
            </a:r>
            <a:r>
              <a:rPr lang="en-US" dirty="0"/>
              <a:t>down the problem to a level where people from different backgrounds could understand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All our gates are implemented via the electron which makes the system very complicated to break down.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Dynamic decoupling sequences are complicated and take time to get around.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Future directions: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The initialization routine is has to be developed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Find an efficient way to carry out SWAPs </a:t>
            </a:r>
          </a:p>
          <a:p>
            <a:pPr marL="0" lvl="0" indent="0" algn="l"/>
            <a:r>
              <a:rPr lang="en-US" dirty="0"/>
              <a:t>Calibrate the mock the  backend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Benchmarking to quantify performance and know areas of </a:t>
            </a:r>
            <a:r>
              <a:rPr lang="en-US" dirty="0" smtClean="0"/>
              <a:t>improvement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/>
              <a:t>Acknowledgements: The </a:t>
            </a:r>
            <a:r>
              <a:rPr lang="en-US" sz="1900" dirty="0" smtClean="0"/>
              <a:t>whole team </a:t>
            </a:r>
            <a:r>
              <a:rPr lang="en-US" sz="1900" dirty="0"/>
              <a:t>and our coach-David </a:t>
            </a:r>
            <a:r>
              <a:rPr lang="en-US" sz="1900" dirty="0" err="1"/>
              <a:t>Ittah</a:t>
            </a:r>
            <a:r>
              <a:rPr lang="en-US" sz="1900" dirty="0"/>
              <a:t> and IBM coaches Nick and </a:t>
            </a:r>
            <a:r>
              <a:rPr lang="en-US" sz="1900" dirty="0" smtClean="0"/>
              <a:t>Lauren.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6355" y="173039"/>
            <a:ext cx="1013669" cy="101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548381" y="5998027"/>
            <a:ext cx="25340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#qiskit-camp-Africa-2019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292</Words>
  <Application>Microsoft Office PowerPoint</Application>
  <PresentationFormat>Custom</PresentationFormat>
  <Paragraphs>40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 OpenPulse mock backend for spin-based qubits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OpenPulse mock backend</dc:title>
  <dc:creator>BC 1</dc:creator>
  <cp:lastModifiedBy>USER</cp:lastModifiedBy>
  <cp:revision>5</cp:revision>
  <dcterms:created xsi:type="dcterms:W3CDTF">2019-12-13T08:12:06Z</dcterms:created>
  <dcterms:modified xsi:type="dcterms:W3CDTF">2019-12-14T07:37:16Z</dcterms:modified>
</cp:coreProperties>
</file>