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EF114-86FF-4187-A097-E6F152ED6790}" v="141" dt="2024-03-14T18:44:38.695"/>
    <p1510:client id="{E92A533C-3FC9-4FD7-A1FF-7D93C7C19BB5}" v="129" dt="2024-03-15T05:19:42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na k" userId="2e54986eb42ecc65" providerId="Windows Live" clId="Web-{CDEEF114-86FF-4187-A097-E6F152ED6790}"/>
    <pc:docChg chg="addSld delSld modSld">
      <pc:chgData name="sapna k" userId="2e54986eb42ecc65" providerId="Windows Live" clId="Web-{CDEEF114-86FF-4187-A097-E6F152ED6790}" dt="2024-03-14T18:44:38.695" v="186"/>
      <pc:docMkLst>
        <pc:docMk/>
      </pc:docMkLst>
      <pc:sldChg chg="del">
        <pc:chgData name="sapna k" userId="2e54986eb42ecc65" providerId="Windows Live" clId="Web-{CDEEF114-86FF-4187-A097-E6F152ED6790}" dt="2024-03-14T18:15:54.978" v="4"/>
        <pc:sldMkLst>
          <pc:docMk/>
          <pc:sldMk cId="0" sldId="256"/>
        </pc:sldMkLst>
      </pc:sldChg>
      <pc:sldChg chg="addSp modSp mod setBg">
        <pc:chgData name="sapna k" userId="2e54986eb42ecc65" providerId="Windows Live" clId="Web-{CDEEF114-86FF-4187-A097-E6F152ED6790}" dt="2024-03-14T18:18:44.691" v="17" actId="20577"/>
        <pc:sldMkLst>
          <pc:docMk/>
          <pc:sldMk cId="0" sldId="257"/>
        </pc:sldMkLst>
        <pc:spChg chg="mod">
          <ac:chgData name="sapna k" userId="2e54986eb42ecc65" providerId="Windows Live" clId="Web-{CDEEF114-86FF-4187-A097-E6F152ED6790}" dt="2024-03-14T18:17:43.484" v="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pna k" userId="2e54986eb42ecc65" providerId="Windows Live" clId="Web-{CDEEF114-86FF-4187-A097-E6F152ED6790}" dt="2024-03-14T18:18:44.691" v="17" actId="20577"/>
          <ac:spMkLst>
            <pc:docMk/>
            <pc:sldMk cId="0" sldId="257"/>
            <ac:spMk id="3" creationId="{00000000-0000-0000-0000-000000000000}"/>
          </ac:spMkLst>
        </pc:spChg>
        <pc:spChg chg="add">
          <ac:chgData name="sapna k" userId="2e54986eb42ecc65" providerId="Windows Live" clId="Web-{CDEEF114-86FF-4187-A097-E6F152ED6790}" dt="2024-03-14T18:16:37.496" v="5"/>
          <ac:spMkLst>
            <pc:docMk/>
            <pc:sldMk cId="0" sldId="257"/>
            <ac:spMk id="8" creationId="{09588DA8-065E-4F6F-8EFD-43104AB2E0CF}"/>
          </ac:spMkLst>
        </pc:spChg>
        <pc:spChg chg="add">
          <ac:chgData name="sapna k" userId="2e54986eb42ecc65" providerId="Windows Live" clId="Web-{CDEEF114-86FF-4187-A097-E6F152ED6790}" dt="2024-03-14T18:16:37.496" v="5"/>
          <ac:spMkLst>
            <pc:docMk/>
            <pc:sldMk cId="0" sldId="257"/>
            <ac:spMk id="10" creationId="{C4285719-470E-454C-AF62-8323075F1F5B}"/>
          </ac:spMkLst>
        </pc:spChg>
        <pc:spChg chg="add">
          <ac:chgData name="sapna k" userId="2e54986eb42ecc65" providerId="Windows Live" clId="Web-{CDEEF114-86FF-4187-A097-E6F152ED6790}" dt="2024-03-14T18:16:37.496" v="5"/>
          <ac:spMkLst>
            <pc:docMk/>
            <pc:sldMk cId="0" sldId="257"/>
            <ac:spMk id="12" creationId="{CD9FE4EF-C4D8-49A0-B2FF-81D8DB7D8A24}"/>
          </ac:spMkLst>
        </pc:spChg>
        <pc:spChg chg="add">
          <ac:chgData name="sapna k" userId="2e54986eb42ecc65" providerId="Windows Live" clId="Web-{CDEEF114-86FF-4187-A097-E6F152ED6790}" dt="2024-03-14T18:16:37.496" v="5"/>
          <ac:spMkLst>
            <pc:docMk/>
            <pc:sldMk cId="0" sldId="257"/>
            <ac:spMk id="14" creationId="{4300840D-0A0B-4512-BACA-B439D5B9C57C}"/>
          </ac:spMkLst>
        </pc:spChg>
        <pc:spChg chg="add">
          <ac:chgData name="sapna k" userId="2e54986eb42ecc65" providerId="Windows Live" clId="Web-{CDEEF114-86FF-4187-A097-E6F152ED6790}" dt="2024-03-14T18:16:37.496" v="5"/>
          <ac:spMkLst>
            <pc:docMk/>
            <pc:sldMk cId="0" sldId="257"/>
            <ac:spMk id="16" creationId="{D2B78728-A580-49A7-84F9-6EF6F583ADE0}"/>
          </ac:spMkLst>
        </pc:spChg>
        <pc:spChg chg="add">
          <ac:chgData name="sapna k" userId="2e54986eb42ecc65" providerId="Windows Live" clId="Web-{CDEEF114-86FF-4187-A097-E6F152ED6790}" dt="2024-03-14T18:16:37.496" v="5"/>
          <ac:spMkLst>
            <pc:docMk/>
            <pc:sldMk cId="0" sldId="257"/>
            <ac:spMk id="18" creationId="{38FAA1A1-D861-433F-88FA-1E9D6FD31D11}"/>
          </ac:spMkLst>
        </pc:spChg>
        <pc:spChg chg="add">
          <ac:chgData name="sapna k" userId="2e54986eb42ecc65" providerId="Windows Live" clId="Web-{CDEEF114-86FF-4187-A097-E6F152ED6790}" dt="2024-03-14T18:16:37.496" v="5"/>
          <ac:spMkLst>
            <pc:docMk/>
            <pc:sldMk cId="0" sldId="257"/>
            <ac:spMk id="20" creationId="{8D71EDA1-87BF-4D5D-AB79-F346FD19278A}"/>
          </ac:spMkLst>
        </pc:spChg>
      </pc:sldChg>
      <pc:sldChg chg="addSp modSp mod setBg">
        <pc:chgData name="sapna k" userId="2e54986eb42ecc65" providerId="Windows Live" clId="Web-{CDEEF114-86FF-4187-A097-E6F152ED6790}" dt="2024-03-14T18:20:39.292" v="40" actId="20577"/>
        <pc:sldMkLst>
          <pc:docMk/>
          <pc:sldMk cId="0" sldId="258"/>
        </pc:sldMkLst>
        <pc:spChg chg="mod">
          <ac:chgData name="sapna k" userId="2e54986eb42ecc65" providerId="Windows Live" clId="Web-{CDEEF114-86FF-4187-A097-E6F152ED6790}" dt="2024-03-14T18:19:49.820" v="25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pna k" userId="2e54986eb42ecc65" providerId="Windows Live" clId="Web-{CDEEF114-86FF-4187-A097-E6F152ED6790}" dt="2024-03-14T18:20:39.292" v="40" actId="20577"/>
          <ac:spMkLst>
            <pc:docMk/>
            <pc:sldMk cId="0" sldId="258"/>
            <ac:spMk id="3" creationId="{00000000-0000-0000-0000-000000000000}"/>
          </ac:spMkLst>
        </pc:spChg>
        <pc:spChg chg="add">
          <ac:chgData name="sapna k" userId="2e54986eb42ecc65" providerId="Windows Live" clId="Web-{CDEEF114-86FF-4187-A097-E6F152ED6790}" dt="2024-03-14T18:19:42.757" v="24"/>
          <ac:spMkLst>
            <pc:docMk/>
            <pc:sldMk cId="0" sldId="258"/>
            <ac:spMk id="8" creationId="{1B15ED52-F352-441B-82BF-E0EA34836D08}"/>
          </ac:spMkLst>
        </pc:spChg>
        <pc:spChg chg="add">
          <ac:chgData name="sapna k" userId="2e54986eb42ecc65" providerId="Windows Live" clId="Web-{CDEEF114-86FF-4187-A097-E6F152ED6790}" dt="2024-03-14T18:19:42.757" v="24"/>
          <ac:spMkLst>
            <pc:docMk/>
            <pc:sldMk cId="0" sldId="258"/>
            <ac:spMk id="10" creationId="{3B2E3793-BFE6-45A2-9B7B-E18844431C99}"/>
          </ac:spMkLst>
        </pc:spChg>
        <pc:spChg chg="add">
          <ac:chgData name="sapna k" userId="2e54986eb42ecc65" providerId="Windows Live" clId="Web-{CDEEF114-86FF-4187-A097-E6F152ED6790}" dt="2024-03-14T18:19:42.757" v="24"/>
          <ac:spMkLst>
            <pc:docMk/>
            <pc:sldMk cId="0" sldId="258"/>
            <ac:spMk id="12" creationId="{BC4C4868-CB8F-4AF9-9CDB-8108F2C19B67}"/>
          </ac:spMkLst>
        </pc:spChg>
        <pc:spChg chg="add">
          <ac:chgData name="sapna k" userId="2e54986eb42ecc65" providerId="Windows Live" clId="Web-{CDEEF114-86FF-4187-A097-E6F152ED6790}" dt="2024-03-14T18:19:42.757" v="24"/>
          <ac:spMkLst>
            <pc:docMk/>
            <pc:sldMk cId="0" sldId="258"/>
            <ac:spMk id="14" creationId="{375E0459-6403-40CD-989D-56A4407CA12E}"/>
          </ac:spMkLst>
        </pc:spChg>
        <pc:spChg chg="add">
          <ac:chgData name="sapna k" userId="2e54986eb42ecc65" providerId="Windows Live" clId="Web-{CDEEF114-86FF-4187-A097-E6F152ED6790}" dt="2024-03-14T18:19:42.757" v="24"/>
          <ac:spMkLst>
            <pc:docMk/>
            <pc:sldMk cId="0" sldId="258"/>
            <ac:spMk id="16" creationId="{53E5B1A8-3AC9-4BD1-9BBC-78CA94F2D1BA}"/>
          </ac:spMkLst>
        </pc:spChg>
      </pc:sldChg>
      <pc:sldChg chg="addSp modSp mod setBg">
        <pc:chgData name="sapna k" userId="2e54986eb42ecc65" providerId="Windows Live" clId="Web-{CDEEF114-86FF-4187-A097-E6F152ED6790}" dt="2024-03-14T18:23:17.020" v="53" actId="20577"/>
        <pc:sldMkLst>
          <pc:docMk/>
          <pc:sldMk cId="0" sldId="259"/>
        </pc:sldMkLst>
        <pc:spChg chg="mod">
          <ac:chgData name="sapna k" userId="2e54986eb42ecc65" providerId="Windows Live" clId="Web-{CDEEF114-86FF-4187-A097-E6F152ED6790}" dt="2024-03-14T18:22:38.534" v="49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pna k" userId="2e54986eb42ecc65" providerId="Windows Live" clId="Web-{CDEEF114-86FF-4187-A097-E6F152ED6790}" dt="2024-03-14T18:23:17.020" v="53" actId="20577"/>
          <ac:spMkLst>
            <pc:docMk/>
            <pc:sldMk cId="0" sldId="259"/>
            <ac:spMk id="3" creationId="{00000000-0000-0000-0000-000000000000}"/>
          </ac:spMkLst>
        </pc:spChg>
        <pc:spChg chg="add">
          <ac:chgData name="sapna k" userId="2e54986eb42ecc65" providerId="Windows Live" clId="Web-{CDEEF114-86FF-4187-A097-E6F152ED6790}" dt="2024-03-14T18:21:29.389" v="43"/>
          <ac:spMkLst>
            <pc:docMk/>
            <pc:sldMk cId="0" sldId="259"/>
            <ac:spMk id="8" creationId="{0E30439A-8A5B-46EC-8283-9B6B031D40D0}"/>
          </ac:spMkLst>
        </pc:spChg>
        <pc:spChg chg="add">
          <ac:chgData name="sapna k" userId="2e54986eb42ecc65" providerId="Windows Live" clId="Web-{CDEEF114-86FF-4187-A097-E6F152ED6790}" dt="2024-03-14T18:21:29.389" v="43"/>
          <ac:spMkLst>
            <pc:docMk/>
            <pc:sldMk cId="0" sldId="259"/>
            <ac:spMk id="10" creationId="{5CEAD642-85CF-4750-8432-7C80C901F001}"/>
          </ac:spMkLst>
        </pc:spChg>
        <pc:spChg chg="add">
          <ac:chgData name="sapna k" userId="2e54986eb42ecc65" providerId="Windows Live" clId="Web-{CDEEF114-86FF-4187-A097-E6F152ED6790}" dt="2024-03-14T18:21:29.389" v="43"/>
          <ac:spMkLst>
            <pc:docMk/>
            <pc:sldMk cId="0" sldId="259"/>
            <ac:spMk id="12" creationId="{FA33EEAE-15D5-4119-8C1E-89D943F911EF}"/>
          </ac:spMkLst>
        </pc:spChg>
        <pc:spChg chg="add">
          <ac:chgData name="sapna k" userId="2e54986eb42ecc65" providerId="Windows Live" clId="Web-{CDEEF114-86FF-4187-A097-E6F152ED6790}" dt="2024-03-14T18:21:29.389" v="43"/>
          <ac:spMkLst>
            <pc:docMk/>
            <pc:sldMk cId="0" sldId="259"/>
            <ac:spMk id="14" creationId="{730D8B3B-9B80-4025-B934-26DC7D7CD231}"/>
          </ac:spMkLst>
        </pc:spChg>
        <pc:spChg chg="add">
          <ac:chgData name="sapna k" userId="2e54986eb42ecc65" providerId="Windows Live" clId="Web-{CDEEF114-86FF-4187-A097-E6F152ED6790}" dt="2024-03-14T18:21:29.389" v="43"/>
          <ac:spMkLst>
            <pc:docMk/>
            <pc:sldMk cId="0" sldId="259"/>
            <ac:spMk id="16" creationId="{B5A1B09C-1565-46F8-B70F-621C5EB48A09}"/>
          </ac:spMkLst>
        </pc:spChg>
        <pc:spChg chg="add">
          <ac:chgData name="sapna k" userId="2e54986eb42ecc65" providerId="Windows Live" clId="Web-{CDEEF114-86FF-4187-A097-E6F152ED6790}" dt="2024-03-14T18:21:29.389" v="43"/>
          <ac:spMkLst>
            <pc:docMk/>
            <pc:sldMk cId="0" sldId="259"/>
            <ac:spMk id="18" creationId="{8C516CC8-80AC-446C-A56E-9F54B7210402}"/>
          </ac:spMkLst>
        </pc:spChg>
        <pc:spChg chg="add">
          <ac:chgData name="sapna k" userId="2e54986eb42ecc65" providerId="Windows Live" clId="Web-{CDEEF114-86FF-4187-A097-E6F152ED6790}" dt="2024-03-14T18:21:29.389" v="43"/>
          <ac:spMkLst>
            <pc:docMk/>
            <pc:sldMk cId="0" sldId="259"/>
            <ac:spMk id="20" creationId="{53947E58-F088-49F1-A3D1-DEA690192E84}"/>
          </ac:spMkLst>
        </pc:spChg>
      </pc:sldChg>
      <pc:sldChg chg="addSp delSp modSp mod setBg">
        <pc:chgData name="sapna k" userId="2e54986eb42ecc65" providerId="Windows Live" clId="Web-{CDEEF114-86FF-4187-A097-E6F152ED6790}" dt="2024-03-14T18:26:30.517" v="81"/>
        <pc:sldMkLst>
          <pc:docMk/>
          <pc:sldMk cId="0" sldId="260"/>
        </pc:sldMkLst>
        <pc:spChg chg="mod">
          <ac:chgData name="sapna k" userId="2e54986eb42ecc65" providerId="Windows Live" clId="Web-{CDEEF114-86FF-4187-A097-E6F152ED6790}" dt="2024-03-14T18:26:27.782" v="78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sapna k" userId="2e54986eb42ecc65" providerId="Windows Live" clId="Web-{CDEEF114-86FF-4187-A097-E6F152ED6790}" dt="2024-03-14T18:26:30.517" v="81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sapna k" userId="2e54986eb42ecc65" providerId="Windows Live" clId="Web-{CDEEF114-86FF-4187-A097-E6F152ED6790}" dt="2024-03-14T18:26:13.703" v="74"/>
          <ac:spMkLst>
            <pc:docMk/>
            <pc:sldMk cId="0" sldId="260"/>
            <ac:spMk id="8" creationId="{1B15ED52-F352-441B-82BF-E0EA34836D08}"/>
          </ac:spMkLst>
        </pc:spChg>
        <pc:spChg chg="add del">
          <ac:chgData name="sapna k" userId="2e54986eb42ecc65" providerId="Windows Live" clId="Web-{CDEEF114-86FF-4187-A097-E6F152ED6790}" dt="2024-03-14T18:26:13.703" v="74"/>
          <ac:spMkLst>
            <pc:docMk/>
            <pc:sldMk cId="0" sldId="260"/>
            <ac:spMk id="10" creationId="{3B2E3793-BFE6-45A2-9B7B-E18844431C99}"/>
          </ac:spMkLst>
        </pc:spChg>
        <pc:spChg chg="add del">
          <ac:chgData name="sapna k" userId="2e54986eb42ecc65" providerId="Windows Live" clId="Web-{CDEEF114-86FF-4187-A097-E6F152ED6790}" dt="2024-03-14T18:26:13.703" v="74"/>
          <ac:spMkLst>
            <pc:docMk/>
            <pc:sldMk cId="0" sldId="260"/>
            <ac:spMk id="12" creationId="{BC4C4868-CB8F-4AF9-9CDB-8108F2C19B67}"/>
          </ac:spMkLst>
        </pc:spChg>
        <pc:spChg chg="add del">
          <ac:chgData name="sapna k" userId="2e54986eb42ecc65" providerId="Windows Live" clId="Web-{CDEEF114-86FF-4187-A097-E6F152ED6790}" dt="2024-03-14T18:26:13.703" v="74"/>
          <ac:spMkLst>
            <pc:docMk/>
            <pc:sldMk cId="0" sldId="260"/>
            <ac:spMk id="14" creationId="{375E0459-6403-40CD-989D-56A4407CA12E}"/>
          </ac:spMkLst>
        </pc:spChg>
        <pc:spChg chg="add del">
          <ac:chgData name="sapna k" userId="2e54986eb42ecc65" providerId="Windows Live" clId="Web-{CDEEF114-86FF-4187-A097-E6F152ED6790}" dt="2024-03-14T18:26:13.703" v="74"/>
          <ac:spMkLst>
            <pc:docMk/>
            <pc:sldMk cId="0" sldId="260"/>
            <ac:spMk id="15" creationId="{00000000-0000-0000-0000-000000000000}"/>
          </ac:spMkLst>
        </pc:spChg>
        <pc:spChg chg="add del">
          <ac:chgData name="sapna k" userId="2e54986eb42ecc65" providerId="Windows Live" clId="Web-{CDEEF114-86FF-4187-A097-E6F152ED6790}" dt="2024-03-14T18:26:13.703" v="74"/>
          <ac:spMkLst>
            <pc:docMk/>
            <pc:sldMk cId="0" sldId="260"/>
            <ac:spMk id="16" creationId="{53E5B1A8-3AC9-4BD1-9BBC-78CA94F2D1BA}"/>
          </ac:spMkLst>
        </pc:spChg>
        <pc:spChg chg="add del">
          <ac:chgData name="sapna k" userId="2e54986eb42ecc65" providerId="Windows Live" clId="Web-{CDEEF114-86FF-4187-A097-E6F152ED6790}" dt="2024-03-14T18:26:19.704" v="76"/>
          <ac:spMkLst>
            <pc:docMk/>
            <pc:sldMk cId="0" sldId="260"/>
            <ac:spMk id="18" creationId="{245A9F99-D9B1-4094-A2E2-B90AC1DB7B9C}"/>
          </ac:spMkLst>
        </pc:spChg>
        <pc:spChg chg="add del">
          <ac:chgData name="sapna k" userId="2e54986eb42ecc65" providerId="Windows Live" clId="Web-{CDEEF114-86FF-4187-A097-E6F152ED6790}" dt="2024-03-14T18:26:19.704" v="76"/>
          <ac:spMkLst>
            <pc:docMk/>
            <pc:sldMk cId="0" sldId="260"/>
            <ac:spMk id="19" creationId="{B7FAF607-473A-4A43-A23D-BBFF5C4117BB}"/>
          </ac:spMkLst>
        </pc:spChg>
        <pc:spChg chg="add del">
          <ac:chgData name="sapna k" userId="2e54986eb42ecc65" providerId="Windows Live" clId="Web-{CDEEF114-86FF-4187-A097-E6F152ED6790}" dt="2024-03-14T18:26:19.704" v="76"/>
          <ac:spMkLst>
            <pc:docMk/>
            <pc:sldMk cId="0" sldId="260"/>
            <ac:spMk id="21" creationId="{00000000-0000-0000-0000-000000000000}"/>
          </ac:spMkLst>
        </pc:spChg>
        <pc:spChg chg="add del">
          <ac:chgData name="sapna k" userId="2e54986eb42ecc65" providerId="Windows Live" clId="Web-{CDEEF114-86FF-4187-A097-E6F152ED6790}" dt="2024-03-14T18:26:27.782" v="78"/>
          <ac:spMkLst>
            <pc:docMk/>
            <pc:sldMk cId="0" sldId="260"/>
            <ac:spMk id="26" creationId="{6F4C891B-62D0-4250-AEB7-0F42BAD78D7D}"/>
          </ac:spMkLst>
        </pc:spChg>
        <pc:spChg chg="add del">
          <ac:chgData name="sapna k" userId="2e54986eb42ecc65" providerId="Windows Live" clId="Web-{CDEEF114-86FF-4187-A097-E6F152ED6790}" dt="2024-03-14T18:26:27.782" v="78"/>
          <ac:spMkLst>
            <pc:docMk/>
            <pc:sldMk cId="0" sldId="260"/>
            <ac:spMk id="28" creationId="{00000000-0000-0000-0000-000000000000}"/>
          </ac:spMkLst>
        </pc:spChg>
        <pc:grpChg chg="add del">
          <ac:chgData name="sapna k" userId="2e54986eb42ecc65" providerId="Windows Live" clId="Web-{CDEEF114-86FF-4187-A097-E6F152ED6790}" dt="2024-03-14T18:26:19.704" v="76"/>
          <ac:grpSpMkLst>
            <pc:docMk/>
            <pc:sldMk cId="0" sldId="260"/>
            <ac:grpSpMk id="22" creationId="{C5F6476F-D303-44D3-B30F-1BA348F0F64A}"/>
          </ac:grpSpMkLst>
        </pc:grpChg>
        <pc:graphicFrameChg chg="add del">
          <ac:chgData name="sapna k" userId="2e54986eb42ecc65" providerId="Windows Live" clId="Web-{CDEEF114-86FF-4187-A097-E6F152ED6790}" dt="2024-03-14T18:24:53.136" v="64"/>
          <ac:graphicFrameMkLst>
            <pc:docMk/>
            <pc:sldMk cId="0" sldId="260"/>
            <ac:graphicFrameMk id="5" creationId="{2AEE023C-1CDB-CD8A-A6D1-ABD107C6BE72}"/>
          </ac:graphicFrameMkLst>
        </pc:graphicFrameChg>
        <pc:graphicFrameChg chg="add del">
          <ac:chgData name="sapna k" userId="2e54986eb42ecc65" providerId="Windows Live" clId="Web-{CDEEF114-86FF-4187-A097-E6F152ED6790}" dt="2024-03-14T18:25:02.621" v="66"/>
          <ac:graphicFrameMkLst>
            <pc:docMk/>
            <pc:sldMk cId="0" sldId="260"/>
            <ac:graphicFrameMk id="7" creationId="{075172D3-0A7B-D79B-1464-D9AB575DFED3}"/>
          </ac:graphicFrameMkLst>
        </pc:graphicFrameChg>
        <pc:graphicFrameChg chg="add del">
          <ac:chgData name="sapna k" userId="2e54986eb42ecc65" providerId="Windows Live" clId="Web-{CDEEF114-86FF-4187-A097-E6F152ED6790}" dt="2024-03-14T18:25:32.607" v="68"/>
          <ac:graphicFrameMkLst>
            <pc:docMk/>
            <pc:sldMk cId="0" sldId="260"/>
            <ac:graphicFrameMk id="9" creationId="{4789A372-693E-2D82-8D58-98BAAF41F41B}"/>
          </ac:graphicFrameMkLst>
        </pc:graphicFrameChg>
        <pc:graphicFrameChg chg="add del">
          <ac:chgData name="sapna k" userId="2e54986eb42ecc65" providerId="Windows Live" clId="Web-{CDEEF114-86FF-4187-A097-E6F152ED6790}" dt="2024-03-14T18:25:36.060" v="70"/>
          <ac:graphicFrameMkLst>
            <pc:docMk/>
            <pc:sldMk cId="0" sldId="260"/>
            <ac:graphicFrameMk id="11" creationId="{F194FA42-ADC8-FB93-FFC1-4AFBBE250366}"/>
          </ac:graphicFrameMkLst>
        </pc:graphicFrameChg>
        <pc:graphicFrameChg chg="add del">
          <ac:chgData name="sapna k" userId="2e54986eb42ecc65" providerId="Windows Live" clId="Web-{CDEEF114-86FF-4187-A097-E6F152ED6790}" dt="2024-03-14T18:25:59.624" v="72"/>
          <ac:graphicFrameMkLst>
            <pc:docMk/>
            <pc:sldMk cId="0" sldId="260"/>
            <ac:graphicFrameMk id="13" creationId="{4789A372-693E-2D82-8D58-98BAAF41F41B}"/>
          </ac:graphicFrameMkLst>
        </pc:graphicFrameChg>
        <pc:graphicFrameChg chg="add del">
          <ac:chgData name="sapna k" userId="2e54986eb42ecc65" providerId="Windows Live" clId="Web-{CDEEF114-86FF-4187-A097-E6F152ED6790}" dt="2024-03-14T18:26:30.501" v="80"/>
          <ac:graphicFrameMkLst>
            <pc:docMk/>
            <pc:sldMk cId="0" sldId="260"/>
            <ac:graphicFrameMk id="30" creationId="{F194FA42-ADC8-FB93-FFC1-4AFBBE250366}"/>
          </ac:graphicFrameMkLst>
        </pc:graphicFrameChg>
        <pc:graphicFrameChg chg="add">
          <ac:chgData name="sapna k" userId="2e54986eb42ecc65" providerId="Windows Live" clId="Web-{CDEEF114-86FF-4187-A097-E6F152ED6790}" dt="2024-03-14T18:26:30.517" v="81"/>
          <ac:graphicFrameMkLst>
            <pc:docMk/>
            <pc:sldMk cId="0" sldId="260"/>
            <ac:graphicFrameMk id="32" creationId="{4789A372-693E-2D82-8D58-98BAAF41F41B}"/>
          </ac:graphicFrameMkLst>
        </pc:graphicFrameChg>
        <pc:picChg chg="add del">
          <ac:chgData name="sapna k" userId="2e54986eb42ecc65" providerId="Windows Live" clId="Web-{CDEEF114-86FF-4187-A097-E6F152ED6790}" dt="2024-03-14T18:26:19.704" v="76"/>
          <ac:picMkLst>
            <pc:docMk/>
            <pc:sldMk cId="0" sldId="260"/>
            <ac:picMk id="20" creationId="{DA564C40-6BD1-6747-5158-4DF4D2A53CA7}"/>
          </ac:picMkLst>
        </pc:picChg>
        <pc:picChg chg="add del">
          <ac:chgData name="sapna k" userId="2e54986eb42ecc65" providerId="Windows Live" clId="Web-{CDEEF114-86FF-4187-A097-E6F152ED6790}" dt="2024-03-14T18:26:27.782" v="78"/>
          <ac:picMkLst>
            <pc:docMk/>
            <pc:sldMk cId="0" sldId="260"/>
            <ac:picMk id="27" creationId="{CE864C44-C4B0-E677-42D5-7FB09EAB49F9}"/>
          </ac:picMkLst>
        </pc:picChg>
      </pc:sldChg>
      <pc:sldChg chg="addSp delSp modSp">
        <pc:chgData name="sapna k" userId="2e54986eb42ecc65" providerId="Windows Live" clId="Web-{CDEEF114-86FF-4187-A097-E6F152ED6790}" dt="2024-03-14T18:28:25.164" v="95" actId="1076"/>
        <pc:sldMkLst>
          <pc:docMk/>
          <pc:sldMk cId="0" sldId="261"/>
        </pc:sldMkLst>
        <pc:spChg chg="mod">
          <ac:chgData name="sapna k" userId="2e54986eb42ecc65" providerId="Windows Live" clId="Web-{CDEEF114-86FF-4187-A097-E6F152ED6790}" dt="2024-03-14T18:27:03.003" v="85" actId="20577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sapna k" userId="2e54986eb42ecc65" providerId="Windows Live" clId="Web-{CDEEF114-86FF-4187-A097-E6F152ED6790}" dt="2024-03-14T18:28:17.648" v="94"/>
          <ac:spMkLst>
            <pc:docMk/>
            <pc:sldMk cId="0" sldId="261"/>
            <ac:spMk id="3" creationId="{00000000-0000-0000-0000-000000000000}"/>
          </ac:spMkLst>
        </pc:spChg>
        <pc:graphicFrameChg chg="add del">
          <ac:chgData name="sapna k" userId="2e54986eb42ecc65" providerId="Windows Live" clId="Web-{CDEEF114-86FF-4187-A097-E6F152ED6790}" dt="2024-03-14T18:28:00.382" v="89"/>
          <ac:graphicFrameMkLst>
            <pc:docMk/>
            <pc:sldMk cId="0" sldId="261"/>
            <ac:graphicFrameMk id="5" creationId="{AD2C6BD5-0CCC-CF6D-9B55-81CFE377B3FE}"/>
          </ac:graphicFrameMkLst>
        </pc:graphicFrameChg>
        <pc:graphicFrameChg chg="add del">
          <ac:chgData name="sapna k" userId="2e54986eb42ecc65" providerId="Windows Live" clId="Web-{CDEEF114-86FF-4187-A097-E6F152ED6790}" dt="2024-03-14T18:28:08.038" v="91"/>
          <ac:graphicFrameMkLst>
            <pc:docMk/>
            <pc:sldMk cId="0" sldId="261"/>
            <ac:graphicFrameMk id="7" creationId="{23EC4A3F-5EC9-E58A-A4AA-4CCF27BB566D}"/>
          </ac:graphicFrameMkLst>
        </pc:graphicFrameChg>
        <pc:graphicFrameChg chg="add del">
          <ac:chgData name="sapna k" userId="2e54986eb42ecc65" providerId="Windows Live" clId="Web-{CDEEF114-86FF-4187-A097-E6F152ED6790}" dt="2024-03-14T18:28:17.617" v="93"/>
          <ac:graphicFrameMkLst>
            <pc:docMk/>
            <pc:sldMk cId="0" sldId="261"/>
            <ac:graphicFrameMk id="9" creationId="{AD2C6BD5-0CCC-CF6D-9B55-81CFE377B3FE}"/>
          </ac:graphicFrameMkLst>
        </pc:graphicFrameChg>
        <pc:graphicFrameChg chg="add mod">
          <ac:chgData name="sapna k" userId="2e54986eb42ecc65" providerId="Windows Live" clId="Web-{CDEEF114-86FF-4187-A097-E6F152ED6790}" dt="2024-03-14T18:28:25.164" v="95" actId="1076"/>
          <ac:graphicFrameMkLst>
            <pc:docMk/>
            <pc:sldMk cId="0" sldId="261"/>
            <ac:graphicFrameMk id="11" creationId="{8B7C2ADF-A395-6B83-3C01-C4B7D453F741}"/>
          </ac:graphicFrameMkLst>
        </pc:graphicFrameChg>
      </pc:sldChg>
      <pc:sldChg chg="addSp delSp modSp mod setBg">
        <pc:chgData name="sapna k" userId="2e54986eb42ecc65" providerId="Windows Live" clId="Web-{CDEEF114-86FF-4187-A097-E6F152ED6790}" dt="2024-03-14T18:33:11.747" v="114" actId="20577"/>
        <pc:sldMkLst>
          <pc:docMk/>
          <pc:sldMk cId="0" sldId="262"/>
        </pc:sldMkLst>
        <pc:spChg chg="mod">
          <ac:chgData name="sapna k" userId="2e54986eb42ecc65" providerId="Windows Live" clId="Web-{CDEEF114-86FF-4187-A097-E6F152ED6790}" dt="2024-03-14T18:30:26.096" v="103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sapna k" userId="2e54986eb42ecc65" providerId="Windows Live" clId="Web-{CDEEF114-86FF-4187-A097-E6F152ED6790}" dt="2024-03-14T18:30:35.347" v="1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sapna k" userId="2e54986eb42ecc65" providerId="Windows Live" clId="Web-{CDEEF114-86FF-4187-A097-E6F152ED6790}" dt="2024-03-14T18:30:26.096" v="103"/>
          <ac:spMkLst>
            <pc:docMk/>
            <pc:sldMk cId="0" sldId="262"/>
            <ac:spMk id="10" creationId="{6F4C891B-62D0-4250-AEB7-0F42BAD78D7D}"/>
          </ac:spMkLst>
        </pc:spChg>
        <pc:spChg chg="add del mod">
          <ac:chgData name="sapna k" userId="2e54986eb42ecc65" providerId="Windows Live" clId="Web-{CDEEF114-86FF-4187-A097-E6F152ED6790}" dt="2024-03-14T18:31:45.289" v="109"/>
          <ac:spMkLst>
            <pc:docMk/>
            <pc:sldMk cId="0" sldId="262"/>
            <ac:spMk id="35" creationId="{2BA62C82-0D81-0F7A-22BC-0EF4C8ACE922}"/>
          </ac:spMkLst>
        </pc:spChg>
        <pc:graphicFrameChg chg="add del">
          <ac:chgData name="sapna k" userId="2e54986eb42ecc65" providerId="Windows Live" clId="Web-{CDEEF114-86FF-4187-A097-E6F152ED6790}" dt="2024-03-14T18:30:35.316" v="105"/>
          <ac:graphicFrameMkLst>
            <pc:docMk/>
            <pc:sldMk cId="0" sldId="262"/>
            <ac:graphicFrameMk id="5" creationId="{75C3E7C2-5687-5633-238F-C063BB508F10}"/>
          </ac:graphicFrameMkLst>
        </pc:graphicFrameChg>
        <pc:graphicFrameChg chg="add del modGraphic">
          <ac:chgData name="sapna k" userId="2e54986eb42ecc65" providerId="Windows Live" clId="Web-{CDEEF114-86FF-4187-A097-E6F152ED6790}" dt="2024-03-14T18:33:11.747" v="114" actId="20577"/>
          <ac:graphicFrameMkLst>
            <pc:docMk/>
            <pc:sldMk cId="0" sldId="262"/>
            <ac:graphicFrameMk id="8" creationId="{27420CF7-4A3B-FF38-B34C-CC6660669BDF}"/>
          </ac:graphicFrameMkLst>
        </pc:graphicFrameChg>
        <pc:picChg chg="add del">
          <ac:chgData name="sapna k" userId="2e54986eb42ecc65" providerId="Windows Live" clId="Web-{CDEEF114-86FF-4187-A097-E6F152ED6790}" dt="2024-03-14T18:30:26.096" v="103"/>
          <ac:picMkLst>
            <pc:docMk/>
            <pc:sldMk cId="0" sldId="262"/>
            <ac:picMk id="7" creationId="{FE7F69D0-9EFF-7488-3923-B4314962EDEB}"/>
          </ac:picMkLst>
        </pc:picChg>
      </pc:sldChg>
      <pc:sldChg chg="addSp delSp modSp add mod replId setBg">
        <pc:chgData name="sapna k" userId="2e54986eb42ecc65" providerId="Windows Live" clId="Web-{CDEEF114-86FF-4187-A097-E6F152ED6790}" dt="2024-03-14T18:38:50.080" v="159" actId="14100"/>
        <pc:sldMkLst>
          <pc:docMk/>
          <pc:sldMk cId="3177122682" sldId="263"/>
        </pc:sldMkLst>
        <pc:spChg chg="mod">
          <ac:chgData name="sapna k" userId="2e54986eb42ecc65" providerId="Windows Live" clId="Web-{CDEEF114-86FF-4187-A097-E6F152ED6790}" dt="2024-03-14T18:38:28.032" v="153"/>
          <ac:spMkLst>
            <pc:docMk/>
            <pc:sldMk cId="3177122682" sldId="263"/>
            <ac:spMk id="2" creationId="{00000000-0000-0000-0000-000000000000}"/>
          </ac:spMkLst>
        </pc:spChg>
        <pc:spChg chg="add del">
          <ac:chgData name="sapna k" userId="2e54986eb42ecc65" providerId="Windows Live" clId="Web-{CDEEF114-86FF-4187-A097-E6F152ED6790}" dt="2024-03-14T18:35:33.740" v="137"/>
          <ac:spMkLst>
            <pc:docMk/>
            <pc:sldMk cId="3177122682" sldId="263"/>
            <ac:spMk id="10" creationId="{BACC6370-2D7E-4714-9D71-7542949D7D5D}"/>
          </ac:spMkLst>
        </pc:spChg>
        <pc:spChg chg="add del">
          <ac:chgData name="sapna k" userId="2e54986eb42ecc65" providerId="Windows Live" clId="Web-{CDEEF114-86FF-4187-A097-E6F152ED6790}" dt="2024-03-14T18:35:33.740" v="137"/>
          <ac:spMkLst>
            <pc:docMk/>
            <pc:sldMk cId="3177122682" sldId="263"/>
            <ac:spMk id="11" creationId="{F68B3F68-107C-434F-AA38-110D5EA91B85}"/>
          </ac:spMkLst>
        </pc:spChg>
        <pc:spChg chg="add del">
          <ac:chgData name="sapna k" userId="2e54986eb42ecc65" providerId="Windows Live" clId="Web-{CDEEF114-86FF-4187-A097-E6F152ED6790}" dt="2024-03-14T18:35:33.740" v="137"/>
          <ac:spMkLst>
            <pc:docMk/>
            <pc:sldMk cId="3177122682" sldId="263"/>
            <ac:spMk id="12" creationId="{AAD0DBB9-1A4B-4391-81D4-CB19F9AB918A}"/>
          </ac:spMkLst>
        </pc:spChg>
        <pc:spChg chg="add del">
          <ac:chgData name="sapna k" userId="2e54986eb42ecc65" providerId="Windows Live" clId="Web-{CDEEF114-86FF-4187-A097-E6F152ED6790}" dt="2024-03-14T18:34:39.924" v="131"/>
          <ac:spMkLst>
            <pc:docMk/>
            <pc:sldMk cId="3177122682" sldId="263"/>
            <ac:spMk id="13" creationId="{7301F447-EEF7-48F5-AF73-7566EE7F64AD}"/>
          </ac:spMkLst>
        </pc:spChg>
        <pc:spChg chg="add del">
          <ac:chgData name="sapna k" userId="2e54986eb42ecc65" providerId="Windows Live" clId="Web-{CDEEF114-86FF-4187-A097-E6F152ED6790}" dt="2024-03-14T18:35:33.740" v="137"/>
          <ac:spMkLst>
            <pc:docMk/>
            <pc:sldMk cId="3177122682" sldId="263"/>
            <ac:spMk id="14" creationId="{063BBA22-50EA-4C4D-BE05-F1CE4E63AA56}"/>
          </ac:spMkLst>
        </pc:spChg>
        <pc:spChg chg="add del">
          <ac:chgData name="sapna k" userId="2e54986eb42ecc65" providerId="Windows Live" clId="Web-{CDEEF114-86FF-4187-A097-E6F152ED6790}" dt="2024-03-14T18:34:39.924" v="131"/>
          <ac:spMkLst>
            <pc:docMk/>
            <pc:sldMk cId="3177122682" sldId="263"/>
            <ac:spMk id="15" creationId="{F7117410-A2A4-4085-9ADC-46744551DBDE}"/>
          </ac:spMkLst>
        </pc:spChg>
        <pc:spChg chg="add del">
          <ac:chgData name="sapna k" userId="2e54986eb42ecc65" providerId="Windows Live" clId="Web-{CDEEF114-86FF-4187-A097-E6F152ED6790}" dt="2024-03-14T18:38:28.157" v="155"/>
          <ac:spMkLst>
            <pc:docMk/>
            <pc:sldMk cId="3177122682" sldId="263"/>
            <ac:spMk id="16" creationId="{8DF67618-B87B-4195-8E24-3B126F79FF55}"/>
          </ac:spMkLst>
        </pc:spChg>
        <pc:spChg chg="add del">
          <ac:chgData name="sapna k" userId="2e54986eb42ecc65" providerId="Windows Live" clId="Web-{CDEEF114-86FF-4187-A097-E6F152ED6790}" dt="2024-03-14T18:34:39.924" v="131"/>
          <ac:spMkLst>
            <pc:docMk/>
            <pc:sldMk cId="3177122682" sldId="263"/>
            <ac:spMk id="17" creationId="{99F74EB5-E547-4FB4-95F5-BCC788F3C4A0}"/>
          </ac:spMkLst>
        </pc:spChg>
        <pc:spChg chg="add del">
          <ac:chgData name="sapna k" userId="2e54986eb42ecc65" providerId="Windows Live" clId="Web-{CDEEF114-86FF-4187-A097-E6F152ED6790}" dt="2024-03-14T18:35:04.973" v="133"/>
          <ac:spMkLst>
            <pc:docMk/>
            <pc:sldMk cId="3177122682" sldId="263"/>
            <ac:spMk id="19" creationId="{7301F447-EEF7-48F5-AF73-7566EE7F64AD}"/>
          </ac:spMkLst>
        </pc:spChg>
        <pc:spChg chg="add del">
          <ac:chgData name="sapna k" userId="2e54986eb42ecc65" providerId="Windows Live" clId="Web-{CDEEF114-86FF-4187-A097-E6F152ED6790}" dt="2024-03-14T18:35:04.973" v="133"/>
          <ac:spMkLst>
            <pc:docMk/>
            <pc:sldMk cId="3177122682" sldId="263"/>
            <ac:spMk id="20" creationId="{F7117410-A2A4-4085-9ADC-46744551DBDE}"/>
          </ac:spMkLst>
        </pc:spChg>
        <pc:spChg chg="add del">
          <ac:chgData name="sapna k" userId="2e54986eb42ecc65" providerId="Windows Live" clId="Web-{CDEEF114-86FF-4187-A097-E6F152ED6790}" dt="2024-03-14T18:35:04.973" v="133"/>
          <ac:spMkLst>
            <pc:docMk/>
            <pc:sldMk cId="3177122682" sldId="263"/>
            <ac:spMk id="21" creationId="{99F74EB5-E547-4FB4-95F5-BCC788F3C4A0}"/>
          </ac:spMkLst>
        </pc:spChg>
        <pc:spChg chg="add del">
          <ac:chgData name="sapna k" userId="2e54986eb42ecc65" providerId="Windows Live" clId="Web-{CDEEF114-86FF-4187-A097-E6F152ED6790}" dt="2024-03-14T18:38:28.157" v="155"/>
          <ac:spMkLst>
            <pc:docMk/>
            <pc:sldMk cId="3177122682" sldId="263"/>
            <ac:spMk id="29" creationId="{64960379-9FF9-400A-A8A8-F5AB633FD3BF}"/>
          </ac:spMkLst>
        </pc:spChg>
        <pc:spChg chg="add del">
          <ac:chgData name="sapna k" userId="2e54986eb42ecc65" providerId="Windows Live" clId="Web-{CDEEF114-86FF-4187-A097-E6F152ED6790}" dt="2024-03-14T18:38:28.032" v="153"/>
          <ac:spMkLst>
            <pc:docMk/>
            <pc:sldMk cId="3177122682" sldId="263"/>
            <ac:spMk id="37" creationId="{56E9B3E6-E277-4D68-BA48-9CB43FFBD6E2}"/>
          </ac:spMkLst>
        </pc:spChg>
        <pc:spChg chg="add del">
          <ac:chgData name="sapna k" userId="2e54986eb42ecc65" providerId="Windows Live" clId="Web-{CDEEF114-86FF-4187-A097-E6F152ED6790}" dt="2024-03-14T18:38:28.032" v="153"/>
          <ac:spMkLst>
            <pc:docMk/>
            <pc:sldMk cId="3177122682" sldId="263"/>
            <ac:spMk id="44" creationId="{D5B0017B-2ECA-49AF-B397-DC140825DF8D}"/>
          </ac:spMkLst>
        </pc:spChg>
        <pc:spChg chg="add">
          <ac:chgData name="sapna k" userId="2e54986eb42ecc65" providerId="Windows Live" clId="Web-{CDEEF114-86FF-4187-A097-E6F152ED6790}" dt="2024-03-14T18:38:28.157" v="155"/>
          <ac:spMkLst>
            <pc:docMk/>
            <pc:sldMk cId="3177122682" sldId="263"/>
            <ac:spMk id="48" creationId="{8DF67618-B87B-4195-8E24-3B126F79FF55}"/>
          </ac:spMkLst>
        </pc:spChg>
        <pc:spChg chg="add">
          <ac:chgData name="sapna k" userId="2e54986eb42ecc65" providerId="Windows Live" clId="Web-{CDEEF114-86FF-4187-A097-E6F152ED6790}" dt="2024-03-14T18:38:28.157" v="155"/>
          <ac:spMkLst>
            <pc:docMk/>
            <pc:sldMk cId="3177122682" sldId="263"/>
            <ac:spMk id="49" creationId="{64960379-9FF9-400A-A8A8-F5AB633FD3BF}"/>
          </ac:spMkLst>
        </pc:spChg>
        <pc:spChg chg="mod replId">
          <ac:chgData name="sapna k" userId="2e54986eb42ecc65" providerId="Windows Live" clId="Web-{CDEEF114-86FF-4187-A097-E6F152ED6790}" dt="2024-03-14T18:38:28.032" v="154"/>
          <ac:spMkLst>
            <pc:docMk/>
            <pc:sldMk cId="3177122682" sldId="263"/>
            <ac:spMk id="52" creationId="{0731E2C9-2CF0-48B4-9CEA-35B2199AF402}"/>
          </ac:spMkLst>
        </pc:spChg>
        <pc:spChg chg="mod replId">
          <ac:chgData name="sapna k" userId="2e54986eb42ecc65" providerId="Windows Live" clId="Web-{CDEEF114-86FF-4187-A097-E6F152ED6790}" dt="2024-03-14T18:38:28.032" v="154"/>
          <ac:spMkLst>
            <pc:docMk/>
            <pc:sldMk cId="3177122682" sldId="263"/>
            <ac:spMk id="53" creationId="{590EB173-7DC2-4BE8-BC08-19BC09DBD9C4}"/>
          </ac:spMkLst>
        </pc:spChg>
        <pc:spChg chg="mod replId">
          <ac:chgData name="sapna k" userId="2e54986eb42ecc65" providerId="Windows Live" clId="Web-{CDEEF114-86FF-4187-A097-E6F152ED6790}" dt="2024-03-14T18:38:28.032" v="154"/>
          <ac:spMkLst>
            <pc:docMk/>
            <pc:sldMk cId="3177122682" sldId="263"/>
            <ac:spMk id="54" creationId="{366019AD-E33B-4DBF-BAD3-AE3611603168}"/>
          </ac:spMkLst>
        </pc:spChg>
        <pc:spChg chg="mod replId">
          <ac:chgData name="sapna k" userId="2e54986eb42ecc65" providerId="Windows Live" clId="Web-{CDEEF114-86FF-4187-A097-E6F152ED6790}" dt="2024-03-14T18:38:28.032" v="154"/>
          <ac:spMkLst>
            <pc:docMk/>
            <pc:sldMk cId="3177122682" sldId="263"/>
            <ac:spMk id="55" creationId="{4DDB60AE-8B9C-4BA0-93DC-F8C9EBF6D8BD}"/>
          </ac:spMkLst>
        </pc:spChg>
        <pc:spChg chg="mod replId">
          <ac:chgData name="sapna k" userId="2e54986eb42ecc65" providerId="Windows Live" clId="Web-{CDEEF114-86FF-4187-A097-E6F152ED6790}" dt="2024-03-14T18:38:28.032" v="154"/>
          <ac:spMkLst>
            <pc:docMk/>
            <pc:sldMk cId="3177122682" sldId="263"/>
            <ac:spMk id="56" creationId="{9F247760-BE07-41A2-969E-570081E65529}"/>
          </ac:spMkLst>
        </pc:spChg>
        <pc:spChg chg="mod replId">
          <ac:chgData name="sapna k" userId="2e54986eb42ecc65" providerId="Windows Live" clId="Web-{CDEEF114-86FF-4187-A097-E6F152ED6790}" dt="2024-03-14T18:38:28.032" v="154"/>
          <ac:spMkLst>
            <pc:docMk/>
            <pc:sldMk cId="3177122682" sldId="263"/>
            <ac:spMk id="57" creationId="{57A70BD2-76FC-4BDD-9E64-3B93D5EF3692}"/>
          </ac:spMkLst>
        </pc:spChg>
        <pc:spChg chg="mod replId">
          <ac:chgData name="sapna k" userId="2e54986eb42ecc65" providerId="Windows Live" clId="Web-{CDEEF114-86FF-4187-A097-E6F152ED6790}" dt="2024-03-14T18:38:28.032" v="154"/>
          <ac:spMkLst>
            <pc:docMk/>
            <pc:sldMk cId="3177122682" sldId="263"/>
            <ac:spMk id="58" creationId="{AADD9643-5489-42CB-9762-FBAC2AAE9FB9}"/>
          </ac:spMkLst>
        </pc:spChg>
        <pc:spChg chg="mod replId">
          <ac:chgData name="sapna k" userId="2e54986eb42ecc65" providerId="Windows Live" clId="Web-{CDEEF114-86FF-4187-A097-E6F152ED6790}" dt="2024-03-14T18:38:28.032" v="154"/>
          <ac:spMkLst>
            <pc:docMk/>
            <pc:sldMk cId="3177122682" sldId="263"/>
            <ac:spMk id="59" creationId="{09A2C16E-2745-4E3D-BECC-D66755221E3B}"/>
          </ac:spMkLst>
        </pc:spChg>
        <pc:spChg chg="mod replId">
          <ac:chgData name="sapna k" userId="2e54986eb42ecc65" providerId="Windows Live" clId="Web-{CDEEF114-86FF-4187-A097-E6F152ED6790}" dt="2024-03-14T18:38:28.032" v="154"/>
          <ac:spMkLst>
            <pc:docMk/>
            <pc:sldMk cId="3177122682" sldId="263"/>
            <ac:spMk id="60" creationId="{52E5A063-571D-4461-9869-B3E93F6E69DD}"/>
          </ac:spMkLst>
        </pc:spChg>
        <pc:grpChg chg="add del">
          <ac:chgData name="sapna k" userId="2e54986eb42ecc65" providerId="Windows Live" clId="Web-{CDEEF114-86FF-4187-A097-E6F152ED6790}" dt="2024-03-14T18:38:28.157" v="155"/>
          <ac:grpSpMkLst>
            <pc:docMk/>
            <pc:sldMk cId="3177122682" sldId="263"/>
            <ac:grpSpMk id="30" creationId="{2C491629-AE25-486B-9B22-2CE4EE8F7E47}"/>
          </ac:grpSpMkLst>
        </pc:grpChg>
        <pc:grpChg chg="add del">
          <ac:chgData name="sapna k" userId="2e54986eb42ecc65" providerId="Windows Live" clId="Web-{CDEEF114-86FF-4187-A097-E6F152ED6790}" dt="2024-03-14T18:38:28.157" v="155"/>
          <ac:grpSpMkLst>
            <pc:docMk/>
            <pc:sldMk cId="3177122682" sldId="263"/>
            <ac:grpSpMk id="32" creationId="{43F5E015-E085-4624-B431-B42414448684}"/>
          </ac:grpSpMkLst>
        </pc:grpChg>
        <pc:grpChg chg="add del">
          <ac:chgData name="sapna k" userId="2e54986eb42ecc65" providerId="Windows Live" clId="Web-{CDEEF114-86FF-4187-A097-E6F152ED6790}" dt="2024-03-14T18:38:28.032" v="153"/>
          <ac:grpSpMkLst>
            <pc:docMk/>
            <pc:sldMk cId="3177122682" sldId="263"/>
            <ac:grpSpMk id="39" creationId="{AE1C45F0-260A-458C-96ED-C1F6D2151219}"/>
          </ac:grpSpMkLst>
        </pc:grpChg>
        <pc:grpChg chg="add">
          <ac:chgData name="sapna k" userId="2e54986eb42ecc65" providerId="Windows Live" clId="Web-{CDEEF114-86FF-4187-A097-E6F152ED6790}" dt="2024-03-14T18:38:28.157" v="155"/>
          <ac:grpSpMkLst>
            <pc:docMk/>
            <pc:sldMk cId="3177122682" sldId="263"/>
            <ac:grpSpMk id="50" creationId="{2C491629-AE25-486B-9B22-2CE4EE8F7E47}"/>
          </ac:grpSpMkLst>
        </pc:grpChg>
        <pc:grpChg chg="add">
          <ac:chgData name="sapna k" userId="2e54986eb42ecc65" providerId="Windows Live" clId="Web-{CDEEF114-86FF-4187-A097-E6F152ED6790}" dt="2024-03-14T18:38:28.157" v="155"/>
          <ac:grpSpMkLst>
            <pc:docMk/>
            <pc:sldMk cId="3177122682" sldId="263"/>
            <ac:grpSpMk id="51" creationId="{43F5E015-E085-4624-B431-B42414448684}"/>
          </ac:grpSpMkLst>
        </pc:grpChg>
        <pc:graphicFrameChg chg="mod modGraphic">
          <ac:chgData name="sapna k" userId="2e54986eb42ecc65" providerId="Windows Live" clId="Web-{CDEEF114-86FF-4187-A097-E6F152ED6790}" dt="2024-03-14T18:38:50.080" v="159" actId="14100"/>
          <ac:graphicFrameMkLst>
            <pc:docMk/>
            <pc:sldMk cId="3177122682" sldId="263"/>
            <ac:graphicFrameMk id="8" creationId="{27420CF7-4A3B-FF38-B34C-CC6660669BDF}"/>
          </ac:graphicFrameMkLst>
        </pc:graphicFrameChg>
        <pc:cxnChg chg="add del">
          <ac:chgData name="sapna k" userId="2e54986eb42ecc65" providerId="Windows Live" clId="Web-{CDEEF114-86FF-4187-A097-E6F152ED6790}" dt="2024-03-14T18:38:28.032" v="153"/>
          <ac:cxnSpMkLst>
            <pc:docMk/>
            <pc:sldMk cId="3177122682" sldId="263"/>
            <ac:cxnSpMk id="46" creationId="{6CF1BAF6-AD41-4082-B212-8A1F9A2E8779}"/>
          </ac:cxnSpMkLst>
        </pc:cxnChg>
      </pc:sldChg>
      <pc:sldChg chg="addSp delSp modSp new mod setBg">
        <pc:chgData name="sapna k" userId="2e54986eb42ecc65" providerId="Windows Live" clId="Web-{CDEEF114-86FF-4187-A097-E6F152ED6790}" dt="2024-03-14T18:44:38.695" v="186"/>
        <pc:sldMkLst>
          <pc:docMk/>
          <pc:sldMk cId="1722272028" sldId="264"/>
        </pc:sldMkLst>
        <pc:spChg chg="mod">
          <ac:chgData name="sapna k" userId="2e54986eb42ecc65" providerId="Windows Live" clId="Web-{CDEEF114-86FF-4187-A097-E6F152ED6790}" dt="2024-03-14T18:43:44.005" v="184" actId="20577"/>
          <ac:spMkLst>
            <pc:docMk/>
            <pc:sldMk cId="1722272028" sldId="264"/>
            <ac:spMk id="2" creationId="{4706943F-97C6-2863-A490-D9D3EEB47DD6}"/>
          </ac:spMkLst>
        </pc:spChg>
        <pc:spChg chg="del mod">
          <ac:chgData name="sapna k" userId="2e54986eb42ecc65" providerId="Windows Live" clId="Web-{CDEEF114-86FF-4187-A097-E6F152ED6790}" dt="2024-03-14T18:42:58.064" v="178"/>
          <ac:spMkLst>
            <pc:docMk/>
            <pc:sldMk cId="1722272028" sldId="264"/>
            <ac:spMk id="3" creationId="{346AF2FE-F592-AE09-0DF4-1319A6A2194C}"/>
          </ac:spMkLst>
        </pc:spChg>
        <pc:spChg chg="add">
          <ac:chgData name="sapna k" userId="2e54986eb42ecc65" providerId="Windows Live" clId="Web-{CDEEF114-86FF-4187-A097-E6F152ED6790}" dt="2024-03-14T18:42:58.064" v="178"/>
          <ac:spMkLst>
            <pc:docMk/>
            <pc:sldMk cId="1722272028" sldId="264"/>
            <ac:spMk id="10" creationId="{A3363022-C969-41E9-8EB2-E4C94908C1FA}"/>
          </ac:spMkLst>
        </pc:spChg>
        <pc:spChg chg="add">
          <ac:chgData name="sapna k" userId="2e54986eb42ecc65" providerId="Windows Live" clId="Web-{CDEEF114-86FF-4187-A097-E6F152ED6790}" dt="2024-03-14T18:42:58.064" v="178"/>
          <ac:spMkLst>
            <pc:docMk/>
            <pc:sldMk cId="1722272028" sldId="264"/>
            <ac:spMk id="12" creationId="{8D1AD6B3-BE88-4CEB-BA17-790657CC4729}"/>
          </ac:spMkLst>
        </pc:spChg>
        <pc:grpChg chg="add">
          <ac:chgData name="sapna k" userId="2e54986eb42ecc65" providerId="Windows Live" clId="Web-{CDEEF114-86FF-4187-A097-E6F152ED6790}" dt="2024-03-14T18:42:58.064" v="178"/>
          <ac:grpSpMkLst>
            <pc:docMk/>
            <pc:sldMk cId="1722272028" sldId="264"/>
            <ac:grpSpMk id="14" creationId="{89D1390B-7E13-4B4F-9CB2-391063412E54}"/>
          </ac:grpSpMkLst>
        </pc:grpChg>
        <pc:picChg chg="add del mod">
          <ac:chgData name="sapna k" userId="2e54986eb42ecc65" providerId="Windows Live" clId="Web-{CDEEF114-86FF-4187-A097-E6F152ED6790}" dt="2024-03-14T18:44:38.695" v="186"/>
          <ac:picMkLst>
            <pc:docMk/>
            <pc:sldMk cId="1722272028" sldId="264"/>
            <ac:picMk id="4" creationId="{EF9FDF69-EE56-D900-0DCD-198816A791AC}"/>
          </ac:picMkLst>
        </pc:picChg>
        <pc:picChg chg="add">
          <ac:chgData name="sapna k" userId="2e54986eb42ecc65" providerId="Windows Live" clId="Web-{CDEEF114-86FF-4187-A097-E6F152ED6790}" dt="2024-03-14T18:42:58.064" v="178"/>
          <ac:picMkLst>
            <pc:docMk/>
            <pc:sldMk cId="1722272028" sldId="264"/>
            <ac:picMk id="7" creationId="{AE220FA0-3426-7451-D585-ECE4A0EA0173}"/>
          </ac:picMkLst>
        </pc:picChg>
      </pc:sldChg>
      <pc:sldChg chg="add del replId">
        <pc:chgData name="sapna k" userId="2e54986eb42ecc65" providerId="Windows Live" clId="Web-{CDEEF114-86FF-4187-A097-E6F152ED6790}" dt="2024-03-14T18:39:20.785" v="161"/>
        <pc:sldMkLst>
          <pc:docMk/>
          <pc:sldMk cId="2770313701" sldId="264"/>
        </pc:sldMkLst>
      </pc:sldChg>
    </pc:docChg>
  </pc:docChgLst>
  <pc:docChgLst>
    <pc:chgData name="sapna k" userId="2e54986eb42ecc65" providerId="Windows Live" clId="Web-{E92A533C-3FC9-4FD7-A1FF-7D93C7C19BB5}"/>
    <pc:docChg chg="addSld delSld modSld">
      <pc:chgData name="sapna k" userId="2e54986eb42ecc65" providerId="Windows Live" clId="Web-{E92A533C-3FC9-4FD7-A1FF-7D93C7C19BB5}" dt="2024-03-15T05:19:42.449" v="141" actId="20577"/>
      <pc:docMkLst>
        <pc:docMk/>
      </pc:docMkLst>
      <pc:sldChg chg="addSp delSp modSp new mod setBg">
        <pc:chgData name="sapna k" userId="2e54986eb42ecc65" providerId="Windows Live" clId="Web-{E92A533C-3FC9-4FD7-A1FF-7D93C7C19BB5}" dt="2024-03-15T05:19:42.449" v="141" actId="20577"/>
        <pc:sldMkLst>
          <pc:docMk/>
          <pc:sldMk cId="1401037612" sldId="265"/>
        </pc:sldMkLst>
        <pc:spChg chg="mod ord">
          <ac:chgData name="sapna k" userId="2e54986eb42ecc65" providerId="Windows Live" clId="Web-{E92A533C-3FC9-4FD7-A1FF-7D93C7C19BB5}" dt="2024-03-15T05:19:42.449" v="141" actId="20577"/>
          <ac:spMkLst>
            <pc:docMk/>
            <pc:sldMk cId="1401037612" sldId="265"/>
            <ac:spMk id="2" creationId="{B761720D-0C54-E5E5-05DD-51FE20AF29AA}"/>
          </ac:spMkLst>
        </pc:spChg>
        <pc:spChg chg="del">
          <ac:chgData name="sapna k" userId="2e54986eb42ecc65" providerId="Windows Live" clId="Web-{E92A533C-3FC9-4FD7-A1FF-7D93C7C19BB5}" dt="2024-03-15T05:01:58.885" v="1"/>
          <ac:spMkLst>
            <pc:docMk/>
            <pc:sldMk cId="1401037612" sldId="265"/>
            <ac:spMk id="3" creationId="{DD743FAB-6DCE-3350-1216-985D5DA94A5D}"/>
          </ac:spMkLst>
        </pc:spChg>
        <pc:spChg chg="add del">
          <ac:chgData name="sapna k" userId="2e54986eb42ecc65" providerId="Windows Live" clId="Web-{E92A533C-3FC9-4FD7-A1FF-7D93C7C19BB5}" dt="2024-03-15T05:04:39.264" v="41"/>
          <ac:spMkLst>
            <pc:docMk/>
            <pc:sldMk cId="1401037612" sldId="265"/>
            <ac:spMk id="8" creationId="{22DC5E34-68BC-E85A-B1ED-9B684E4B917A}"/>
          </ac:spMkLst>
        </pc:spChg>
        <pc:spChg chg="add del">
          <ac:chgData name="sapna k" userId="2e54986eb42ecc65" providerId="Windows Live" clId="Web-{E92A533C-3FC9-4FD7-A1FF-7D93C7C19BB5}" dt="2024-03-15T05:04:52.077" v="43"/>
          <ac:spMkLst>
            <pc:docMk/>
            <pc:sldMk cId="1401037612" sldId="265"/>
            <ac:spMk id="9" creationId="{D4771268-CB57-404A-9271-370EB28F6090}"/>
          </ac:spMkLst>
        </pc:spChg>
        <pc:spChg chg="add del">
          <ac:chgData name="sapna k" userId="2e54986eb42ecc65" providerId="Windows Live" clId="Web-{E92A533C-3FC9-4FD7-A1FF-7D93C7C19BB5}" dt="2024-03-15T05:04:39.264" v="41"/>
          <ac:spMkLst>
            <pc:docMk/>
            <pc:sldMk cId="1401037612" sldId="265"/>
            <ac:spMk id="11" creationId="{04812C46-200A-4DEB-A05E-3ED6C68C2387}"/>
          </ac:spMkLst>
        </pc:spChg>
        <pc:spChg chg="add del">
          <ac:chgData name="sapna k" userId="2e54986eb42ecc65" providerId="Windows Live" clId="Web-{E92A533C-3FC9-4FD7-A1FF-7D93C7C19BB5}" dt="2024-03-15T05:05:00.780" v="45"/>
          <ac:spMkLst>
            <pc:docMk/>
            <pc:sldMk cId="1401037612" sldId="265"/>
            <ac:spMk id="12" creationId="{C0763A76-9F1C-4FC5-82B7-DD475DA461B2}"/>
          </ac:spMkLst>
        </pc:spChg>
        <pc:spChg chg="add del">
          <ac:chgData name="sapna k" userId="2e54986eb42ecc65" providerId="Windows Live" clId="Web-{E92A533C-3FC9-4FD7-A1FF-7D93C7C19BB5}" dt="2024-03-15T05:04:39.264" v="41"/>
          <ac:spMkLst>
            <pc:docMk/>
            <pc:sldMk cId="1401037612" sldId="265"/>
            <ac:spMk id="13" creationId="{D1EA859B-E555-4109-94F3-6700E046E008}"/>
          </ac:spMkLst>
        </pc:spChg>
        <pc:spChg chg="add del">
          <ac:chgData name="sapna k" userId="2e54986eb42ecc65" providerId="Windows Live" clId="Web-{E92A533C-3FC9-4FD7-A1FF-7D93C7C19BB5}" dt="2024-03-15T05:05:00.780" v="45"/>
          <ac:spMkLst>
            <pc:docMk/>
            <pc:sldMk cId="1401037612" sldId="265"/>
            <ac:spMk id="14" creationId="{E81BF4F6-F2CF-4984-9D14-D6966D92F99F}"/>
          </ac:spMkLst>
        </pc:spChg>
        <pc:spChg chg="add del">
          <ac:chgData name="sapna k" userId="2e54986eb42ecc65" providerId="Windows Live" clId="Web-{E92A533C-3FC9-4FD7-A1FF-7D93C7C19BB5}" dt="2024-03-15T05:05:00.780" v="45"/>
          <ac:spMkLst>
            <pc:docMk/>
            <pc:sldMk cId="1401037612" sldId="265"/>
            <ac:spMk id="15" creationId="{B2B4A6FE-2958-F458-54AB-94D2462270CF}"/>
          </ac:spMkLst>
        </pc:spChg>
        <pc:spChg chg="add del">
          <ac:chgData name="sapna k" userId="2e54986eb42ecc65" providerId="Windows Live" clId="Web-{E92A533C-3FC9-4FD7-A1FF-7D93C7C19BB5}" dt="2024-03-15T05:05:04.077" v="47"/>
          <ac:spMkLst>
            <pc:docMk/>
            <pc:sldMk cId="1401037612" sldId="265"/>
            <ac:spMk id="17" creationId="{A27DBD94-A589-95E0-29B9-EB489F90C500}"/>
          </ac:spMkLst>
        </pc:spChg>
        <pc:spChg chg="add del">
          <ac:chgData name="sapna k" userId="2e54986eb42ecc65" providerId="Windows Live" clId="Web-{E92A533C-3FC9-4FD7-A1FF-7D93C7C19BB5}" dt="2024-03-15T05:05:29.469" v="52"/>
          <ac:spMkLst>
            <pc:docMk/>
            <pc:sldMk cId="1401037612" sldId="265"/>
            <ac:spMk id="22" creationId="{C0763A76-9F1C-4FC5-82B7-DD475DA461B2}"/>
          </ac:spMkLst>
        </pc:spChg>
        <pc:spChg chg="add del">
          <ac:chgData name="sapna k" userId="2e54986eb42ecc65" providerId="Windows Live" clId="Web-{E92A533C-3FC9-4FD7-A1FF-7D93C7C19BB5}" dt="2024-03-15T05:05:29.469" v="52"/>
          <ac:spMkLst>
            <pc:docMk/>
            <pc:sldMk cId="1401037612" sldId="265"/>
            <ac:spMk id="23" creationId="{E81BF4F6-F2CF-4984-9D14-D6966D92F99F}"/>
          </ac:spMkLst>
        </pc:spChg>
        <pc:spChg chg="add del">
          <ac:chgData name="sapna k" userId="2e54986eb42ecc65" providerId="Windows Live" clId="Web-{E92A533C-3FC9-4FD7-A1FF-7D93C7C19BB5}" dt="2024-03-15T05:05:29.469" v="52"/>
          <ac:spMkLst>
            <pc:docMk/>
            <pc:sldMk cId="1401037612" sldId="265"/>
            <ac:spMk id="24" creationId="{B2B4A6FE-2958-F458-54AB-94D2462270CF}"/>
          </ac:spMkLst>
        </pc:spChg>
        <pc:spChg chg="add del">
          <ac:chgData name="sapna k" userId="2e54986eb42ecc65" providerId="Windows Live" clId="Web-{E92A533C-3FC9-4FD7-A1FF-7D93C7C19BB5}" dt="2024-03-15T05:05:29.453" v="51"/>
          <ac:spMkLst>
            <pc:docMk/>
            <pc:sldMk cId="1401037612" sldId="265"/>
            <ac:spMk id="29" creationId="{D12DDE76-C203-4047-9998-63900085B5E8}"/>
          </ac:spMkLst>
        </pc:spChg>
        <pc:spChg chg="add">
          <ac:chgData name="sapna k" userId="2e54986eb42ecc65" providerId="Windows Live" clId="Web-{E92A533C-3FC9-4FD7-A1FF-7D93C7C19BB5}" dt="2024-03-15T05:05:29.469" v="52"/>
          <ac:spMkLst>
            <pc:docMk/>
            <pc:sldMk cId="1401037612" sldId="265"/>
            <ac:spMk id="31" creationId="{D4771268-CB57-404A-9271-370EB28F6090}"/>
          </ac:spMkLst>
        </pc:spChg>
        <pc:grpChg chg="add del">
          <ac:chgData name="sapna k" userId="2e54986eb42ecc65" providerId="Windows Live" clId="Web-{E92A533C-3FC9-4FD7-A1FF-7D93C7C19BB5}" dt="2024-03-15T05:05:04.077" v="47"/>
          <ac:grpSpMkLst>
            <pc:docMk/>
            <pc:sldMk cId="1401037612" sldId="265"/>
            <ac:grpSpMk id="18" creationId="{1FD67D68-9B83-C338-8342-3348D8F22347}"/>
          </ac:grpSpMkLst>
        </pc:grpChg>
        <pc:picChg chg="add mod ord">
          <ac:chgData name="sapna k" userId="2e54986eb42ecc65" providerId="Windows Live" clId="Web-{E92A533C-3FC9-4FD7-A1FF-7D93C7C19BB5}" dt="2024-03-15T05:19:32.823" v="140" actId="14100"/>
          <ac:picMkLst>
            <pc:docMk/>
            <pc:sldMk cId="1401037612" sldId="265"/>
            <ac:picMk id="4" creationId="{8D4AACDE-F089-EA8D-EEA5-3104016F51A2}"/>
          </ac:picMkLst>
        </pc:picChg>
      </pc:sldChg>
      <pc:sldChg chg="addSp delSp modSp new del mod setBg">
        <pc:chgData name="sapna k" userId="2e54986eb42ecc65" providerId="Windows Live" clId="Web-{E92A533C-3FC9-4FD7-A1FF-7D93C7C19BB5}" dt="2024-03-15T05:16:00.724" v="112"/>
        <pc:sldMkLst>
          <pc:docMk/>
          <pc:sldMk cId="663603475" sldId="266"/>
        </pc:sldMkLst>
        <pc:spChg chg="mod">
          <ac:chgData name="sapna k" userId="2e54986eb42ecc65" providerId="Windows Live" clId="Web-{E92A533C-3FC9-4FD7-A1FF-7D93C7C19BB5}" dt="2024-03-15T05:10:55.763" v="99" actId="20577"/>
          <ac:spMkLst>
            <pc:docMk/>
            <pc:sldMk cId="663603475" sldId="266"/>
            <ac:spMk id="2" creationId="{7DF15038-1621-CA66-8DAE-7AA343E2999D}"/>
          </ac:spMkLst>
        </pc:spChg>
        <pc:spChg chg="del">
          <ac:chgData name="sapna k" userId="2e54986eb42ecc65" providerId="Windows Live" clId="Web-{E92A533C-3FC9-4FD7-A1FF-7D93C7C19BB5}" dt="2024-03-15T05:06:56.033" v="58"/>
          <ac:spMkLst>
            <pc:docMk/>
            <pc:sldMk cId="663603475" sldId="266"/>
            <ac:spMk id="3" creationId="{9326E84E-A4E3-A22B-01F2-D43A1ED8919F}"/>
          </ac:spMkLst>
        </pc:spChg>
        <pc:spChg chg="add del mod">
          <ac:chgData name="sapna k" userId="2e54986eb42ecc65" providerId="Windows Live" clId="Web-{E92A533C-3FC9-4FD7-A1FF-7D93C7C19BB5}" dt="2024-03-15T05:07:53.629" v="60"/>
          <ac:spMkLst>
            <pc:docMk/>
            <pc:sldMk cId="663603475" sldId="266"/>
            <ac:spMk id="6" creationId="{4CBA4C47-C1AF-7F0E-DE46-62196C9DA6EA}"/>
          </ac:spMkLst>
        </pc:spChg>
        <pc:spChg chg="add">
          <ac:chgData name="sapna k" userId="2e54986eb42ecc65" providerId="Windows Live" clId="Web-{E92A533C-3FC9-4FD7-A1FF-7D93C7C19BB5}" dt="2024-03-15T05:09:45.698" v="90"/>
          <ac:spMkLst>
            <pc:docMk/>
            <pc:sldMk cId="663603475" sldId="266"/>
            <ac:spMk id="12" creationId="{A8384FB5-9ADC-4DDC-881B-597D56F5B15D}"/>
          </ac:spMkLst>
        </pc:spChg>
        <pc:spChg chg="add">
          <ac:chgData name="sapna k" userId="2e54986eb42ecc65" providerId="Windows Live" clId="Web-{E92A533C-3FC9-4FD7-A1FF-7D93C7C19BB5}" dt="2024-03-15T05:09:45.698" v="90"/>
          <ac:spMkLst>
            <pc:docMk/>
            <pc:sldMk cId="663603475" sldId="266"/>
            <ac:spMk id="14" creationId="{1199E1B1-A8C0-4FE8-A5A8-1CB41D69F857}"/>
          </ac:spMkLst>
        </pc:spChg>
        <pc:spChg chg="add">
          <ac:chgData name="sapna k" userId="2e54986eb42ecc65" providerId="Windows Live" clId="Web-{E92A533C-3FC9-4FD7-A1FF-7D93C7C19BB5}" dt="2024-03-15T05:09:45.698" v="90"/>
          <ac:spMkLst>
            <pc:docMk/>
            <pc:sldMk cId="663603475" sldId="266"/>
            <ac:spMk id="16" creationId="{84A8DE83-DE75-4B41-9DB4-A7EC0B0DEC0B}"/>
          </ac:spMkLst>
        </pc:spChg>
        <pc:spChg chg="add">
          <ac:chgData name="sapna k" userId="2e54986eb42ecc65" providerId="Windows Live" clId="Web-{E92A533C-3FC9-4FD7-A1FF-7D93C7C19BB5}" dt="2024-03-15T05:09:45.698" v="90"/>
          <ac:spMkLst>
            <pc:docMk/>
            <pc:sldMk cId="663603475" sldId="266"/>
            <ac:spMk id="18" creationId="{A7009A0A-BEF5-4EAC-AF15-E4F9F002E239}"/>
          </ac:spMkLst>
        </pc:spChg>
        <pc:picChg chg="add del mod ord">
          <ac:chgData name="sapna k" userId="2e54986eb42ecc65" providerId="Windows Live" clId="Web-{E92A533C-3FC9-4FD7-A1FF-7D93C7C19BB5}" dt="2024-03-15T05:07:07.409" v="59"/>
          <ac:picMkLst>
            <pc:docMk/>
            <pc:sldMk cId="663603475" sldId="266"/>
            <ac:picMk id="4" creationId="{B4A42227-837E-0796-A035-69F3E383A037}"/>
          </ac:picMkLst>
        </pc:picChg>
        <pc:picChg chg="add mod ord">
          <ac:chgData name="sapna k" userId="2e54986eb42ecc65" providerId="Windows Live" clId="Web-{E92A533C-3FC9-4FD7-A1FF-7D93C7C19BB5}" dt="2024-03-15T05:11:29.889" v="104" actId="14100"/>
          <ac:picMkLst>
            <pc:docMk/>
            <pc:sldMk cId="663603475" sldId="266"/>
            <ac:picMk id="7" creationId="{90213FF7-6ACC-8B98-B4F4-3AEF13003588}"/>
          </ac:picMkLst>
        </pc:picChg>
        <pc:picChg chg="add mod">
          <ac:chgData name="sapna k" userId="2e54986eb42ecc65" providerId="Windows Live" clId="Web-{E92A533C-3FC9-4FD7-A1FF-7D93C7C19BB5}" dt="2024-03-15T05:15:37.614" v="110"/>
          <ac:picMkLst>
            <pc:docMk/>
            <pc:sldMk cId="663603475" sldId="266"/>
            <ac:picMk id="8" creationId="{A3D13428-70D9-BEB6-AE46-980DDE4711DF}"/>
          </ac:picMkLst>
        </pc:picChg>
      </pc:sldChg>
      <pc:sldChg chg="addSp delSp modSp new mod setBg">
        <pc:chgData name="sapna k" userId="2e54986eb42ecc65" providerId="Windows Live" clId="Web-{E92A533C-3FC9-4FD7-A1FF-7D93C7C19BB5}" dt="2024-03-15T05:18:33.634" v="131" actId="20577"/>
        <pc:sldMkLst>
          <pc:docMk/>
          <pc:sldMk cId="3040768845" sldId="267"/>
        </pc:sldMkLst>
        <pc:spChg chg="mod">
          <ac:chgData name="sapna k" userId="2e54986eb42ecc65" providerId="Windows Live" clId="Web-{E92A533C-3FC9-4FD7-A1FF-7D93C7C19BB5}" dt="2024-03-15T05:18:33.634" v="131" actId="20577"/>
          <ac:spMkLst>
            <pc:docMk/>
            <pc:sldMk cId="3040768845" sldId="267"/>
            <ac:spMk id="2" creationId="{D0B824EF-96E8-F05C-524C-B04C55EDDF3B}"/>
          </ac:spMkLst>
        </pc:spChg>
        <pc:spChg chg="del">
          <ac:chgData name="sapna k" userId="2e54986eb42ecc65" providerId="Windows Live" clId="Web-{E92A533C-3FC9-4FD7-A1FF-7D93C7C19BB5}" dt="2024-03-15T05:15:48.380" v="111"/>
          <ac:spMkLst>
            <pc:docMk/>
            <pc:sldMk cId="3040768845" sldId="267"/>
            <ac:spMk id="3" creationId="{ECEDEE83-3968-FA7E-075D-6BB857B8BC01}"/>
          </ac:spMkLst>
        </pc:spChg>
        <pc:spChg chg="add del">
          <ac:chgData name="sapna k" userId="2e54986eb42ecc65" providerId="Windows Live" clId="Web-{E92A533C-3FC9-4FD7-A1FF-7D93C7C19BB5}" dt="2024-03-15T05:16:59.991" v="117"/>
          <ac:spMkLst>
            <pc:docMk/>
            <pc:sldMk cId="3040768845" sldId="267"/>
            <ac:spMk id="8" creationId="{8F62AC52-3E0F-A181-BCC5-2F8FE02323FE}"/>
          </ac:spMkLst>
        </pc:spChg>
        <pc:spChg chg="add">
          <ac:chgData name="sapna k" userId="2e54986eb42ecc65" providerId="Windows Live" clId="Web-{E92A533C-3FC9-4FD7-A1FF-7D93C7C19BB5}" dt="2024-03-15T05:17:18.648" v="122"/>
          <ac:spMkLst>
            <pc:docMk/>
            <pc:sldMk cId="3040768845" sldId="267"/>
            <ac:spMk id="9" creationId="{A8384FB5-9ADC-4DDC-881B-597D56F5B15D}"/>
          </ac:spMkLst>
        </pc:spChg>
        <pc:spChg chg="add del">
          <ac:chgData name="sapna k" userId="2e54986eb42ecc65" providerId="Windows Live" clId="Web-{E92A533C-3FC9-4FD7-A1FF-7D93C7C19BB5}" dt="2024-03-15T05:16:59.991" v="117"/>
          <ac:spMkLst>
            <pc:docMk/>
            <pc:sldMk cId="3040768845" sldId="267"/>
            <ac:spMk id="11" creationId="{F13C74B1-5B17-4795-BED0-7140497B445A}"/>
          </ac:spMkLst>
        </pc:spChg>
        <pc:spChg chg="add del">
          <ac:chgData name="sapna k" userId="2e54986eb42ecc65" providerId="Windows Live" clId="Web-{E92A533C-3FC9-4FD7-A1FF-7D93C7C19BB5}" dt="2024-03-15T05:16:59.991" v="117"/>
          <ac:spMkLst>
            <pc:docMk/>
            <pc:sldMk cId="3040768845" sldId="267"/>
            <ac:spMk id="13" creationId="{D4974D33-8DC5-464E-8C6D-BE58F0669C17}"/>
          </ac:spMkLst>
        </pc:spChg>
        <pc:spChg chg="add del">
          <ac:chgData name="sapna k" userId="2e54986eb42ecc65" providerId="Windows Live" clId="Web-{E92A533C-3FC9-4FD7-A1FF-7D93C7C19BB5}" dt="2024-03-15T05:17:06.194" v="119"/>
          <ac:spMkLst>
            <pc:docMk/>
            <pc:sldMk cId="3040768845" sldId="267"/>
            <ac:spMk id="15" creationId="{4300840D-0A0B-4512-BACA-B439D5B9C57C}"/>
          </ac:spMkLst>
        </pc:spChg>
        <pc:spChg chg="add del">
          <ac:chgData name="sapna k" userId="2e54986eb42ecc65" providerId="Windows Live" clId="Web-{E92A533C-3FC9-4FD7-A1FF-7D93C7C19BB5}" dt="2024-03-15T05:17:06.194" v="119"/>
          <ac:spMkLst>
            <pc:docMk/>
            <pc:sldMk cId="3040768845" sldId="267"/>
            <ac:spMk id="16" creationId="{C4285719-470E-454C-AF62-8323075F1F5B}"/>
          </ac:spMkLst>
        </pc:spChg>
        <pc:spChg chg="add del">
          <ac:chgData name="sapna k" userId="2e54986eb42ecc65" providerId="Windows Live" clId="Web-{E92A533C-3FC9-4FD7-A1FF-7D93C7C19BB5}" dt="2024-03-15T05:17:06.194" v="119"/>
          <ac:spMkLst>
            <pc:docMk/>
            <pc:sldMk cId="3040768845" sldId="267"/>
            <ac:spMk id="17" creationId="{D2B78728-A580-49A7-84F9-6EF6F583ADE0}"/>
          </ac:spMkLst>
        </pc:spChg>
        <pc:spChg chg="add del">
          <ac:chgData name="sapna k" userId="2e54986eb42ecc65" providerId="Windows Live" clId="Web-{E92A533C-3FC9-4FD7-A1FF-7D93C7C19BB5}" dt="2024-03-15T05:17:06.194" v="119"/>
          <ac:spMkLst>
            <pc:docMk/>
            <pc:sldMk cId="3040768845" sldId="267"/>
            <ac:spMk id="18" creationId="{CD9FE4EF-C4D8-49A0-B2FF-81D8DB7D8A24}"/>
          </ac:spMkLst>
        </pc:spChg>
        <pc:spChg chg="add del">
          <ac:chgData name="sapna k" userId="2e54986eb42ecc65" providerId="Windows Live" clId="Web-{E92A533C-3FC9-4FD7-A1FF-7D93C7C19BB5}" dt="2024-03-15T05:17:06.194" v="119"/>
          <ac:spMkLst>
            <pc:docMk/>
            <pc:sldMk cId="3040768845" sldId="267"/>
            <ac:spMk id="19" creationId="{38FAA1A1-D861-433F-88FA-1E9D6FD31D11}"/>
          </ac:spMkLst>
        </pc:spChg>
        <pc:spChg chg="add del">
          <ac:chgData name="sapna k" userId="2e54986eb42ecc65" providerId="Windows Live" clId="Web-{E92A533C-3FC9-4FD7-A1FF-7D93C7C19BB5}" dt="2024-03-15T05:17:06.194" v="119"/>
          <ac:spMkLst>
            <pc:docMk/>
            <pc:sldMk cId="3040768845" sldId="267"/>
            <ac:spMk id="20" creationId="{D2B29E28-4BC9-955B-CB56-6EE07BA10A68}"/>
          </ac:spMkLst>
        </pc:spChg>
        <pc:spChg chg="add del">
          <ac:chgData name="sapna k" userId="2e54986eb42ecc65" providerId="Windows Live" clId="Web-{E92A533C-3FC9-4FD7-A1FF-7D93C7C19BB5}" dt="2024-03-15T05:17:06.194" v="119"/>
          <ac:spMkLst>
            <pc:docMk/>
            <pc:sldMk cId="3040768845" sldId="267"/>
            <ac:spMk id="21" creationId="{8D71EDA1-87BF-4D5D-AB79-F346FD19278A}"/>
          </ac:spMkLst>
        </pc:spChg>
        <pc:spChg chg="add del">
          <ac:chgData name="sapna k" userId="2e54986eb42ecc65" providerId="Windows Live" clId="Web-{E92A533C-3FC9-4FD7-A1FF-7D93C7C19BB5}" dt="2024-03-15T05:17:18.632" v="121"/>
          <ac:spMkLst>
            <pc:docMk/>
            <pc:sldMk cId="3040768845" sldId="267"/>
            <ac:spMk id="23" creationId="{C0763A76-9F1C-4FC5-82B7-DD475DA461B2}"/>
          </ac:spMkLst>
        </pc:spChg>
        <pc:spChg chg="add del">
          <ac:chgData name="sapna k" userId="2e54986eb42ecc65" providerId="Windows Live" clId="Web-{E92A533C-3FC9-4FD7-A1FF-7D93C7C19BB5}" dt="2024-03-15T05:17:18.632" v="121"/>
          <ac:spMkLst>
            <pc:docMk/>
            <pc:sldMk cId="3040768845" sldId="267"/>
            <ac:spMk id="24" creationId="{E81BF4F6-F2CF-4984-9D14-D6966D92F99F}"/>
          </ac:spMkLst>
        </pc:spChg>
        <pc:spChg chg="add del">
          <ac:chgData name="sapna k" userId="2e54986eb42ecc65" providerId="Windows Live" clId="Web-{E92A533C-3FC9-4FD7-A1FF-7D93C7C19BB5}" dt="2024-03-15T05:17:18.632" v="121"/>
          <ac:spMkLst>
            <pc:docMk/>
            <pc:sldMk cId="3040768845" sldId="267"/>
            <ac:spMk id="25" creationId="{D7E1C42C-DA05-562D-F5E4-0D0E11E0621F}"/>
          </ac:spMkLst>
        </pc:spChg>
        <pc:spChg chg="add">
          <ac:chgData name="sapna k" userId="2e54986eb42ecc65" providerId="Windows Live" clId="Web-{E92A533C-3FC9-4FD7-A1FF-7D93C7C19BB5}" dt="2024-03-15T05:17:18.648" v="122"/>
          <ac:spMkLst>
            <pc:docMk/>
            <pc:sldMk cId="3040768845" sldId="267"/>
            <ac:spMk id="27" creationId="{91E5A9A7-95C6-4F4F-B00E-C82E07FE62EF}"/>
          </ac:spMkLst>
        </pc:spChg>
        <pc:spChg chg="add">
          <ac:chgData name="sapna k" userId="2e54986eb42ecc65" providerId="Windows Live" clId="Web-{E92A533C-3FC9-4FD7-A1FF-7D93C7C19BB5}" dt="2024-03-15T05:17:18.648" v="122"/>
          <ac:spMkLst>
            <pc:docMk/>
            <pc:sldMk cId="3040768845" sldId="267"/>
            <ac:spMk id="28" creationId="{D07DD2DE-F619-49DD-B5E7-03A290FF4ED1}"/>
          </ac:spMkLst>
        </pc:spChg>
        <pc:spChg chg="add">
          <ac:chgData name="sapna k" userId="2e54986eb42ecc65" providerId="Windows Live" clId="Web-{E92A533C-3FC9-4FD7-A1FF-7D93C7C19BB5}" dt="2024-03-15T05:17:18.648" v="122"/>
          <ac:spMkLst>
            <pc:docMk/>
            <pc:sldMk cId="3040768845" sldId="267"/>
            <ac:spMk id="29" creationId="{85149191-5F60-4A28-AAFF-039F96B0F3EC}"/>
          </ac:spMkLst>
        </pc:spChg>
        <pc:spChg chg="add">
          <ac:chgData name="sapna k" userId="2e54986eb42ecc65" providerId="Windows Live" clId="Web-{E92A533C-3FC9-4FD7-A1FF-7D93C7C19BB5}" dt="2024-03-15T05:17:18.648" v="122"/>
          <ac:spMkLst>
            <pc:docMk/>
            <pc:sldMk cId="3040768845" sldId="267"/>
            <ac:spMk id="30" creationId="{F8260ED5-17F7-4158-B241-D51DD4CF1B7E}"/>
          </ac:spMkLst>
        </pc:spChg>
        <pc:picChg chg="add mod ord">
          <ac:chgData name="sapna k" userId="2e54986eb42ecc65" providerId="Windows Live" clId="Web-{E92A533C-3FC9-4FD7-A1FF-7D93C7C19BB5}" dt="2024-03-15T05:17:50.336" v="128" actId="14100"/>
          <ac:picMkLst>
            <pc:docMk/>
            <pc:sldMk cId="3040768845" sldId="267"/>
            <ac:picMk id="4" creationId="{4C76DA24-FFD1-E888-376C-D24FE7FAEDF0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52A80-6C93-4223-B146-A0E64869A6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7DB9D1-EDDE-4683-91D6-36AF65719A53}">
      <dgm:prSet/>
      <dgm:spPr/>
      <dgm:t>
        <a:bodyPr/>
        <a:lstStyle/>
        <a:p>
          <a:r>
            <a:rPr lang="en-US"/>
            <a:t>Utilize Tkinter library for GUI development</a:t>
          </a:r>
        </a:p>
      </dgm:t>
    </dgm:pt>
    <dgm:pt modelId="{A4FADD74-7270-4FA0-B111-9CEBDB5F843F}" type="parTrans" cxnId="{9A74E338-B243-43B6-8707-9BAAD1BBE1A2}">
      <dgm:prSet/>
      <dgm:spPr/>
      <dgm:t>
        <a:bodyPr/>
        <a:lstStyle/>
        <a:p>
          <a:endParaRPr lang="en-US"/>
        </a:p>
      </dgm:t>
    </dgm:pt>
    <dgm:pt modelId="{C74676B0-8A9B-4724-AAC7-1F03167B8CFA}" type="sibTrans" cxnId="{9A74E338-B243-43B6-8707-9BAAD1BBE1A2}">
      <dgm:prSet/>
      <dgm:spPr/>
      <dgm:t>
        <a:bodyPr/>
        <a:lstStyle/>
        <a:p>
          <a:endParaRPr lang="en-US"/>
        </a:p>
      </dgm:t>
    </dgm:pt>
    <dgm:pt modelId="{149E4005-40B8-44CA-B120-38E24C00D792}">
      <dgm:prSet/>
      <dgm:spPr/>
      <dgm:t>
        <a:bodyPr/>
        <a:lstStyle/>
        <a:p>
          <a:r>
            <a:rPr lang="en-US"/>
            <a:t>Implementing basic arithmetic functions such as addition, subtraction, multiplication, and division</a:t>
          </a:r>
        </a:p>
      </dgm:t>
    </dgm:pt>
    <dgm:pt modelId="{3EE4260F-3B6C-49DF-9A0F-CD07B3FA5F7A}" type="parTrans" cxnId="{A7696EF8-DFDB-4BAC-9C2B-98D34809C3CB}">
      <dgm:prSet/>
      <dgm:spPr/>
      <dgm:t>
        <a:bodyPr/>
        <a:lstStyle/>
        <a:p>
          <a:endParaRPr lang="en-US"/>
        </a:p>
      </dgm:t>
    </dgm:pt>
    <dgm:pt modelId="{17C9F0CC-859D-477D-BAC1-A486DE6EF2A3}" type="sibTrans" cxnId="{A7696EF8-DFDB-4BAC-9C2B-98D34809C3CB}">
      <dgm:prSet/>
      <dgm:spPr/>
      <dgm:t>
        <a:bodyPr/>
        <a:lstStyle/>
        <a:p>
          <a:endParaRPr lang="en-US"/>
        </a:p>
      </dgm:t>
    </dgm:pt>
    <dgm:pt modelId="{6D6FFE99-8374-4C6A-84AE-A05B4D4FD919}">
      <dgm:prSet/>
      <dgm:spPr/>
      <dgm:t>
        <a:bodyPr/>
        <a:lstStyle/>
        <a:p>
          <a:r>
            <a:rPr lang="en-US"/>
            <a:t>Import Tkinter library</a:t>
          </a:r>
        </a:p>
      </dgm:t>
    </dgm:pt>
    <dgm:pt modelId="{9A59D76A-2662-4F69-8188-09A0F44154E0}" type="parTrans" cxnId="{1270246D-B988-4B97-9220-1C2F7CBEFD3F}">
      <dgm:prSet/>
      <dgm:spPr/>
      <dgm:t>
        <a:bodyPr/>
        <a:lstStyle/>
        <a:p>
          <a:endParaRPr lang="en-US"/>
        </a:p>
      </dgm:t>
    </dgm:pt>
    <dgm:pt modelId="{CAE5BA3A-1379-431A-9706-702F86B7FAF8}" type="sibTrans" cxnId="{1270246D-B988-4B97-9220-1C2F7CBEFD3F}">
      <dgm:prSet/>
      <dgm:spPr/>
      <dgm:t>
        <a:bodyPr/>
        <a:lstStyle/>
        <a:p>
          <a:endParaRPr lang="en-US"/>
        </a:p>
      </dgm:t>
    </dgm:pt>
    <dgm:pt modelId="{7C424304-D872-44CE-A5AA-C8101F91F13E}">
      <dgm:prSet/>
      <dgm:spPr/>
      <dgm:t>
        <a:bodyPr/>
        <a:lstStyle/>
        <a:p>
          <a:r>
            <a:rPr lang="en-US"/>
            <a:t>Create the main window</a:t>
          </a:r>
        </a:p>
      </dgm:t>
    </dgm:pt>
    <dgm:pt modelId="{E5569E3B-C97A-44F1-9EF2-08CC266C018C}" type="parTrans" cxnId="{780F499E-8599-455D-ACEB-D2DE7F915B09}">
      <dgm:prSet/>
      <dgm:spPr/>
      <dgm:t>
        <a:bodyPr/>
        <a:lstStyle/>
        <a:p>
          <a:endParaRPr lang="en-US"/>
        </a:p>
      </dgm:t>
    </dgm:pt>
    <dgm:pt modelId="{AF59CFC3-2DBA-4304-A5C7-5D45999DD5D0}" type="sibTrans" cxnId="{780F499E-8599-455D-ACEB-D2DE7F915B09}">
      <dgm:prSet/>
      <dgm:spPr/>
      <dgm:t>
        <a:bodyPr/>
        <a:lstStyle/>
        <a:p>
          <a:endParaRPr lang="en-US"/>
        </a:p>
      </dgm:t>
    </dgm:pt>
    <dgm:pt modelId="{D73BE01E-AD1E-4745-B82D-D748405FECB7}">
      <dgm:prSet/>
      <dgm:spPr/>
      <dgm:t>
        <a:bodyPr/>
        <a:lstStyle/>
        <a:p>
          <a:r>
            <a:rPr lang="en-US"/>
            <a:t>Design the layout with buttons and display screen</a:t>
          </a:r>
        </a:p>
      </dgm:t>
    </dgm:pt>
    <dgm:pt modelId="{318CD876-8E15-440B-9E5B-198694F8E12C}" type="parTrans" cxnId="{67D96C27-AA48-4C55-B189-E28189EA05AB}">
      <dgm:prSet/>
      <dgm:spPr/>
      <dgm:t>
        <a:bodyPr/>
        <a:lstStyle/>
        <a:p>
          <a:endParaRPr lang="en-US"/>
        </a:p>
      </dgm:t>
    </dgm:pt>
    <dgm:pt modelId="{2123CF47-C9D6-4195-AEB9-C636256EE2AE}" type="sibTrans" cxnId="{67D96C27-AA48-4C55-B189-E28189EA05AB}">
      <dgm:prSet/>
      <dgm:spPr/>
      <dgm:t>
        <a:bodyPr/>
        <a:lstStyle/>
        <a:p>
          <a:endParaRPr lang="en-US"/>
        </a:p>
      </dgm:t>
    </dgm:pt>
    <dgm:pt modelId="{ADD58595-BF6C-4434-9B66-41B75E6C7F46}">
      <dgm:prSet/>
      <dgm:spPr/>
      <dgm:t>
        <a:bodyPr/>
        <a:lstStyle/>
        <a:p>
          <a:r>
            <a:rPr lang="en-US"/>
            <a:t>Implement event handling for button clicks</a:t>
          </a:r>
        </a:p>
      </dgm:t>
    </dgm:pt>
    <dgm:pt modelId="{804EF580-D99C-4B20-9BB0-DDB569CE9237}" type="parTrans" cxnId="{99B26CB3-4FE8-4282-97E8-8EA3A0AA5D14}">
      <dgm:prSet/>
      <dgm:spPr/>
      <dgm:t>
        <a:bodyPr/>
        <a:lstStyle/>
        <a:p>
          <a:endParaRPr lang="en-US"/>
        </a:p>
      </dgm:t>
    </dgm:pt>
    <dgm:pt modelId="{19FD8561-7BA0-47AB-825D-5D62F6E00096}" type="sibTrans" cxnId="{99B26CB3-4FE8-4282-97E8-8EA3A0AA5D14}">
      <dgm:prSet/>
      <dgm:spPr/>
      <dgm:t>
        <a:bodyPr/>
        <a:lstStyle/>
        <a:p>
          <a:endParaRPr lang="en-US"/>
        </a:p>
      </dgm:t>
    </dgm:pt>
    <dgm:pt modelId="{068C602D-3D2F-4352-9217-68DF0A231061}">
      <dgm:prSet/>
      <dgm:spPr/>
      <dgm:t>
        <a:bodyPr/>
        <a:lstStyle/>
        <a:p>
          <a:r>
            <a:rPr lang="en-US"/>
            <a:t>Define functions for arithmetic operations</a:t>
          </a:r>
        </a:p>
      </dgm:t>
    </dgm:pt>
    <dgm:pt modelId="{B6B2530A-FDFE-42B7-8670-F46D501646A2}" type="parTrans" cxnId="{A82ADC6C-F9D9-48CF-A6EE-C55B5CD9D6C0}">
      <dgm:prSet/>
      <dgm:spPr/>
      <dgm:t>
        <a:bodyPr/>
        <a:lstStyle/>
        <a:p>
          <a:endParaRPr lang="en-US"/>
        </a:p>
      </dgm:t>
    </dgm:pt>
    <dgm:pt modelId="{E77FAD92-6B09-4C3E-98B9-B770E5C1AFA7}" type="sibTrans" cxnId="{A82ADC6C-F9D9-48CF-A6EE-C55B5CD9D6C0}">
      <dgm:prSet/>
      <dgm:spPr/>
      <dgm:t>
        <a:bodyPr/>
        <a:lstStyle/>
        <a:p>
          <a:endParaRPr lang="en-US"/>
        </a:p>
      </dgm:t>
    </dgm:pt>
    <dgm:pt modelId="{BD272BCC-5DD4-4925-858B-38883F4CD2EC}">
      <dgm:prSet/>
      <dgm:spPr/>
      <dgm:t>
        <a:bodyPr/>
        <a:lstStyle/>
        <a:p>
          <a:r>
            <a:rPr lang="en-US"/>
            <a:t>Using ‘Entry’ widgets Integrate the logic for displaying results</a:t>
          </a:r>
        </a:p>
      </dgm:t>
    </dgm:pt>
    <dgm:pt modelId="{1E3FA4BA-2870-40F3-A12D-DC1B111C42FD}" type="parTrans" cxnId="{6B10A15C-E4E3-4520-AC27-290211CC3BCC}">
      <dgm:prSet/>
      <dgm:spPr/>
      <dgm:t>
        <a:bodyPr/>
        <a:lstStyle/>
        <a:p>
          <a:endParaRPr lang="en-US"/>
        </a:p>
      </dgm:t>
    </dgm:pt>
    <dgm:pt modelId="{7E482E3B-CBE5-41B3-9B17-E1F68BDBC40C}" type="sibTrans" cxnId="{6B10A15C-E4E3-4520-AC27-290211CC3BCC}">
      <dgm:prSet/>
      <dgm:spPr/>
      <dgm:t>
        <a:bodyPr/>
        <a:lstStyle/>
        <a:p>
          <a:endParaRPr lang="en-US"/>
        </a:p>
      </dgm:t>
    </dgm:pt>
    <dgm:pt modelId="{B161E5BF-AFCD-481C-BF74-506CDF97BACD}" type="pres">
      <dgm:prSet presAssocID="{4C752A80-6C93-4223-B146-A0E64869A68B}" presName="vert0" presStyleCnt="0">
        <dgm:presLayoutVars>
          <dgm:dir/>
          <dgm:animOne val="branch"/>
          <dgm:animLvl val="lvl"/>
        </dgm:presLayoutVars>
      </dgm:prSet>
      <dgm:spPr/>
    </dgm:pt>
    <dgm:pt modelId="{E7CD1571-8042-4B16-BA22-96E1562A540C}" type="pres">
      <dgm:prSet presAssocID="{D17DB9D1-EDDE-4683-91D6-36AF65719A53}" presName="thickLine" presStyleLbl="alignNode1" presStyleIdx="0" presStyleCnt="8"/>
      <dgm:spPr/>
    </dgm:pt>
    <dgm:pt modelId="{EDD3C9C5-2D31-4CCB-A35C-CCE31B19A1D8}" type="pres">
      <dgm:prSet presAssocID="{D17DB9D1-EDDE-4683-91D6-36AF65719A53}" presName="horz1" presStyleCnt="0"/>
      <dgm:spPr/>
    </dgm:pt>
    <dgm:pt modelId="{3A4A2357-5248-42FD-934D-D63A073DA507}" type="pres">
      <dgm:prSet presAssocID="{D17DB9D1-EDDE-4683-91D6-36AF65719A53}" presName="tx1" presStyleLbl="revTx" presStyleIdx="0" presStyleCnt="8"/>
      <dgm:spPr/>
    </dgm:pt>
    <dgm:pt modelId="{E4BDCF43-536A-4A06-BDBC-59A8E983EA23}" type="pres">
      <dgm:prSet presAssocID="{D17DB9D1-EDDE-4683-91D6-36AF65719A53}" presName="vert1" presStyleCnt="0"/>
      <dgm:spPr/>
    </dgm:pt>
    <dgm:pt modelId="{2B457C91-02CA-4B77-9AD5-337C3012D1E4}" type="pres">
      <dgm:prSet presAssocID="{149E4005-40B8-44CA-B120-38E24C00D792}" presName="thickLine" presStyleLbl="alignNode1" presStyleIdx="1" presStyleCnt="8"/>
      <dgm:spPr/>
    </dgm:pt>
    <dgm:pt modelId="{C99EEE83-C80D-4B09-9AC4-A4BC9730B6C2}" type="pres">
      <dgm:prSet presAssocID="{149E4005-40B8-44CA-B120-38E24C00D792}" presName="horz1" presStyleCnt="0"/>
      <dgm:spPr/>
    </dgm:pt>
    <dgm:pt modelId="{C650C623-D2CC-4200-AC1C-68B3D486F579}" type="pres">
      <dgm:prSet presAssocID="{149E4005-40B8-44CA-B120-38E24C00D792}" presName="tx1" presStyleLbl="revTx" presStyleIdx="1" presStyleCnt="8"/>
      <dgm:spPr/>
    </dgm:pt>
    <dgm:pt modelId="{94F3B378-4411-4874-9B04-C8769EB35E73}" type="pres">
      <dgm:prSet presAssocID="{149E4005-40B8-44CA-B120-38E24C00D792}" presName="vert1" presStyleCnt="0"/>
      <dgm:spPr/>
    </dgm:pt>
    <dgm:pt modelId="{2DE4E313-59BD-4AEF-A22C-303B97892F37}" type="pres">
      <dgm:prSet presAssocID="{6D6FFE99-8374-4C6A-84AE-A05B4D4FD919}" presName="thickLine" presStyleLbl="alignNode1" presStyleIdx="2" presStyleCnt="8"/>
      <dgm:spPr/>
    </dgm:pt>
    <dgm:pt modelId="{46EEB93F-76D4-42D3-B25F-66FDF99D0FF1}" type="pres">
      <dgm:prSet presAssocID="{6D6FFE99-8374-4C6A-84AE-A05B4D4FD919}" presName="horz1" presStyleCnt="0"/>
      <dgm:spPr/>
    </dgm:pt>
    <dgm:pt modelId="{ED5F203B-1427-478C-B2C2-FA6E9A46F660}" type="pres">
      <dgm:prSet presAssocID="{6D6FFE99-8374-4C6A-84AE-A05B4D4FD919}" presName="tx1" presStyleLbl="revTx" presStyleIdx="2" presStyleCnt="8"/>
      <dgm:spPr/>
    </dgm:pt>
    <dgm:pt modelId="{506DCE7C-35DB-4E77-928A-B3BE2FDA7ABD}" type="pres">
      <dgm:prSet presAssocID="{6D6FFE99-8374-4C6A-84AE-A05B4D4FD919}" presName="vert1" presStyleCnt="0"/>
      <dgm:spPr/>
    </dgm:pt>
    <dgm:pt modelId="{252F096B-91A2-4C5F-B9C2-D19337211D23}" type="pres">
      <dgm:prSet presAssocID="{7C424304-D872-44CE-A5AA-C8101F91F13E}" presName="thickLine" presStyleLbl="alignNode1" presStyleIdx="3" presStyleCnt="8"/>
      <dgm:spPr/>
    </dgm:pt>
    <dgm:pt modelId="{F8CEEB30-83A4-492C-9EA4-051249A6D7AB}" type="pres">
      <dgm:prSet presAssocID="{7C424304-D872-44CE-A5AA-C8101F91F13E}" presName="horz1" presStyleCnt="0"/>
      <dgm:spPr/>
    </dgm:pt>
    <dgm:pt modelId="{74A41A1F-A7F6-4451-9AFE-0E8B074AD7F8}" type="pres">
      <dgm:prSet presAssocID="{7C424304-D872-44CE-A5AA-C8101F91F13E}" presName="tx1" presStyleLbl="revTx" presStyleIdx="3" presStyleCnt="8"/>
      <dgm:spPr/>
    </dgm:pt>
    <dgm:pt modelId="{AD6BA79C-399C-4B68-8EAB-19C4D73AE12D}" type="pres">
      <dgm:prSet presAssocID="{7C424304-D872-44CE-A5AA-C8101F91F13E}" presName="vert1" presStyleCnt="0"/>
      <dgm:spPr/>
    </dgm:pt>
    <dgm:pt modelId="{EC948D15-EDE0-47E6-AA5A-E070E8EE011D}" type="pres">
      <dgm:prSet presAssocID="{D73BE01E-AD1E-4745-B82D-D748405FECB7}" presName="thickLine" presStyleLbl="alignNode1" presStyleIdx="4" presStyleCnt="8"/>
      <dgm:spPr/>
    </dgm:pt>
    <dgm:pt modelId="{1B7BD746-2A78-4DE0-ACEC-D92CB8D29F29}" type="pres">
      <dgm:prSet presAssocID="{D73BE01E-AD1E-4745-B82D-D748405FECB7}" presName="horz1" presStyleCnt="0"/>
      <dgm:spPr/>
    </dgm:pt>
    <dgm:pt modelId="{15AC613F-2DF9-41E4-A84F-49A3B50A6769}" type="pres">
      <dgm:prSet presAssocID="{D73BE01E-AD1E-4745-B82D-D748405FECB7}" presName="tx1" presStyleLbl="revTx" presStyleIdx="4" presStyleCnt="8"/>
      <dgm:spPr/>
    </dgm:pt>
    <dgm:pt modelId="{EF67842D-1429-47BA-99CD-F5AF33F175FC}" type="pres">
      <dgm:prSet presAssocID="{D73BE01E-AD1E-4745-B82D-D748405FECB7}" presName="vert1" presStyleCnt="0"/>
      <dgm:spPr/>
    </dgm:pt>
    <dgm:pt modelId="{83C5FCA1-C4A5-45C6-88CA-E7EFF6DEDCB8}" type="pres">
      <dgm:prSet presAssocID="{ADD58595-BF6C-4434-9B66-41B75E6C7F46}" presName="thickLine" presStyleLbl="alignNode1" presStyleIdx="5" presStyleCnt="8"/>
      <dgm:spPr/>
    </dgm:pt>
    <dgm:pt modelId="{39D69876-6A7E-4701-8205-50E56C8A13AC}" type="pres">
      <dgm:prSet presAssocID="{ADD58595-BF6C-4434-9B66-41B75E6C7F46}" presName="horz1" presStyleCnt="0"/>
      <dgm:spPr/>
    </dgm:pt>
    <dgm:pt modelId="{2DEE716D-D6A7-4B1F-8315-DE772180CBDF}" type="pres">
      <dgm:prSet presAssocID="{ADD58595-BF6C-4434-9B66-41B75E6C7F46}" presName="tx1" presStyleLbl="revTx" presStyleIdx="5" presStyleCnt="8"/>
      <dgm:spPr/>
    </dgm:pt>
    <dgm:pt modelId="{BFE2CB6F-6143-4287-9629-B64A83FD8E62}" type="pres">
      <dgm:prSet presAssocID="{ADD58595-BF6C-4434-9B66-41B75E6C7F46}" presName="vert1" presStyleCnt="0"/>
      <dgm:spPr/>
    </dgm:pt>
    <dgm:pt modelId="{5BA407CD-E097-4FC6-98BA-635938ECB2C5}" type="pres">
      <dgm:prSet presAssocID="{068C602D-3D2F-4352-9217-68DF0A231061}" presName="thickLine" presStyleLbl="alignNode1" presStyleIdx="6" presStyleCnt="8"/>
      <dgm:spPr/>
    </dgm:pt>
    <dgm:pt modelId="{D8E48168-293D-437B-ADA3-80E4C2B42E5C}" type="pres">
      <dgm:prSet presAssocID="{068C602D-3D2F-4352-9217-68DF0A231061}" presName="horz1" presStyleCnt="0"/>
      <dgm:spPr/>
    </dgm:pt>
    <dgm:pt modelId="{5EB205A7-C8B1-4220-B6F9-36AD686F6F3F}" type="pres">
      <dgm:prSet presAssocID="{068C602D-3D2F-4352-9217-68DF0A231061}" presName="tx1" presStyleLbl="revTx" presStyleIdx="6" presStyleCnt="8"/>
      <dgm:spPr/>
    </dgm:pt>
    <dgm:pt modelId="{D794D652-DE10-4525-ABD1-163608180690}" type="pres">
      <dgm:prSet presAssocID="{068C602D-3D2F-4352-9217-68DF0A231061}" presName="vert1" presStyleCnt="0"/>
      <dgm:spPr/>
    </dgm:pt>
    <dgm:pt modelId="{91BCDCDA-0390-4B2F-8B75-73210B4FE7E6}" type="pres">
      <dgm:prSet presAssocID="{BD272BCC-5DD4-4925-858B-38883F4CD2EC}" presName="thickLine" presStyleLbl="alignNode1" presStyleIdx="7" presStyleCnt="8"/>
      <dgm:spPr/>
    </dgm:pt>
    <dgm:pt modelId="{309BD838-887E-488F-9701-2ADBD889A93F}" type="pres">
      <dgm:prSet presAssocID="{BD272BCC-5DD4-4925-858B-38883F4CD2EC}" presName="horz1" presStyleCnt="0"/>
      <dgm:spPr/>
    </dgm:pt>
    <dgm:pt modelId="{F1530DF8-02E5-4276-B549-CB4E8E2845E7}" type="pres">
      <dgm:prSet presAssocID="{BD272BCC-5DD4-4925-858B-38883F4CD2EC}" presName="tx1" presStyleLbl="revTx" presStyleIdx="7" presStyleCnt="8"/>
      <dgm:spPr/>
    </dgm:pt>
    <dgm:pt modelId="{573A316A-51BD-4867-81B0-5AE59CA0A9F4}" type="pres">
      <dgm:prSet presAssocID="{BD272BCC-5DD4-4925-858B-38883F4CD2EC}" presName="vert1" presStyleCnt="0"/>
      <dgm:spPr/>
    </dgm:pt>
  </dgm:ptLst>
  <dgm:cxnLst>
    <dgm:cxn modelId="{FD8E0705-9B03-498E-817C-D370E99D4829}" type="presOf" srcId="{6D6FFE99-8374-4C6A-84AE-A05B4D4FD919}" destId="{ED5F203B-1427-478C-B2C2-FA6E9A46F660}" srcOrd="0" destOrd="0" presId="urn:microsoft.com/office/officeart/2008/layout/LinedList"/>
    <dgm:cxn modelId="{DAC2D420-1D65-4D0D-8884-3318E40E534C}" type="presOf" srcId="{4C752A80-6C93-4223-B146-A0E64869A68B}" destId="{B161E5BF-AFCD-481C-BF74-506CDF97BACD}" srcOrd="0" destOrd="0" presId="urn:microsoft.com/office/officeart/2008/layout/LinedList"/>
    <dgm:cxn modelId="{67D96C27-AA48-4C55-B189-E28189EA05AB}" srcId="{4C752A80-6C93-4223-B146-A0E64869A68B}" destId="{D73BE01E-AD1E-4745-B82D-D748405FECB7}" srcOrd="4" destOrd="0" parTransId="{318CD876-8E15-440B-9E5B-198694F8E12C}" sibTransId="{2123CF47-C9D6-4195-AEB9-C636256EE2AE}"/>
    <dgm:cxn modelId="{5BC0702E-7219-4EE6-B621-8A1C94E2AB0B}" type="presOf" srcId="{7C424304-D872-44CE-A5AA-C8101F91F13E}" destId="{74A41A1F-A7F6-4451-9AFE-0E8B074AD7F8}" srcOrd="0" destOrd="0" presId="urn:microsoft.com/office/officeart/2008/layout/LinedList"/>
    <dgm:cxn modelId="{9A74E338-B243-43B6-8707-9BAAD1BBE1A2}" srcId="{4C752A80-6C93-4223-B146-A0E64869A68B}" destId="{D17DB9D1-EDDE-4683-91D6-36AF65719A53}" srcOrd="0" destOrd="0" parTransId="{A4FADD74-7270-4FA0-B111-9CEBDB5F843F}" sibTransId="{C74676B0-8A9B-4724-AAC7-1F03167B8CFA}"/>
    <dgm:cxn modelId="{6B10A15C-E4E3-4520-AC27-290211CC3BCC}" srcId="{4C752A80-6C93-4223-B146-A0E64869A68B}" destId="{BD272BCC-5DD4-4925-858B-38883F4CD2EC}" srcOrd="7" destOrd="0" parTransId="{1E3FA4BA-2870-40F3-A12D-DC1B111C42FD}" sibTransId="{7E482E3B-CBE5-41B3-9B17-E1F68BDBC40C}"/>
    <dgm:cxn modelId="{A82ADC6C-F9D9-48CF-A6EE-C55B5CD9D6C0}" srcId="{4C752A80-6C93-4223-B146-A0E64869A68B}" destId="{068C602D-3D2F-4352-9217-68DF0A231061}" srcOrd="6" destOrd="0" parTransId="{B6B2530A-FDFE-42B7-8670-F46D501646A2}" sibTransId="{E77FAD92-6B09-4C3E-98B9-B770E5C1AFA7}"/>
    <dgm:cxn modelId="{1270246D-B988-4B97-9220-1C2F7CBEFD3F}" srcId="{4C752A80-6C93-4223-B146-A0E64869A68B}" destId="{6D6FFE99-8374-4C6A-84AE-A05B4D4FD919}" srcOrd="2" destOrd="0" parTransId="{9A59D76A-2662-4F69-8188-09A0F44154E0}" sibTransId="{CAE5BA3A-1379-431A-9706-702F86B7FAF8}"/>
    <dgm:cxn modelId="{69946A6F-CB41-49F8-B650-511AFE43384B}" type="presOf" srcId="{D17DB9D1-EDDE-4683-91D6-36AF65719A53}" destId="{3A4A2357-5248-42FD-934D-D63A073DA507}" srcOrd="0" destOrd="0" presId="urn:microsoft.com/office/officeart/2008/layout/LinedList"/>
    <dgm:cxn modelId="{C62D0056-E63C-4C50-AAA4-B941C90DA150}" type="presOf" srcId="{149E4005-40B8-44CA-B120-38E24C00D792}" destId="{C650C623-D2CC-4200-AC1C-68B3D486F579}" srcOrd="0" destOrd="0" presId="urn:microsoft.com/office/officeart/2008/layout/LinedList"/>
    <dgm:cxn modelId="{0C62398E-DB32-4F9B-B546-8CE1349A720B}" type="presOf" srcId="{D73BE01E-AD1E-4745-B82D-D748405FECB7}" destId="{15AC613F-2DF9-41E4-A84F-49A3B50A6769}" srcOrd="0" destOrd="0" presId="urn:microsoft.com/office/officeart/2008/layout/LinedList"/>
    <dgm:cxn modelId="{4D75D88E-F684-4497-8E25-F18B362F424A}" type="presOf" srcId="{068C602D-3D2F-4352-9217-68DF0A231061}" destId="{5EB205A7-C8B1-4220-B6F9-36AD686F6F3F}" srcOrd="0" destOrd="0" presId="urn:microsoft.com/office/officeart/2008/layout/LinedList"/>
    <dgm:cxn modelId="{5AC0FD8F-3777-4C6D-87DA-B7C24D42FF29}" type="presOf" srcId="{ADD58595-BF6C-4434-9B66-41B75E6C7F46}" destId="{2DEE716D-D6A7-4B1F-8315-DE772180CBDF}" srcOrd="0" destOrd="0" presId="urn:microsoft.com/office/officeart/2008/layout/LinedList"/>
    <dgm:cxn modelId="{780F499E-8599-455D-ACEB-D2DE7F915B09}" srcId="{4C752A80-6C93-4223-B146-A0E64869A68B}" destId="{7C424304-D872-44CE-A5AA-C8101F91F13E}" srcOrd="3" destOrd="0" parTransId="{E5569E3B-C97A-44F1-9EF2-08CC266C018C}" sibTransId="{AF59CFC3-2DBA-4304-A5C7-5D45999DD5D0}"/>
    <dgm:cxn modelId="{99B26CB3-4FE8-4282-97E8-8EA3A0AA5D14}" srcId="{4C752A80-6C93-4223-B146-A0E64869A68B}" destId="{ADD58595-BF6C-4434-9B66-41B75E6C7F46}" srcOrd="5" destOrd="0" parTransId="{804EF580-D99C-4B20-9BB0-DDB569CE9237}" sibTransId="{19FD8561-7BA0-47AB-825D-5D62F6E00096}"/>
    <dgm:cxn modelId="{A7696EF8-DFDB-4BAC-9C2B-98D34809C3CB}" srcId="{4C752A80-6C93-4223-B146-A0E64869A68B}" destId="{149E4005-40B8-44CA-B120-38E24C00D792}" srcOrd="1" destOrd="0" parTransId="{3EE4260F-3B6C-49DF-9A0F-CD07B3FA5F7A}" sibTransId="{17C9F0CC-859D-477D-BAC1-A486DE6EF2A3}"/>
    <dgm:cxn modelId="{621628FF-7838-437C-8E1E-C5E9768EA389}" type="presOf" srcId="{BD272BCC-5DD4-4925-858B-38883F4CD2EC}" destId="{F1530DF8-02E5-4276-B549-CB4E8E2845E7}" srcOrd="0" destOrd="0" presId="urn:microsoft.com/office/officeart/2008/layout/LinedList"/>
    <dgm:cxn modelId="{78AA15C9-3B02-45D8-8519-671BA2C7DFAF}" type="presParOf" srcId="{B161E5BF-AFCD-481C-BF74-506CDF97BACD}" destId="{E7CD1571-8042-4B16-BA22-96E1562A540C}" srcOrd="0" destOrd="0" presId="urn:microsoft.com/office/officeart/2008/layout/LinedList"/>
    <dgm:cxn modelId="{49AD158F-FF10-4A3B-891E-D9BC4C63C081}" type="presParOf" srcId="{B161E5BF-AFCD-481C-BF74-506CDF97BACD}" destId="{EDD3C9C5-2D31-4CCB-A35C-CCE31B19A1D8}" srcOrd="1" destOrd="0" presId="urn:microsoft.com/office/officeart/2008/layout/LinedList"/>
    <dgm:cxn modelId="{F4924F43-C2EA-4F0F-AA46-1D273E891F5A}" type="presParOf" srcId="{EDD3C9C5-2D31-4CCB-A35C-CCE31B19A1D8}" destId="{3A4A2357-5248-42FD-934D-D63A073DA507}" srcOrd="0" destOrd="0" presId="urn:microsoft.com/office/officeart/2008/layout/LinedList"/>
    <dgm:cxn modelId="{8EBD6C1D-B421-44C4-A36C-4CEBC8F3134E}" type="presParOf" srcId="{EDD3C9C5-2D31-4CCB-A35C-CCE31B19A1D8}" destId="{E4BDCF43-536A-4A06-BDBC-59A8E983EA23}" srcOrd="1" destOrd="0" presId="urn:microsoft.com/office/officeart/2008/layout/LinedList"/>
    <dgm:cxn modelId="{DA530967-21E6-4482-9D47-491006562B24}" type="presParOf" srcId="{B161E5BF-AFCD-481C-BF74-506CDF97BACD}" destId="{2B457C91-02CA-4B77-9AD5-337C3012D1E4}" srcOrd="2" destOrd="0" presId="urn:microsoft.com/office/officeart/2008/layout/LinedList"/>
    <dgm:cxn modelId="{96404C60-1428-4FBC-9E4C-0FC04FF900C6}" type="presParOf" srcId="{B161E5BF-AFCD-481C-BF74-506CDF97BACD}" destId="{C99EEE83-C80D-4B09-9AC4-A4BC9730B6C2}" srcOrd="3" destOrd="0" presId="urn:microsoft.com/office/officeart/2008/layout/LinedList"/>
    <dgm:cxn modelId="{19677B5E-FE10-421F-ADED-95FB8B1C39D8}" type="presParOf" srcId="{C99EEE83-C80D-4B09-9AC4-A4BC9730B6C2}" destId="{C650C623-D2CC-4200-AC1C-68B3D486F579}" srcOrd="0" destOrd="0" presId="urn:microsoft.com/office/officeart/2008/layout/LinedList"/>
    <dgm:cxn modelId="{C5A15921-4BB6-40E9-AA5A-461CD0FA5F9A}" type="presParOf" srcId="{C99EEE83-C80D-4B09-9AC4-A4BC9730B6C2}" destId="{94F3B378-4411-4874-9B04-C8769EB35E73}" srcOrd="1" destOrd="0" presId="urn:microsoft.com/office/officeart/2008/layout/LinedList"/>
    <dgm:cxn modelId="{01D306CE-3CB7-4540-8C92-E9B2704B656B}" type="presParOf" srcId="{B161E5BF-AFCD-481C-BF74-506CDF97BACD}" destId="{2DE4E313-59BD-4AEF-A22C-303B97892F37}" srcOrd="4" destOrd="0" presId="urn:microsoft.com/office/officeart/2008/layout/LinedList"/>
    <dgm:cxn modelId="{6E00F324-25EF-4D65-99D6-BF69EE55B534}" type="presParOf" srcId="{B161E5BF-AFCD-481C-BF74-506CDF97BACD}" destId="{46EEB93F-76D4-42D3-B25F-66FDF99D0FF1}" srcOrd="5" destOrd="0" presId="urn:microsoft.com/office/officeart/2008/layout/LinedList"/>
    <dgm:cxn modelId="{486189B3-B910-438A-BE99-D364183DD914}" type="presParOf" srcId="{46EEB93F-76D4-42D3-B25F-66FDF99D0FF1}" destId="{ED5F203B-1427-478C-B2C2-FA6E9A46F660}" srcOrd="0" destOrd="0" presId="urn:microsoft.com/office/officeart/2008/layout/LinedList"/>
    <dgm:cxn modelId="{7FF18D15-1D0D-495D-AAF6-A801AE3FB38C}" type="presParOf" srcId="{46EEB93F-76D4-42D3-B25F-66FDF99D0FF1}" destId="{506DCE7C-35DB-4E77-928A-B3BE2FDA7ABD}" srcOrd="1" destOrd="0" presId="urn:microsoft.com/office/officeart/2008/layout/LinedList"/>
    <dgm:cxn modelId="{17BC398F-2897-4120-926C-27A8AC39B222}" type="presParOf" srcId="{B161E5BF-AFCD-481C-BF74-506CDF97BACD}" destId="{252F096B-91A2-4C5F-B9C2-D19337211D23}" srcOrd="6" destOrd="0" presId="urn:microsoft.com/office/officeart/2008/layout/LinedList"/>
    <dgm:cxn modelId="{B161873E-B91F-4F5E-BF52-85FDDBD02603}" type="presParOf" srcId="{B161E5BF-AFCD-481C-BF74-506CDF97BACD}" destId="{F8CEEB30-83A4-492C-9EA4-051249A6D7AB}" srcOrd="7" destOrd="0" presId="urn:microsoft.com/office/officeart/2008/layout/LinedList"/>
    <dgm:cxn modelId="{BB6095C0-BAB2-42D6-8608-596CC9E90A36}" type="presParOf" srcId="{F8CEEB30-83A4-492C-9EA4-051249A6D7AB}" destId="{74A41A1F-A7F6-4451-9AFE-0E8B074AD7F8}" srcOrd="0" destOrd="0" presId="urn:microsoft.com/office/officeart/2008/layout/LinedList"/>
    <dgm:cxn modelId="{50B08002-8B1A-4451-B00A-AEF2800F27D4}" type="presParOf" srcId="{F8CEEB30-83A4-492C-9EA4-051249A6D7AB}" destId="{AD6BA79C-399C-4B68-8EAB-19C4D73AE12D}" srcOrd="1" destOrd="0" presId="urn:microsoft.com/office/officeart/2008/layout/LinedList"/>
    <dgm:cxn modelId="{933FFE5D-48F8-4F7C-948B-9F1E45D14AED}" type="presParOf" srcId="{B161E5BF-AFCD-481C-BF74-506CDF97BACD}" destId="{EC948D15-EDE0-47E6-AA5A-E070E8EE011D}" srcOrd="8" destOrd="0" presId="urn:microsoft.com/office/officeart/2008/layout/LinedList"/>
    <dgm:cxn modelId="{259B50E2-C140-431E-AF64-336D832AFC6A}" type="presParOf" srcId="{B161E5BF-AFCD-481C-BF74-506CDF97BACD}" destId="{1B7BD746-2A78-4DE0-ACEC-D92CB8D29F29}" srcOrd="9" destOrd="0" presId="urn:microsoft.com/office/officeart/2008/layout/LinedList"/>
    <dgm:cxn modelId="{C904CF3C-611A-4DD5-AC45-E5655AC150C6}" type="presParOf" srcId="{1B7BD746-2A78-4DE0-ACEC-D92CB8D29F29}" destId="{15AC613F-2DF9-41E4-A84F-49A3B50A6769}" srcOrd="0" destOrd="0" presId="urn:microsoft.com/office/officeart/2008/layout/LinedList"/>
    <dgm:cxn modelId="{CF8547A4-E9D5-4A36-8633-2D19BF339A2F}" type="presParOf" srcId="{1B7BD746-2A78-4DE0-ACEC-D92CB8D29F29}" destId="{EF67842D-1429-47BA-99CD-F5AF33F175FC}" srcOrd="1" destOrd="0" presId="urn:microsoft.com/office/officeart/2008/layout/LinedList"/>
    <dgm:cxn modelId="{952873DB-2E28-4E87-8072-4AC6F421CA50}" type="presParOf" srcId="{B161E5BF-AFCD-481C-BF74-506CDF97BACD}" destId="{83C5FCA1-C4A5-45C6-88CA-E7EFF6DEDCB8}" srcOrd="10" destOrd="0" presId="urn:microsoft.com/office/officeart/2008/layout/LinedList"/>
    <dgm:cxn modelId="{4930A7D1-CB05-4F45-A566-49D4F6EAF42F}" type="presParOf" srcId="{B161E5BF-AFCD-481C-BF74-506CDF97BACD}" destId="{39D69876-6A7E-4701-8205-50E56C8A13AC}" srcOrd="11" destOrd="0" presId="urn:microsoft.com/office/officeart/2008/layout/LinedList"/>
    <dgm:cxn modelId="{D2A912D9-EAA1-4BA0-8485-9D2FE1C6AFA7}" type="presParOf" srcId="{39D69876-6A7E-4701-8205-50E56C8A13AC}" destId="{2DEE716D-D6A7-4B1F-8315-DE772180CBDF}" srcOrd="0" destOrd="0" presId="urn:microsoft.com/office/officeart/2008/layout/LinedList"/>
    <dgm:cxn modelId="{3165E6B4-BCF9-4E79-98BD-245054688AB6}" type="presParOf" srcId="{39D69876-6A7E-4701-8205-50E56C8A13AC}" destId="{BFE2CB6F-6143-4287-9629-B64A83FD8E62}" srcOrd="1" destOrd="0" presId="urn:microsoft.com/office/officeart/2008/layout/LinedList"/>
    <dgm:cxn modelId="{381CA3B8-2D8F-4652-8986-4ED9E6DA1878}" type="presParOf" srcId="{B161E5BF-AFCD-481C-BF74-506CDF97BACD}" destId="{5BA407CD-E097-4FC6-98BA-635938ECB2C5}" srcOrd="12" destOrd="0" presId="urn:microsoft.com/office/officeart/2008/layout/LinedList"/>
    <dgm:cxn modelId="{D7FD2D6A-665D-4031-BC18-00F17A990930}" type="presParOf" srcId="{B161E5BF-AFCD-481C-BF74-506CDF97BACD}" destId="{D8E48168-293D-437B-ADA3-80E4C2B42E5C}" srcOrd="13" destOrd="0" presId="urn:microsoft.com/office/officeart/2008/layout/LinedList"/>
    <dgm:cxn modelId="{B81EE349-D26A-4BE7-95C2-1F674A544874}" type="presParOf" srcId="{D8E48168-293D-437B-ADA3-80E4C2B42E5C}" destId="{5EB205A7-C8B1-4220-B6F9-36AD686F6F3F}" srcOrd="0" destOrd="0" presId="urn:microsoft.com/office/officeart/2008/layout/LinedList"/>
    <dgm:cxn modelId="{F8172404-EF68-4830-AE14-022F50E9020F}" type="presParOf" srcId="{D8E48168-293D-437B-ADA3-80E4C2B42E5C}" destId="{D794D652-DE10-4525-ABD1-163608180690}" srcOrd="1" destOrd="0" presId="urn:microsoft.com/office/officeart/2008/layout/LinedList"/>
    <dgm:cxn modelId="{CCCB378F-A16A-4B0C-9A11-9A7232E73BA7}" type="presParOf" srcId="{B161E5BF-AFCD-481C-BF74-506CDF97BACD}" destId="{91BCDCDA-0390-4B2F-8B75-73210B4FE7E6}" srcOrd="14" destOrd="0" presId="urn:microsoft.com/office/officeart/2008/layout/LinedList"/>
    <dgm:cxn modelId="{98405218-DF4E-4034-9752-E3578FE16E2E}" type="presParOf" srcId="{B161E5BF-AFCD-481C-BF74-506CDF97BACD}" destId="{309BD838-887E-488F-9701-2ADBD889A93F}" srcOrd="15" destOrd="0" presId="urn:microsoft.com/office/officeart/2008/layout/LinedList"/>
    <dgm:cxn modelId="{658581A1-9BB4-4C76-BD34-7A014DFD4289}" type="presParOf" srcId="{309BD838-887E-488F-9701-2ADBD889A93F}" destId="{F1530DF8-02E5-4276-B549-CB4E8E2845E7}" srcOrd="0" destOrd="0" presId="urn:microsoft.com/office/officeart/2008/layout/LinedList"/>
    <dgm:cxn modelId="{4104C3BC-DEB4-4F14-93B8-622A8F160C38}" type="presParOf" srcId="{309BD838-887E-488F-9701-2ADBD889A93F}" destId="{573A316A-51BD-4867-81B0-5AE59CA0A9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564C1-5419-4B11-AC6A-F19015FAF17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E641DE-962B-47BB-B0CA-64ABCCE506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Basic arithmetic operations: addition, subtraction, multiplication, and division</a:t>
          </a:r>
        </a:p>
      </dgm:t>
    </dgm:pt>
    <dgm:pt modelId="{D457FA2A-9CC2-4D15-914C-2AA58CB61AC6}" type="parTrans" cxnId="{5A4661D5-488B-448A-ACAD-8513D6233153}">
      <dgm:prSet/>
      <dgm:spPr/>
      <dgm:t>
        <a:bodyPr/>
        <a:lstStyle/>
        <a:p>
          <a:endParaRPr lang="en-US"/>
        </a:p>
      </dgm:t>
    </dgm:pt>
    <dgm:pt modelId="{C9A05239-A87F-484C-A2E8-A59BAC72094D}" type="sibTrans" cxnId="{5A4661D5-488B-448A-ACAD-8513D6233153}">
      <dgm:prSet/>
      <dgm:spPr/>
      <dgm:t>
        <a:bodyPr/>
        <a:lstStyle/>
        <a:p>
          <a:endParaRPr lang="en-US"/>
        </a:p>
      </dgm:t>
    </dgm:pt>
    <dgm:pt modelId="{F90CD8F8-537B-4FD4-8147-72C1F7C9B9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Clear display of input and output</a:t>
          </a:r>
        </a:p>
      </dgm:t>
    </dgm:pt>
    <dgm:pt modelId="{8B7A2B07-4B77-4BCF-AA04-523DD26C45D6}" type="parTrans" cxnId="{A08B36ED-64B1-4910-BB0B-9713781EFFD9}">
      <dgm:prSet/>
      <dgm:spPr/>
      <dgm:t>
        <a:bodyPr/>
        <a:lstStyle/>
        <a:p>
          <a:endParaRPr lang="en-US"/>
        </a:p>
      </dgm:t>
    </dgm:pt>
    <dgm:pt modelId="{7F6A46EF-0998-49B9-9AC9-664A05666F9B}" type="sibTrans" cxnId="{A08B36ED-64B1-4910-BB0B-9713781EFFD9}">
      <dgm:prSet/>
      <dgm:spPr/>
      <dgm:t>
        <a:bodyPr/>
        <a:lstStyle/>
        <a:p>
          <a:endParaRPr lang="en-US"/>
        </a:p>
      </dgm:t>
    </dgm:pt>
    <dgm:pt modelId="{6C6BA23C-A402-4C5F-AABB-01DD40F7D1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Ability to clear the screen and perform consecutive calculations</a:t>
          </a:r>
        </a:p>
      </dgm:t>
    </dgm:pt>
    <dgm:pt modelId="{46443031-2E74-4512-B4FD-6BAF7E738EE1}" type="parTrans" cxnId="{6A9315FD-B344-46E7-B9D2-AC12CB20629C}">
      <dgm:prSet/>
      <dgm:spPr/>
      <dgm:t>
        <a:bodyPr/>
        <a:lstStyle/>
        <a:p>
          <a:endParaRPr lang="en-US"/>
        </a:p>
      </dgm:t>
    </dgm:pt>
    <dgm:pt modelId="{959AF212-230E-4F77-8EA7-B4CABC584B7D}" type="sibTrans" cxnId="{6A9315FD-B344-46E7-B9D2-AC12CB20629C}">
      <dgm:prSet/>
      <dgm:spPr/>
      <dgm:t>
        <a:bodyPr/>
        <a:lstStyle/>
        <a:p>
          <a:endParaRPr lang="en-US"/>
        </a:p>
      </dgm:t>
    </dgm:pt>
    <dgm:pt modelId="{9371FFAB-68AE-4806-B440-648AF7C2EBD0}" type="pres">
      <dgm:prSet presAssocID="{1FC564C1-5419-4B11-AC6A-F19015FAF17C}" presName="root" presStyleCnt="0">
        <dgm:presLayoutVars>
          <dgm:dir/>
          <dgm:resizeHandles val="exact"/>
        </dgm:presLayoutVars>
      </dgm:prSet>
      <dgm:spPr/>
    </dgm:pt>
    <dgm:pt modelId="{CEE1E61C-4B1B-47A9-8BF6-8C49C0DBDF92}" type="pres">
      <dgm:prSet presAssocID="{4BE641DE-962B-47BB-B0CA-64ABCCE5061B}" presName="compNode" presStyleCnt="0"/>
      <dgm:spPr/>
    </dgm:pt>
    <dgm:pt modelId="{57B95BC8-E4AA-4F84-B5C7-C5DA96A333E7}" type="pres">
      <dgm:prSet presAssocID="{4BE641DE-962B-47BB-B0CA-64ABCCE5061B}" presName="iconBgRect" presStyleLbl="bgShp" presStyleIdx="0" presStyleCnt="3"/>
      <dgm:spPr/>
    </dgm:pt>
    <dgm:pt modelId="{F18F2957-A38A-43BF-A3D6-A755C83BF3F8}" type="pres">
      <dgm:prSet presAssocID="{4BE641DE-962B-47BB-B0CA-64ABCCE506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B827556F-1F45-45CA-9F4C-D8EFCA043A17}" type="pres">
      <dgm:prSet presAssocID="{4BE641DE-962B-47BB-B0CA-64ABCCE5061B}" presName="spaceRect" presStyleCnt="0"/>
      <dgm:spPr/>
    </dgm:pt>
    <dgm:pt modelId="{79C119A6-359D-4E4B-B255-0F911052230D}" type="pres">
      <dgm:prSet presAssocID="{4BE641DE-962B-47BB-B0CA-64ABCCE5061B}" presName="textRect" presStyleLbl="revTx" presStyleIdx="0" presStyleCnt="3">
        <dgm:presLayoutVars>
          <dgm:chMax val="1"/>
          <dgm:chPref val="1"/>
        </dgm:presLayoutVars>
      </dgm:prSet>
      <dgm:spPr/>
    </dgm:pt>
    <dgm:pt modelId="{B8D0D6F0-363F-4206-82A9-18D4F089D0DE}" type="pres">
      <dgm:prSet presAssocID="{C9A05239-A87F-484C-A2E8-A59BAC72094D}" presName="sibTrans" presStyleCnt="0"/>
      <dgm:spPr/>
    </dgm:pt>
    <dgm:pt modelId="{D1D247B9-5A8D-4902-8354-039845582436}" type="pres">
      <dgm:prSet presAssocID="{F90CD8F8-537B-4FD4-8147-72C1F7C9B906}" presName="compNode" presStyleCnt="0"/>
      <dgm:spPr/>
    </dgm:pt>
    <dgm:pt modelId="{31D355DC-9F3B-4620-8A4D-12541E20134B}" type="pres">
      <dgm:prSet presAssocID="{F90CD8F8-537B-4FD4-8147-72C1F7C9B906}" presName="iconBgRect" presStyleLbl="bgShp" presStyleIdx="1" presStyleCnt="3"/>
      <dgm:spPr/>
    </dgm:pt>
    <dgm:pt modelId="{0BEF7065-D04C-4D9E-8374-E697E7ED28DD}" type="pres">
      <dgm:prSet presAssocID="{F90CD8F8-537B-4FD4-8147-72C1F7C9B9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F1D4284-9C6C-4D7E-9FAC-53D095DD6298}" type="pres">
      <dgm:prSet presAssocID="{F90CD8F8-537B-4FD4-8147-72C1F7C9B906}" presName="spaceRect" presStyleCnt="0"/>
      <dgm:spPr/>
    </dgm:pt>
    <dgm:pt modelId="{6FFC96CF-5606-4897-8F00-F413AC3798B7}" type="pres">
      <dgm:prSet presAssocID="{F90CD8F8-537B-4FD4-8147-72C1F7C9B906}" presName="textRect" presStyleLbl="revTx" presStyleIdx="1" presStyleCnt="3">
        <dgm:presLayoutVars>
          <dgm:chMax val="1"/>
          <dgm:chPref val="1"/>
        </dgm:presLayoutVars>
      </dgm:prSet>
      <dgm:spPr/>
    </dgm:pt>
    <dgm:pt modelId="{8DA2E5EC-C409-4026-A743-D86C557BC98B}" type="pres">
      <dgm:prSet presAssocID="{7F6A46EF-0998-49B9-9AC9-664A05666F9B}" presName="sibTrans" presStyleCnt="0"/>
      <dgm:spPr/>
    </dgm:pt>
    <dgm:pt modelId="{F6EE2DBB-65C8-46D8-AA6F-F1B5E3689497}" type="pres">
      <dgm:prSet presAssocID="{6C6BA23C-A402-4C5F-AABB-01DD40F7D1B5}" presName="compNode" presStyleCnt="0"/>
      <dgm:spPr/>
    </dgm:pt>
    <dgm:pt modelId="{BA1DF1CE-BF9D-4EC5-90D2-BF57A1CF5A79}" type="pres">
      <dgm:prSet presAssocID="{6C6BA23C-A402-4C5F-AABB-01DD40F7D1B5}" presName="iconBgRect" presStyleLbl="bgShp" presStyleIdx="2" presStyleCnt="3"/>
      <dgm:spPr/>
    </dgm:pt>
    <dgm:pt modelId="{4F63ECAE-6BF8-4FF6-9785-0BFBCBC1B55A}" type="pres">
      <dgm:prSet presAssocID="{6C6BA23C-A402-4C5F-AABB-01DD40F7D1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38AD665-8B91-4A8E-AE85-5D11FC37B899}" type="pres">
      <dgm:prSet presAssocID="{6C6BA23C-A402-4C5F-AABB-01DD40F7D1B5}" presName="spaceRect" presStyleCnt="0"/>
      <dgm:spPr/>
    </dgm:pt>
    <dgm:pt modelId="{6913D653-DC40-4A84-803E-3F55694D669F}" type="pres">
      <dgm:prSet presAssocID="{6C6BA23C-A402-4C5F-AABB-01DD40F7D1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F9D42A-E0E2-4B4C-A1DC-39DBCF1EC176}" type="presOf" srcId="{1FC564C1-5419-4B11-AC6A-F19015FAF17C}" destId="{9371FFAB-68AE-4806-B440-648AF7C2EBD0}" srcOrd="0" destOrd="0" presId="urn:microsoft.com/office/officeart/2018/5/layout/IconCircleLabelList"/>
    <dgm:cxn modelId="{DC371736-81C3-486C-B5A6-A3372AF2251D}" type="presOf" srcId="{F90CD8F8-537B-4FD4-8147-72C1F7C9B906}" destId="{6FFC96CF-5606-4897-8F00-F413AC3798B7}" srcOrd="0" destOrd="0" presId="urn:microsoft.com/office/officeart/2018/5/layout/IconCircleLabelList"/>
    <dgm:cxn modelId="{E0F5019B-0480-435C-B632-2DFC3EA222A0}" type="presOf" srcId="{4BE641DE-962B-47BB-B0CA-64ABCCE5061B}" destId="{79C119A6-359D-4E4B-B255-0F911052230D}" srcOrd="0" destOrd="0" presId="urn:microsoft.com/office/officeart/2018/5/layout/IconCircleLabelList"/>
    <dgm:cxn modelId="{5962F39D-CA21-44A4-9F0F-D42FF3E6FE1A}" type="presOf" srcId="{6C6BA23C-A402-4C5F-AABB-01DD40F7D1B5}" destId="{6913D653-DC40-4A84-803E-3F55694D669F}" srcOrd="0" destOrd="0" presId="urn:microsoft.com/office/officeart/2018/5/layout/IconCircleLabelList"/>
    <dgm:cxn modelId="{5A4661D5-488B-448A-ACAD-8513D6233153}" srcId="{1FC564C1-5419-4B11-AC6A-F19015FAF17C}" destId="{4BE641DE-962B-47BB-B0CA-64ABCCE5061B}" srcOrd="0" destOrd="0" parTransId="{D457FA2A-9CC2-4D15-914C-2AA58CB61AC6}" sibTransId="{C9A05239-A87F-484C-A2E8-A59BAC72094D}"/>
    <dgm:cxn modelId="{A08B36ED-64B1-4910-BB0B-9713781EFFD9}" srcId="{1FC564C1-5419-4B11-AC6A-F19015FAF17C}" destId="{F90CD8F8-537B-4FD4-8147-72C1F7C9B906}" srcOrd="1" destOrd="0" parTransId="{8B7A2B07-4B77-4BCF-AA04-523DD26C45D6}" sibTransId="{7F6A46EF-0998-49B9-9AC9-664A05666F9B}"/>
    <dgm:cxn modelId="{6A9315FD-B344-46E7-B9D2-AC12CB20629C}" srcId="{1FC564C1-5419-4B11-AC6A-F19015FAF17C}" destId="{6C6BA23C-A402-4C5F-AABB-01DD40F7D1B5}" srcOrd="2" destOrd="0" parTransId="{46443031-2E74-4512-B4FD-6BAF7E738EE1}" sibTransId="{959AF212-230E-4F77-8EA7-B4CABC584B7D}"/>
    <dgm:cxn modelId="{091E9506-8ACE-4E7E-9235-5E1571FB0247}" type="presParOf" srcId="{9371FFAB-68AE-4806-B440-648AF7C2EBD0}" destId="{CEE1E61C-4B1B-47A9-8BF6-8C49C0DBDF92}" srcOrd="0" destOrd="0" presId="urn:microsoft.com/office/officeart/2018/5/layout/IconCircleLabelList"/>
    <dgm:cxn modelId="{EF04B448-475A-43A5-AC85-505433420AD3}" type="presParOf" srcId="{CEE1E61C-4B1B-47A9-8BF6-8C49C0DBDF92}" destId="{57B95BC8-E4AA-4F84-B5C7-C5DA96A333E7}" srcOrd="0" destOrd="0" presId="urn:microsoft.com/office/officeart/2018/5/layout/IconCircleLabelList"/>
    <dgm:cxn modelId="{9F2DB6FF-E3ED-44F1-B169-1CC9EB688622}" type="presParOf" srcId="{CEE1E61C-4B1B-47A9-8BF6-8C49C0DBDF92}" destId="{F18F2957-A38A-43BF-A3D6-A755C83BF3F8}" srcOrd="1" destOrd="0" presId="urn:microsoft.com/office/officeart/2018/5/layout/IconCircleLabelList"/>
    <dgm:cxn modelId="{BF90DE0C-EAE0-47EC-9C9F-B32D3613D222}" type="presParOf" srcId="{CEE1E61C-4B1B-47A9-8BF6-8C49C0DBDF92}" destId="{B827556F-1F45-45CA-9F4C-D8EFCA043A17}" srcOrd="2" destOrd="0" presId="urn:microsoft.com/office/officeart/2018/5/layout/IconCircleLabelList"/>
    <dgm:cxn modelId="{9C606045-05E4-4D6E-8A35-A947510E56F8}" type="presParOf" srcId="{CEE1E61C-4B1B-47A9-8BF6-8C49C0DBDF92}" destId="{79C119A6-359D-4E4B-B255-0F911052230D}" srcOrd="3" destOrd="0" presId="urn:microsoft.com/office/officeart/2018/5/layout/IconCircleLabelList"/>
    <dgm:cxn modelId="{873A6AC0-F603-4814-AB49-F1D05B36AC06}" type="presParOf" srcId="{9371FFAB-68AE-4806-B440-648AF7C2EBD0}" destId="{B8D0D6F0-363F-4206-82A9-18D4F089D0DE}" srcOrd="1" destOrd="0" presId="urn:microsoft.com/office/officeart/2018/5/layout/IconCircleLabelList"/>
    <dgm:cxn modelId="{2B495904-3811-44A6-8017-435B56EB9869}" type="presParOf" srcId="{9371FFAB-68AE-4806-B440-648AF7C2EBD0}" destId="{D1D247B9-5A8D-4902-8354-039845582436}" srcOrd="2" destOrd="0" presId="urn:microsoft.com/office/officeart/2018/5/layout/IconCircleLabelList"/>
    <dgm:cxn modelId="{AF151412-42EF-4678-A99F-E4E3C9433507}" type="presParOf" srcId="{D1D247B9-5A8D-4902-8354-039845582436}" destId="{31D355DC-9F3B-4620-8A4D-12541E20134B}" srcOrd="0" destOrd="0" presId="urn:microsoft.com/office/officeart/2018/5/layout/IconCircleLabelList"/>
    <dgm:cxn modelId="{0F3B9624-24E0-4714-8A67-4C7E368162D9}" type="presParOf" srcId="{D1D247B9-5A8D-4902-8354-039845582436}" destId="{0BEF7065-D04C-4D9E-8374-E697E7ED28DD}" srcOrd="1" destOrd="0" presId="urn:microsoft.com/office/officeart/2018/5/layout/IconCircleLabelList"/>
    <dgm:cxn modelId="{2C57037A-BA26-4C32-B87E-432518ED62CD}" type="presParOf" srcId="{D1D247B9-5A8D-4902-8354-039845582436}" destId="{1F1D4284-9C6C-4D7E-9FAC-53D095DD6298}" srcOrd="2" destOrd="0" presId="urn:microsoft.com/office/officeart/2018/5/layout/IconCircleLabelList"/>
    <dgm:cxn modelId="{65617B46-9F09-411F-9E2E-8E857C3B767E}" type="presParOf" srcId="{D1D247B9-5A8D-4902-8354-039845582436}" destId="{6FFC96CF-5606-4897-8F00-F413AC3798B7}" srcOrd="3" destOrd="0" presId="urn:microsoft.com/office/officeart/2018/5/layout/IconCircleLabelList"/>
    <dgm:cxn modelId="{8D642BA4-A468-42C8-AA6D-55CB22576CD9}" type="presParOf" srcId="{9371FFAB-68AE-4806-B440-648AF7C2EBD0}" destId="{8DA2E5EC-C409-4026-A743-D86C557BC98B}" srcOrd="3" destOrd="0" presId="urn:microsoft.com/office/officeart/2018/5/layout/IconCircleLabelList"/>
    <dgm:cxn modelId="{2A0F17EA-FDBA-456A-8921-734567278DB1}" type="presParOf" srcId="{9371FFAB-68AE-4806-B440-648AF7C2EBD0}" destId="{F6EE2DBB-65C8-46D8-AA6F-F1B5E3689497}" srcOrd="4" destOrd="0" presId="urn:microsoft.com/office/officeart/2018/5/layout/IconCircleLabelList"/>
    <dgm:cxn modelId="{7FE49015-44BF-459B-902A-F7CF8F375AEE}" type="presParOf" srcId="{F6EE2DBB-65C8-46D8-AA6F-F1B5E3689497}" destId="{BA1DF1CE-BF9D-4EC5-90D2-BF57A1CF5A79}" srcOrd="0" destOrd="0" presId="urn:microsoft.com/office/officeart/2018/5/layout/IconCircleLabelList"/>
    <dgm:cxn modelId="{00F0E87A-E651-4528-B1F6-A6B239FA37FB}" type="presParOf" srcId="{F6EE2DBB-65C8-46D8-AA6F-F1B5E3689497}" destId="{4F63ECAE-6BF8-4FF6-9785-0BFBCBC1B55A}" srcOrd="1" destOrd="0" presId="urn:microsoft.com/office/officeart/2018/5/layout/IconCircleLabelList"/>
    <dgm:cxn modelId="{511FC10E-6CC3-4C89-A4A5-23912C84BCBE}" type="presParOf" srcId="{F6EE2DBB-65C8-46D8-AA6F-F1B5E3689497}" destId="{938AD665-8B91-4A8E-AE85-5D11FC37B899}" srcOrd="2" destOrd="0" presId="urn:microsoft.com/office/officeart/2018/5/layout/IconCircleLabelList"/>
    <dgm:cxn modelId="{6C903DF5-EF16-4100-A349-97E7070542E5}" type="presParOf" srcId="{F6EE2DBB-65C8-46D8-AA6F-F1B5E3689497}" destId="{6913D653-DC40-4A84-803E-3F55694D66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E4A092-A292-4BD5-B95C-88978C08F72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9E874-47F7-46E6-A2D8-762D46B32A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/>
              <a:ea typeface="Cambria"/>
            </a:rPr>
            <a:t>Successful implementation of a functional calculator application</a:t>
          </a:r>
        </a:p>
      </dgm:t>
    </dgm:pt>
    <dgm:pt modelId="{38ECD0C2-F28A-41F3-A3EE-46F1C9D7C692}" type="parTrans" cxnId="{C9AFFF3D-1A90-4A81-83B5-0F38E5EF50DF}">
      <dgm:prSet/>
      <dgm:spPr/>
      <dgm:t>
        <a:bodyPr/>
        <a:lstStyle/>
        <a:p>
          <a:endParaRPr lang="en-US"/>
        </a:p>
      </dgm:t>
    </dgm:pt>
    <dgm:pt modelId="{50F177BA-2951-46DD-BFAA-22E6937BF844}" type="sibTrans" cxnId="{C9AFFF3D-1A90-4A81-83B5-0F38E5EF50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99CE9E-6047-4054-A5EE-1EA5B42BA7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/>
              <a:ea typeface="Cambria"/>
            </a:rPr>
            <a:t>Understanding of GUI programming concepts</a:t>
          </a:r>
        </a:p>
      </dgm:t>
    </dgm:pt>
    <dgm:pt modelId="{BC2C4966-3A23-419C-9B7D-4D440CF11E2D}" type="parTrans" cxnId="{10F72C6C-E3F1-4B42-B732-63E0255D92A9}">
      <dgm:prSet/>
      <dgm:spPr/>
      <dgm:t>
        <a:bodyPr/>
        <a:lstStyle/>
        <a:p>
          <a:endParaRPr lang="en-US"/>
        </a:p>
      </dgm:t>
    </dgm:pt>
    <dgm:pt modelId="{DEAD6136-8434-40C0-AA4E-1318A20AFEAB}" type="sibTrans" cxnId="{10F72C6C-E3F1-4B42-B732-63E0255D92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A1FC28-1038-4E73-8F48-7159432F46E3}" type="pres">
      <dgm:prSet presAssocID="{BBE4A092-A292-4BD5-B95C-88978C08F724}" presName="root" presStyleCnt="0">
        <dgm:presLayoutVars>
          <dgm:dir/>
          <dgm:resizeHandles val="exact"/>
        </dgm:presLayoutVars>
      </dgm:prSet>
      <dgm:spPr/>
    </dgm:pt>
    <dgm:pt modelId="{2D464318-FE4D-4B0F-8DD1-60888BFE645D}" type="pres">
      <dgm:prSet presAssocID="{BBE4A092-A292-4BD5-B95C-88978C08F724}" presName="container" presStyleCnt="0">
        <dgm:presLayoutVars>
          <dgm:dir/>
          <dgm:resizeHandles val="exact"/>
        </dgm:presLayoutVars>
      </dgm:prSet>
      <dgm:spPr/>
    </dgm:pt>
    <dgm:pt modelId="{DE8416D2-D163-434F-B4A5-4370827D16DA}" type="pres">
      <dgm:prSet presAssocID="{9289E874-47F7-46E6-A2D8-762D46B32A1D}" presName="compNode" presStyleCnt="0"/>
      <dgm:spPr/>
    </dgm:pt>
    <dgm:pt modelId="{519E7150-C0AE-445C-9BD6-89FF36F7D0B8}" type="pres">
      <dgm:prSet presAssocID="{9289E874-47F7-46E6-A2D8-762D46B32A1D}" presName="iconBgRect" presStyleLbl="bgShp" presStyleIdx="0" presStyleCnt="2"/>
      <dgm:spPr/>
    </dgm:pt>
    <dgm:pt modelId="{E34077B7-69F2-4B14-86C6-78296DF30E49}" type="pres">
      <dgm:prSet presAssocID="{9289E874-47F7-46E6-A2D8-762D46B32A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A33E198-7E3F-4F05-8DB0-4916C776F250}" type="pres">
      <dgm:prSet presAssocID="{9289E874-47F7-46E6-A2D8-762D46B32A1D}" presName="spaceRect" presStyleCnt="0"/>
      <dgm:spPr/>
    </dgm:pt>
    <dgm:pt modelId="{82221EFE-F957-4CCD-A7F6-BF206BE53683}" type="pres">
      <dgm:prSet presAssocID="{9289E874-47F7-46E6-A2D8-762D46B32A1D}" presName="textRect" presStyleLbl="revTx" presStyleIdx="0" presStyleCnt="2">
        <dgm:presLayoutVars>
          <dgm:chMax val="1"/>
          <dgm:chPref val="1"/>
        </dgm:presLayoutVars>
      </dgm:prSet>
      <dgm:spPr/>
    </dgm:pt>
    <dgm:pt modelId="{1AF21929-78A1-4FF7-AFE0-1B2AF7D29F6C}" type="pres">
      <dgm:prSet presAssocID="{50F177BA-2951-46DD-BFAA-22E6937BF844}" presName="sibTrans" presStyleLbl="sibTrans2D1" presStyleIdx="0" presStyleCnt="0"/>
      <dgm:spPr/>
    </dgm:pt>
    <dgm:pt modelId="{D4EF2980-2849-4A0F-9062-183D40ADB66F}" type="pres">
      <dgm:prSet presAssocID="{7499CE9E-6047-4054-A5EE-1EA5B42BA7A2}" presName="compNode" presStyleCnt="0"/>
      <dgm:spPr/>
    </dgm:pt>
    <dgm:pt modelId="{790DED31-9D0B-40EE-A093-2ACC7A680B92}" type="pres">
      <dgm:prSet presAssocID="{7499CE9E-6047-4054-A5EE-1EA5B42BA7A2}" presName="iconBgRect" presStyleLbl="bgShp" presStyleIdx="1" presStyleCnt="2"/>
      <dgm:spPr/>
    </dgm:pt>
    <dgm:pt modelId="{BAB9AE80-C48F-43E7-9D5D-32BDF96C964D}" type="pres">
      <dgm:prSet presAssocID="{7499CE9E-6047-4054-A5EE-1EA5B42BA7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F54964B-22EF-4DC5-976F-53BD31C62BDA}" type="pres">
      <dgm:prSet presAssocID="{7499CE9E-6047-4054-A5EE-1EA5B42BA7A2}" presName="spaceRect" presStyleCnt="0"/>
      <dgm:spPr/>
    </dgm:pt>
    <dgm:pt modelId="{39561C5F-FACA-49DC-954F-F4E8403A4E3E}" type="pres">
      <dgm:prSet presAssocID="{7499CE9E-6047-4054-A5EE-1EA5B42BA7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8864313-7C7F-4782-9685-ACA8F191F44B}" type="presOf" srcId="{9289E874-47F7-46E6-A2D8-762D46B32A1D}" destId="{82221EFE-F957-4CCD-A7F6-BF206BE53683}" srcOrd="0" destOrd="0" presId="urn:microsoft.com/office/officeart/2018/2/layout/IconCircleList"/>
    <dgm:cxn modelId="{2B050439-1BF8-48B1-8125-D6B83EAF762D}" type="presOf" srcId="{7499CE9E-6047-4054-A5EE-1EA5B42BA7A2}" destId="{39561C5F-FACA-49DC-954F-F4E8403A4E3E}" srcOrd="0" destOrd="0" presId="urn:microsoft.com/office/officeart/2018/2/layout/IconCircleList"/>
    <dgm:cxn modelId="{C9AFFF3D-1A90-4A81-83B5-0F38E5EF50DF}" srcId="{BBE4A092-A292-4BD5-B95C-88978C08F724}" destId="{9289E874-47F7-46E6-A2D8-762D46B32A1D}" srcOrd="0" destOrd="0" parTransId="{38ECD0C2-F28A-41F3-A3EE-46F1C9D7C692}" sibTransId="{50F177BA-2951-46DD-BFAA-22E6937BF844}"/>
    <dgm:cxn modelId="{10F72C6C-E3F1-4B42-B732-63E0255D92A9}" srcId="{BBE4A092-A292-4BD5-B95C-88978C08F724}" destId="{7499CE9E-6047-4054-A5EE-1EA5B42BA7A2}" srcOrd="1" destOrd="0" parTransId="{BC2C4966-3A23-419C-9B7D-4D440CF11E2D}" sibTransId="{DEAD6136-8434-40C0-AA4E-1318A20AFEAB}"/>
    <dgm:cxn modelId="{60201996-87B9-4986-B65C-B02CE87749A2}" type="presOf" srcId="{50F177BA-2951-46DD-BFAA-22E6937BF844}" destId="{1AF21929-78A1-4FF7-AFE0-1B2AF7D29F6C}" srcOrd="0" destOrd="0" presId="urn:microsoft.com/office/officeart/2018/2/layout/IconCircleList"/>
    <dgm:cxn modelId="{23618AB7-B78A-4480-B2B5-1EF0F8B1E7F8}" type="presOf" srcId="{BBE4A092-A292-4BD5-B95C-88978C08F724}" destId="{D2A1FC28-1038-4E73-8F48-7159432F46E3}" srcOrd="0" destOrd="0" presId="urn:microsoft.com/office/officeart/2018/2/layout/IconCircleList"/>
    <dgm:cxn modelId="{61B27C29-2BC3-43F4-8154-2D2177266C15}" type="presParOf" srcId="{D2A1FC28-1038-4E73-8F48-7159432F46E3}" destId="{2D464318-FE4D-4B0F-8DD1-60888BFE645D}" srcOrd="0" destOrd="0" presId="urn:microsoft.com/office/officeart/2018/2/layout/IconCircleList"/>
    <dgm:cxn modelId="{B1DA3864-44E3-4F13-B235-15BD94E2A4E7}" type="presParOf" srcId="{2D464318-FE4D-4B0F-8DD1-60888BFE645D}" destId="{DE8416D2-D163-434F-B4A5-4370827D16DA}" srcOrd="0" destOrd="0" presId="urn:microsoft.com/office/officeart/2018/2/layout/IconCircleList"/>
    <dgm:cxn modelId="{30A3D49E-C96B-47C7-AD00-29BDD85C5828}" type="presParOf" srcId="{DE8416D2-D163-434F-B4A5-4370827D16DA}" destId="{519E7150-C0AE-445C-9BD6-89FF36F7D0B8}" srcOrd="0" destOrd="0" presId="urn:microsoft.com/office/officeart/2018/2/layout/IconCircleList"/>
    <dgm:cxn modelId="{BF90974F-7C50-48D0-A236-1D904FEC74C0}" type="presParOf" srcId="{DE8416D2-D163-434F-B4A5-4370827D16DA}" destId="{E34077B7-69F2-4B14-86C6-78296DF30E49}" srcOrd="1" destOrd="0" presId="urn:microsoft.com/office/officeart/2018/2/layout/IconCircleList"/>
    <dgm:cxn modelId="{737343E5-5942-4624-81DB-21148BF2E76B}" type="presParOf" srcId="{DE8416D2-D163-434F-B4A5-4370827D16DA}" destId="{FA33E198-7E3F-4F05-8DB0-4916C776F250}" srcOrd="2" destOrd="0" presId="urn:microsoft.com/office/officeart/2018/2/layout/IconCircleList"/>
    <dgm:cxn modelId="{96631D77-B37E-418D-9142-FBBF3588903A}" type="presParOf" srcId="{DE8416D2-D163-434F-B4A5-4370827D16DA}" destId="{82221EFE-F957-4CCD-A7F6-BF206BE53683}" srcOrd="3" destOrd="0" presId="urn:microsoft.com/office/officeart/2018/2/layout/IconCircleList"/>
    <dgm:cxn modelId="{1A81F43B-DDAE-4D90-BE3A-FF70EF58F895}" type="presParOf" srcId="{2D464318-FE4D-4B0F-8DD1-60888BFE645D}" destId="{1AF21929-78A1-4FF7-AFE0-1B2AF7D29F6C}" srcOrd="1" destOrd="0" presId="urn:microsoft.com/office/officeart/2018/2/layout/IconCircleList"/>
    <dgm:cxn modelId="{BD990AAE-03BE-45D1-A620-55D3C3723702}" type="presParOf" srcId="{2D464318-FE4D-4B0F-8DD1-60888BFE645D}" destId="{D4EF2980-2849-4A0F-9062-183D40ADB66F}" srcOrd="2" destOrd="0" presId="urn:microsoft.com/office/officeart/2018/2/layout/IconCircleList"/>
    <dgm:cxn modelId="{06BC60EB-303B-40F2-A1D5-8FEA6F6FA02E}" type="presParOf" srcId="{D4EF2980-2849-4A0F-9062-183D40ADB66F}" destId="{790DED31-9D0B-40EE-A093-2ACC7A680B92}" srcOrd="0" destOrd="0" presId="urn:microsoft.com/office/officeart/2018/2/layout/IconCircleList"/>
    <dgm:cxn modelId="{CB55C0F4-2376-4743-A39F-1EF91887A52D}" type="presParOf" srcId="{D4EF2980-2849-4A0F-9062-183D40ADB66F}" destId="{BAB9AE80-C48F-43E7-9D5D-32BDF96C964D}" srcOrd="1" destOrd="0" presId="urn:microsoft.com/office/officeart/2018/2/layout/IconCircleList"/>
    <dgm:cxn modelId="{DE41ED85-CA52-4721-A082-DF9657A91592}" type="presParOf" srcId="{D4EF2980-2849-4A0F-9062-183D40ADB66F}" destId="{6F54964B-22EF-4DC5-976F-53BD31C62BDA}" srcOrd="2" destOrd="0" presId="urn:microsoft.com/office/officeart/2018/2/layout/IconCircleList"/>
    <dgm:cxn modelId="{4340E27F-11DA-4B78-94DD-E1E45846C707}" type="presParOf" srcId="{D4EF2980-2849-4A0F-9062-183D40ADB66F}" destId="{39561C5F-FACA-49DC-954F-F4E8403A4E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E4A092-A292-4BD5-B95C-88978C08F724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2CB884-F89C-4ABA-B663-D73C673A7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Developed a basic calculator application using Python and </a:t>
          </a:r>
          <a:r>
            <a:rPr lang="en-US" err="1">
              <a:latin typeface="Cambria"/>
              <a:ea typeface="Cambria"/>
            </a:rPr>
            <a:t>Tkinter</a:t>
          </a:r>
          <a:endParaRPr lang="en-US">
            <a:latin typeface="Cambria"/>
            <a:ea typeface="Cambria"/>
          </a:endParaRPr>
        </a:p>
      </dgm:t>
    </dgm:pt>
    <dgm:pt modelId="{6230BAFC-3A61-4B75-80FE-1C999DA884C8}" type="parTrans" cxnId="{62AF9BC7-A393-42FF-B9D4-444E5246EDA2}">
      <dgm:prSet/>
      <dgm:spPr/>
      <dgm:t>
        <a:bodyPr/>
        <a:lstStyle/>
        <a:p>
          <a:endParaRPr lang="en-US"/>
        </a:p>
      </dgm:t>
    </dgm:pt>
    <dgm:pt modelId="{CCE4E272-3948-4505-B4C2-702A40BAFD16}" type="sibTrans" cxnId="{62AF9BC7-A393-42FF-B9D4-444E5246EDA2}">
      <dgm:prSet/>
      <dgm:spPr/>
      <dgm:t>
        <a:bodyPr/>
        <a:lstStyle/>
        <a:p>
          <a:endParaRPr lang="en-US"/>
        </a:p>
      </dgm:t>
    </dgm:pt>
    <dgm:pt modelId="{D7BEA23E-CAB2-4539-926C-32ACE57879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Encouraged for further exploration and experimentation with </a:t>
          </a:r>
          <a:r>
            <a:rPr lang="en-US" err="1">
              <a:latin typeface="Cambria"/>
              <a:ea typeface="Cambria"/>
            </a:rPr>
            <a:t>Tkinter</a:t>
          </a:r>
          <a:endParaRPr lang="en-US">
            <a:latin typeface="Cambria"/>
            <a:ea typeface="Cambria"/>
          </a:endParaRPr>
        </a:p>
      </dgm:t>
    </dgm:pt>
    <dgm:pt modelId="{E135D4EA-2FE5-4325-BBD8-51D242F17164}" type="parTrans" cxnId="{B67DB837-4654-4117-949B-57B2E71A2BC8}">
      <dgm:prSet/>
      <dgm:spPr/>
      <dgm:t>
        <a:bodyPr/>
        <a:lstStyle/>
        <a:p>
          <a:endParaRPr lang="en-US"/>
        </a:p>
      </dgm:t>
    </dgm:pt>
    <dgm:pt modelId="{ADFA386B-2E69-45B4-A5C7-1E3038B510FB}" type="sibTrans" cxnId="{B67DB837-4654-4117-949B-57B2E71A2BC8}">
      <dgm:prSet/>
      <dgm:spPr/>
      <dgm:t>
        <a:bodyPr/>
        <a:lstStyle/>
        <a:p>
          <a:endParaRPr lang="en-US"/>
        </a:p>
      </dgm:t>
    </dgm:pt>
    <dgm:pt modelId="{F439B1D5-BB4F-45ED-A126-3EEA2E3C6D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Ready to tackle more complex GUI projects and applications in the future</a:t>
          </a:r>
        </a:p>
      </dgm:t>
    </dgm:pt>
    <dgm:pt modelId="{36DA6E12-A552-422B-B0C3-21710B6BD549}" type="parTrans" cxnId="{D9B42AA0-8AB0-47D9-A992-F1C7B4653600}">
      <dgm:prSet/>
      <dgm:spPr/>
      <dgm:t>
        <a:bodyPr/>
        <a:lstStyle/>
        <a:p>
          <a:endParaRPr lang="en-US"/>
        </a:p>
      </dgm:t>
    </dgm:pt>
    <dgm:pt modelId="{63715519-24DB-43E8-8F8B-F572BB476FF2}" type="sibTrans" cxnId="{D9B42AA0-8AB0-47D9-A992-F1C7B4653600}">
      <dgm:prSet/>
      <dgm:spPr/>
      <dgm:t>
        <a:bodyPr/>
        <a:lstStyle/>
        <a:p>
          <a:endParaRPr lang="en-US"/>
        </a:p>
      </dgm:t>
    </dgm:pt>
    <dgm:pt modelId="{58FAAD06-4BC3-4933-8C30-EC77C2CD455F}" type="pres">
      <dgm:prSet presAssocID="{BBE4A092-A292-4BD5-B95C-88978C08F724}" presName="root" presStyleCnt="0">
        <dgm:presLayoutVars>
          <dgm:dir/>
          <dgm:resizeHandles val="exact"/>
        </dgm:presLayoutVars>
      </dgm:prSet>
      <dgm:spPr/>
    </dgm:pt>
    <dgm:pt modelId="{2EDB648B-CE47-4D3C-93EE-01473519A90C}" type="pres">
      <dgm:prSet presAssocID="{AD2CB884-F89C-4ABA-B663-D73C673A7A37}" presName="compNode" presStyleCnt="0"/>
      <dgm:spPr/>
    </dgm:pt>
    <dgm:pt modelId="{8C8AC90B-BBA3-4667-875F-10B39AF04AC5}" type="pres">
      <dgm:prSet presAssocID="{AD2CB884-F89C-4ABA-B663-D73C673A7A37}" presName="bgRect" presStyleLbl="bgShp" presStyleIdx="0" presStyleCnt="3"/>
      <dgm:spPr/>
    </dgm:pt>
    <dgm:pt modelId="{7D277DCD-3299-4121-AAFA-7ECEC4E90329}" type="pres">
      <dgm:prSet presAssocID="{AD2CB884-F89C-4ABA-B663-D73C673A7A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EA2B60B-1172-4E94-874D-90A37B49ED77}" type="pres">
      <dgm:prSet presAssocID="{AD2CB884-F89C-4ABA-B663-D73C673A7A37}" presName="spaceRect" presStyleCnt="0"/>
      <dgm:spPr/>
    </dgm:pt>
    <dgm:pt modelId="{2FB231F1-92B2-4BD6-B5E2-0A1D7B0C2D36}" type="pres">
      <dgm:prSet presAssocID="{AD2CB884-F89C-4ABA-B663-D73C673A7A37}" presName="parTx" presStyleLbl="revTx" presStyleIdx="0" presStyleCnt="3">
        <dgm:presLayoutVars>
          <dgm:chMax val="0"/>
          <dgm:chPref val="0"/>
        </dgm:presLayoutVars>
      </dgm:prSet>
      <dgm:spPr/>
    </dgm:pt>
    <dgm:pt modelId="{BF885DEE-9E34-4511-9CC1-B6FDBFAC1B74}" type="pres">
      <dgm:prSet presAssocID="{CCE4E272-3948-4505-B4C2-702A40BAFD16}" presName="sibTrans" presStyleCnt="0"/>
      <dgm:spPr/>
    </dgm:pt>
    <dgm:pt modelId="{D23FBE65-79B1-4A0F-AA2C-1CECB1FD215C}" type="pres">
      <dgm:prSet presAssocID="{D7BEA23E-CAB2-4539-926C-32ACE578790E}" presName="compNode" presStyleCnt="0"/>
      <dgm:spPr/>
    </dgm:pt>
    <dgm:pt modelId="{6C697C3B-330A-4FEE-A43F-D6E0C6780423}" type="pres">
      <dgm:prSet presAssocID="{D7BEA23E-CAB2-4539-926C-32ACE578790E}" presName="bgRect" presStyleLbl="bgShp" presStyleIdx="1" presStyleCnt="3"/>
      <dgm:spPr/>
    </dgm:pt>
    <dgm:pt modelId="{0B1A5F16-A200-494A-9DD4-5CCD745C145F}" type="pres">
      <dgm:prSet presAssocID="{D7BEA23E-CAB2-4539-926C-32ACE57879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59D02DB-29AA-4337-9E96-736E83A9D5B4}" type="pres">
      <dgm:prSet presAssocID="{D7BEA23E-CAB2-4539-926C-32ACE578790E}" presName="spaceRect" presStyleCnt="0"/>
      <dgm:spPr/>
    </dgm:pt>
    <dgm:pt modelId="{77175E5F-4048-49C7-ADBF-99AF0043897F}" type="pres">
      <dgm:prSet presAssocID="{D7BEA23E-CAB2-4539-926C-32ACE578790E}" presName="parTx" presStyleLbl="revTx" presStyleIdx="1" presStyleCnt="3">
        <dgm:presLayoutVars>
          <dgm:chMax val="0"/>
          <dgm:chPref val="0"/>
        </dgm:presLayoutVars>
      </dgm:prSet>
      <dgm:spPr/>
    </dgm:pt>
    <dgm:pt modelId="{8E721F21-2F98-413B-857D-95450CDB57ED}" type="pres">
      <dgm:prSet presAssocID="{ADFA386B-2E69-45B4-A5C7-1E3038B510FB}" presName="sibTrans" presStyleCnt="0"/>
      <dgm:spPr/>
    </dgm:pt>
    <dgm:pt modelId="{3809484D-8C53-43E0-BCF5-D2BDDAC6FF18}" type="pres">
      <dgm:prSet presAssocID="{F439B1D5-BB4F-45ED-A126-3EEA2E3C6DA3}" presName="compNode" presStyleCnt="0"/>
      <dgm:spPr/>
    </dgm:pt>
    <dgm:pt modelId="{D2FBD38A-C970-425B-AB39-FC4ACA2545A1}" type="pres">
      <dgm:prSet presAssocID="{F439B1D5-BB4F-45ED-A126-3EEA2E3C6DA3}" presName="bgRect" presStyleLbl="bgShp" presStyleIdx="2" presStyleCnt="3"/>
      <dgm:spPr/>
    </dgm:pt>
    <dgm:pt modelId="{6700D41C-9245-4A9A-B127-AB9B9C26E368}" type="pres">
      <dgm:prSet presAssocID="{F439B1D5-BB4F-45ED-A126-3EEA2E3C6D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4D1C361-5C8F-4CDC-9890-908B3CB16E8A}" type="pres">
      <dgm:prSet presAssocID="{F439B1D5-BB4F-45ED-A126-3EEA2E3C6DA3}" presName="spaceRect" presStyleCnt="0"/>
      <dgm:spPr/>
    </dgm:pt>
    <dgm:pt modelId="{97FFAC09-0BCE-438F-A0D4-D09B3F5A1697}" type="pres">
      <dgm:prSet presAssocID="{F439B1D5-BB4F-45ED-A126-3EEA2E3C6D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9ABF31-988D-4E1F-A439-0FFB733335DC}" type="presOf" srcId="{AD2CB884-F89C-4ABA-B663-D73C673A7A37}" destId="{2FB231F1-92B2-4BD6-B5E2-0A1D7B0C2D36}" srcOrd="0" destOrd="0" presId="urn:microsoft.com/office/officeart/2018/2/layout/IconVerticalSolidList"/>
    <dgm:cxn modelId="{B67DB837-4654-4117-949B-57B2E71A2BC8}" srcId="{BBE4A092-A292-4BD5-B95C-88978C08F724}" destId="{D7BEA23E-CAB2-4539-926C-32ACE578790E}" srcOrd="1" destOrd="0" parTransId="{E135D4EA-2FE5-4325-BBD8-51D242F17164}" sibTransId="{ADFA386B-2E69-45B4-A5C7-1E3038B510FB}"/>
    <dgm:cxn modelId="{3FF54F62-55FF-42CB-9358-137BA37A1F0E}" type="presOf" srcId="{D7BEA23E-CAB2-4539-926C-32ACE578790E}" destId="{77175E5F-4048-49C7-ADBF-99AF0043897F}" srcOrd="0" destOrd="0" presId="urn:microsoft.com/office/officeart/2018/2/layout/IconVerticalSolidList"/>
    <dgm:cxn modelId="{965AB96E-C82F-43F2-84A8-43AE360B5AA4}" type="presOf" srcId="{F439B1D5-BB4F-45ED-A126-3EEA2E3C6DA3}" destId="{97FFAC09-0BCE-438F-A0D4-D09B3F5A1697}" srcOrd="0" destOrd="0" presId="urn:microsoft.com/office/officeart/2018/2/layout/IconVerticalSolidList"/>
    <dgm:cxn modelId="{D9B42AA0-8AB0-47D9-A992-F1C7B4653600}" srcId="{BBE4A092-A292-4BD5-B95C-88978C08F724}" destId="{F439B1D5-BB4F-45ED-A126-3EEA2E3C6DA3}" srcOrd="2" destOrd="0" parTransId="{36DA6E12-A552-422B-B0C3-21710B6BD549}" sibTransId="{63715519-24DB-43E8-8F8B-F572BB476FF2}"/>
    <dgm:cxn modelId="{62AF9BC7-A393-42FF-B9D4-444E5246EDA2}" srcId="{BBE4A092-A292-4BD5-B95C-88978C08F724}" destId="{AD2CB884-F89C-4ABA-B663-D73C673A7A37}" srcOrd="0" destOrd="0" parTransId="{6230BAFC-3A61-4B75-80FE-1C999DA884C8}" sibTransId="{CCE4E272-3948-4505-B4C2-702A40BAFD16}"/>
    <dgm:cxn modelId="{AD28DFE1-38AB-43CE-84BF-E803CDC959CC}" type="presOf" srcId="{BBE4A092-A292-4BD5-B95C-88978C08F724}" destId="{58FAAD06-4BC3-4933-8C30-EC77C2CD455F}" srcOrd="0" destOrd="0" presId="urn:microsoft.com/office/officeart/2018/2/layout/IconVerticalSolidList"/>
    <dgm:cxn modelId="{3220DD04-6561-4CD9-82F1-093764473627}" type="presParOf" srcId="{58FAAD06-4BC3-4933-8C30-EC77C2CD455F}" destId="{2EDB648B-CE47-4D3C-93EE-01473519A90C}" srcOrd="0" destOrd="0" presId="urn:microsoft.com/office/officeart/2018/2/layout/IconVerticalSolidList"/>
    <dgm:cxn modelId="{1E5C30E7-98E5-4509-AC52-9B5CA62D7C8A}" type="presParOf" srcId="{2EDB648B-CE47-4D3C-93EE-01473519A90C}" destId="{8C8AC90B-BBA3-4667-875F-10B39AF04AC5}" srcOrd="0" destOrd="0" presId="urn:microsoft.com/office/officeart/2018/2/layout/IconVerticalSolidList"/>
    <dgm:cxn modelId="{332173DD-6600-4128-B378-11131B734544}" type="presParOf" srcId="{2EDB648B-CE47-4D3C-93EE-01473519A90C}" destId="{7D277DCD-3299-4121-AAFA-7ECEC4E90329}" srcOrd="1" destOrd="0" presId="urn:microsoft.com/office/officeart/2018/2/layout/IconVerticalSolidList"/>
    <dgm:cxn modelId="{EB8AACD6-D99F-41A2-8767-F8FFB95787A3}" type="presParOf" srcId="{2EDB648B-CE47-4D3C-93EE-01473519A90C}" destId="{AEA2B60B-1172-4E94-874D-90A37B49ED77}" srcOrd="2" destOrd="0" presId="urn:microsoft.com/office/officeart/2018/2/layout/IconVerticalSolidList"/>
    <dgm:cxn modelId="{037B3730-B82A-4255-85BB-1CE6C204FAD9}" type="presParOf" srcId="{2EDB648B-CE47-4D3C-93EE-01473519A90C}" destId="{2FB231F1-92B2-4BD6-B5E2-0A1D7B0C2D36}" srcOrd="3" destOrd="0" presId="urn:microsoft.com/office/officeart/2018/2/layout/IconVerticalSolidList"/>
    <dgm:cxn modelId="{BF481A10-40D5-4F44-97E8-424D2C16CE6C}" type="presParOf" srcId="{58FAAD06-4BC3-4933-8C30-EC77C2CD455F}" destId="{BF885DEE-9E34-4511-9CC1-B6FDBFAC1B74}" srcOrd="1" destOrd="0" presId="urn:microsoft.com/office/officeart/2018/2/layout/IconVerticalSolidList"/>
    <dgm:cxn modelId="{7CFBDABB-E011-4B6B-B468-E815EF6C73E3}" type="presParOf" srcId="{58FAAD06-4BC3-4933-8C30-EC77C2CD455F}" destId="{D23FBE65-79B1-4A0F-AA2C-1CECB1FD215C}" srcOrd="2" destOrd="0" presId="urn:microsoft.com/office/officeart/2018/2/layout/IconVerticalSolidList"/>
    <dgm:cxn modelId="{F0E3BD90-F2B5-4BFC-B389-A1245E67A819}" type="presParOf" srcId="{D23FBE65-79B1-4A0F-AA2C-1CECB1FD215C}" destId="{6C697C3B-330A-4FEE-A43F-D6E0C6780423}" srcOrd="0" destOrd="0" presId="urn:microsoft.com/office/officeart/2018/2/layout/IconVerticalSolidList"/>
    <dgm:cxn modelId="{5CF3307A-78C9-4BE6-ABD5-EC50C0792246}" type="presParOf" srcId="{D23FBE65-79B1-4A0F-AA2C-1CECB1FD215C}" destId="{0B1A5F16-A200-494A-9DD4-5CCD745C145F}" srcOrd="1" destOrd="0" presId="urn:microsoft.com/office/officeart/2018/2/layout/IconVerticalSolidList"/>
    <dgm:cxn modelId="{5339555C-170E-4256-A677-99669A3EEC9F}" type="presParOf" srcId="{D23FBE65-79B1-4A0F-AA2C-1CECB1FD215C}" destId="{F59D02DB-29AA-4337-9E96-736E83A9D5B4}" srcOrd="2" destOrd="0" presId="urn:microsoft.com/office/officeart/2018/2/layout/IconVerticalSolidList"/>
    <dgm:cxn modelId="{E8C0C071-C2F4-4659-B511-59A4A71D17CD}" type="presParOf" srcId="{D23FBE65-79B1-4A0F-AA2C-1CECB1FD215C}" destId="{77175E5F-4048-49C7-ADBF-99AF0043897F}" srcOrd="3" destOrd="0" presId="urn:microsoft.com/office/officeart/2018/2/layout/IconVerticalSolidList"/>
    <dgm:cxn modelId="{DC8946CA-C38E-454E-AA95-CD6E48A3E478}" type="presParOf" srcId="{58FAAD06-4BC3-4933-8C30-EC77C2CD455F}" destId="{8E721F21-2F98-413B-857D-95450CDB57ED}" srcOrd="3" destOrd="0" presId="urn:microsoft.com/office/officeart/2018/2/layout/IconVerticalSolidList"/>
    <dgm:cxn modelId="{E7D1CD2F-936C-437D-AB0E-C2D57C90E1BC}" type="presParOf" srcId="{58FAAD06-4BC3-4933-8C30-EC77C2CD455F}" destId="{3809484D-8C53-43E0-BCF5-D2BDDAC6FF18}" srcOrd="4" destOrd="0" presId="urn:microsoft.com/office/officeart/2018/2/layout/IconVerticalSolidList"/>
    <dgm:cxn modelId="{823552EE-A756-4D6E-A12E-53F4E684DB9E}" type="presParOf" srcId="{3809484D-8C53-43E0-BCF5-D2BDDAC6FF18}" destId="{D2FBD38A-C970-425B-AB39-FC4ACA2545A1}" srcOrd="0" destOrd="0" presId="urn:microsoft.com/office/officeart/2018/2/layout/IconVerticalSolidList"/>
    <dgm:cxn modelId="{3A4483FA-5F17-4BE7-94EC-D28C920EC133}" type="presParOf" srcId="{3809484D-8C53-43E0-BCF5-D2BDDAC6FF18}" destId="{6700D41C-9245-4A9A-B127-AB9B9C26E368}" srcOrd="1" destOrd="0" presId="urn:microsoft.com/office/officeart/2018/2/layout/IconVerticalSolidList"/>
    <dgm:cxn modelId="{AD487F71-8381-4C42-A95A-705DA4EB20A4}" type="presParOf" srcId="{3809484D-8C53-43E0-BCF5-D2BDDAC6FF18}" destId="{24D1C361-5C8F-4CDC-9890-908B3CB16E8A}" srcOrd="2" destOrd="0" presId="urn:microsoft.com/office/officeart/2018/2/layout/IconVerticalSolidList"/>
    <dgm:cxn modelId="{BE194343-2F28-4856-9201-324FD9D8A3C5}" type="presParOf" srcId="{3809484D-8C53-43E0-BCF5-D2BDDAC6FF18}" destId="{97FFAC09-0BCE-438F-A0D4-D09B3F5A16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D1571-8042-4B16-BA22-96E1562A540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A2357-5248-42FD-934D-D63A073DA507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Utilize Tkinter library for GUI development</a:t>
          </a:r>
        </a:p>
      </dsp:txBody>
      <dsp:txXfrm>
        <a:off x="0" y="0"/>
        <a:ext cx="10515600" cy="543917"/>
      </dsp:txXfrm>
    </dsp:sp>
    <dsp:sp modelId="{2B457C91-02CA-4B77-9AD5-337C3012D1E4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0C623-D2CC-4200-AC1C-68B3D486F579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Implementing basic arithmetic functions such as addition, subtraction, multiplication, and division</a:t>
          </a:r>
        </a:p>
      </dsp:txBody>
      <dsp:txXfrm>
        <a:off x="0" y="543917"/>
        <a:ext cx="10515600" cy="543917"/>
      </dsp:txXfrm>
    </dsp:sp>
    <dsp:sp modelId="{2DE4E313-59BD-4AEF-A22C-303B97892F3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F203B-1427-478C-B2C2-FA6E9A46F660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Import Tkinter library</a:t>
          </a:r>
        </a:p>
      </dsp:txBody>
      <dsp:txXfrm>
        <a:off x="0" y="1087834"/>
        <a:ext cx="10515600" cy="543917"/>
      </dsp:txXfrm>
    </dsp:sp>
    <dsp:sp modelId="{252F096B-91A2-4C5F-B9C2-D19337211D23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41A1F-A7F6-4451-9AFE-0E8B074AD7F8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the main window</a:t>
          </a:r>
        </a:p>
      </dsp:txBody>
      <dsp:txXfrm>
        <a:off x="0" y="1631751"/>
        <a:ext cx="10515600" cy="543917"/>
      </dsp:txXfrm>
    </dsp:sp>
    <dsp:sp modelId="{EC948D15-EDE0-47E6-AA5A-E070E8EE011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C613F-2DF9-41E4-A84F-49A3B50A6769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 the layout with buttons and display screen</a:t>
          </a:r>
        </a:p>
      </dsp:txBody>
      <dsp:txXfrm>
        <a:off x="0" y="2175669"/>
        <a:ext cx="10515600" cy="543917"/>
      </dsp:txXfrm>
    </dsp:sp>
    <dsp:sp modelId="{83C5FCA1-C4A5-45C6-88CA-E7EFF6DEDCB8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E716D-D6A7-4B1F-8315-DE772180CBDF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 event handling for button clicks</a:t>
          </a:r>
        </a:p>
      </dsp:txBody>
      <dsp:txXfrm>
        <a:off x="0" y="2719586"/>
        <a:ext cx="10515600" cy="543917"/>
      </dsp:txXfrm>
    </dsp:sp>
    <dsp:sp modelId="{5BA407CD-E097-4FC6-98BA-635938ECB2C5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205A7-C8B1-4220-B6F9-36AD686F6F3F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Define functions for arithmetic operations</a:t>
          </a:r>
        </a:p>
      </dsp:txBody>
      <dsp:txXfrm>
        <a:off x="0" y="3263503"/>
        <a:ext cx="10515600" cy="543917"/>
      </dsp:txXfrm>
    </dsp:sp>
    <dsp:sp modelId="{91BCDCDA-0390-4B2F-8B75-73210B4FE7E6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30DF8-02E5-4276-B549-CB4E8E2845E7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Using ‘Entry’ widgets Integrate the logic for displaying results</a:t>
          </a:r>
        </a:p>
      </dsp:txBody>
      <dsp:txXfrm>
        <a:off x="0" y="3807420"/>
        <a:ext cx="10515600" cy="543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95BC8-E4AA-4F84-B5C7-C5DA96A333E7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F2957-A38A-43BF-A3D6-A755C83BF3F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119A6-359D-4E4B-B255-0F911052230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Basic arithmetic operations: addition, subtraction, multiplication, and division</a:t>
          </a:r>
        </a:p>
      </dsp:txBody>
      <dsp:txXfrm>
        <a:off x="75768" y="3053169"/>
        <a:ext cx="3093750" cy="720000"/>
      </dsp:txXfrm>
    </dsp:sp>
    <dsp:sp modelId="{31D355DC-9F3B-4620-8A4D-12541E20134B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F7065-D04C-4D9E-8374-E697E7ED28D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C96CF-5606-4897-8F00-F413AC3798B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Clear display of input and output</a:t>
          </a:r>
        </a:p>
      </dsp:txBody>
      <dsp:txXfrm>
        <a:off x="3710925" y="3053169"/>
        <a:ext cx="3093750" cy="720000"/>
      </dsp:txXfrm>
    </dsp:sp>
    <dsp:sp modelId="{BA1DF1CE-BF9D-4EC5-90D2-BF57A1CF5A7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3ECAE-6BF8-4FF6-9785-0BFBCBC1B55A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3D653-DC40-4A84-803E-3F55694D669F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Ability to clear the screen and perform consecutive calculations</a:t>
          </a:r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7150-C0AE-445C-9BD6-89FF36F7D0B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077B7-69F2-4B14-86C6-78296DF30E49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21EFE-F957-4CCD-A7F6-BF206BE53683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/>
              <a:ea typeface="Cambria"/>
            </a:rPr>
            <a:t>Successful implementation of a functional calculator application</a:t>
          </a:r>
        </a:p>
      </dsp:txBody>
      <dsp:txXfrm>
        <a:off x="1834517" y="1507711"/>
        <a:ext cx="3148942" cy="1335915"/>
      </dsp:txXfrm>
    </dsp:sp>
    <dsp:sp modelId="{790DED31-9D0B-40EE-A093-2ACC7A680B92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9AE80-C48F-43E7-9D5D-32BDF96C964D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61C5F-FACA-49DC-954F-F4E8403A4E3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/>
              <a:ea typeface="Cambria"/>
            </a:rPr>
            <a:t>Understanding of GUI programming concepts</a:t>
          </a:r>
        </a:p>
      </dsp:txBody>
      <dsp:txXfrm>
        <a:off x="7154322" y="1507711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AC90B-BBA3-4667-875F-10B39AF04AC5}">
      <dsp:nvSpPr>
        <dsp:cNvPr id="0" name=""/>
        <dsp:cNvSpPr/>
      </dsp:nvSpPr>
      <dsp:spPr>
        <a:xfrm>
          <a:off x="0" y="538"/>
          <a:ext cx="4828172" cy="125949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77DCD-3299-4121-AAFA-7ECEC4E90329}">
      <dsp:nvSpPr>
        <dsp:cNvPr id="0" name=""/>
        <dsp:cNvSpPr/>
      </dsp:nvSpPr>
      <dsp:spPr>
        <a:xfrm>
          <a:off x="380997" y="283924"/>
          <a:ext cx="692722" cy="692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231F1-92B2-4BD6-B5E2-0A1D7B0C2D36}">
      <dsp:nvSpPr>
        <dsp:cNvPr id="0" name=""/>
        <dsp:cNvSpPr/>
      </dsp:nvSpPr>
      <dsp:spPr>
        <a:xfrm>
          <a:off x="1454716" y="538"/>
          <a:ext cx="3373455" cy="125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97" tIns="133297" rIns="133297" bIns="1332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mbria"/>
              <a:ea typeface="Cambria"/>
            </a:rPr>
            <a:t>Developed a basic calculator application using Python and </a:t>
          </a:r>
          <a:r>
            <a:rPr lang="en-US" sz="1800" kern="1200" err="1">
              <a:latin typeface="Cambria"/>
              <a:ea typeface="Cambria"/>
            </a:rPr>
            <a:t>Tkinter</a:t>
          </a:r>
          <a:endParaRPr lang="en-US" sz="1800" kern="1200">
            <a:latin typeface="Cambria"/>
            <a:ea typeface="Cambria"/>
          </a:endParaRPr>
        </a:p>
      </dsp:txBody>
      <dsp:txXfrm>
        <a:off x="1454716" y="538"/>
        <a:ext cx="3373455" cy="1259495"/>
      </dsp:txXfrm>
    </dsp:sp>
    <dsp:sp modelId="{6C697C3B-330A-4FEE-A43F-D6E0C6780423}">
      <dsp:nvSpPr>
        <dsp:cNvPr id="0" name=""/>
        <dsp:cNvSpPr/>
      </dsp:nvSpPr>
      <dsp:spPr>
        <a:xfrm>
          <a:off x="0" y="1574906"/>
          <a:ext cx="4828172" cy="125949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A5F16-A200-494A-9DD4-5CCD745C145F}">
      <dsp:nvSpPr>
        <dsp:cNvPr id="0" name=""/>
        <dsp:cNvSpPr/>
      </dsp:nvSpPr>
      <dsp:spPr>
        <a:xfrm>
          <a:off x="380997" y="1858293"/>
          <a:ext cx="692722" cy="692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75E5F-4048-49C7-ADBF-99AF0043897F}">
      <dsp:nvSpPr>
        <dsp:cNvPr id="0" name=""/>
        <dsp:cNvSpPr/>
      </dsp:nvSpPr>
      <dsp:spPr>
        <a:xfrm>
          <a:off x="1454716" y="1574906"/>
          <a:ext cx="3373455" cy="125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97" tIns="133297" rIns="133297" bIns="1332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mbria"/>
              <a:ea typeface="Cambria"/>
            </a:rPr>
            <a:t>Encouraged for further exploration and experimentation with </a:t>
          </a:r>
          <a:r>
            <a:rPr lang="en-US" sz="1800" kern="1200" err="1">
              <a:latin typeface="Cambria"/>
              <a:ea typeface="Cambria"/>
            </a:rPr>
            <a:t>Tkinter</a:t>
          </a:r>
          <a:endParaRPr lang="en-US" sz="1800" kern="1200">
            <a:latin typeface="Cambria"/>
            <a:ea typeface="Cambria"/>
          </a:endParaRPr>
        </a:p>
      </dsp:txBody>
      <dsp:txXfrm>
        <a:off x="1454716" y="1574906"/>
        <a:ext cx="3373455" cy="1259495"/>
      </dsp:txXfrm>
    </dsp:sp>
    <dsp:sp modelId="{D2FBD38A-C970-425B-AB39-FC4ACA2545A1}">
      <dsp:nvSpPr>
        <dsp:cNvPr id="0" name=""/>
        <dsp:cNvSpPr/>
      </dsp:nvSpPr>
      <dsp:spPr>
        <a:xfrm>
          <a:off x="0" y="3149275"/>
          <a:ext cx="4828172" cy="125949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0D41C-9245-4A9A-B127-AB9B9C26E368}">
      <dsp:nvSpPr>
        <dsp:cNvPr id="0" name=""/>
        <dsp:cNvSpPr/>
      </dsp:nvSpPr>
      <dsp:spPr>
        <a:xfrm>
          <a:off x="380997" y="3432662"/>
          <a:ext cx="692722" cy="692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FAC09-0BCE-438F-A0D4-D09B3F5A1697}">
      <dsp:nvSpPr>
        <dsp:cNvPr id="0" name=""/>
        <dsp:cNvSpPr/>
      </dsp:nvSpPr>
      <dsp:spPr>
        <a:xfrm>
          <a:off x="1454716" y="3149275"/>
          <a:ext cx="3373455" cy="125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97" tIns="133297" rIns="133297" bIns="1332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mbria"/>
              <a:ea typeface="Cambria"/>
            </a:rPr>
            <a:t>Ready to tackle more complex GUI projects and applications in the future</a:t>
          </a:r>
        </a:p>
      </dsp:txBody>
      <dsp:txXfrm>
        <a:off x="1454716" y="3149275"/>
        <a:ext cx="3373455" cy="1259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mbria"/>
                <a:ea typeface="Cambria"/>
                <a:cs typeface="Calibri Light"/>
              </a:rPr>
              <a:t>Title 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>
                <a:latin typeface="Cambria"/>
                <a:ea typeface="Cambria"/>
              </a:rPr>
              <a:t>Creating a Calculator in Python with </a:t>
            </a:r>
            <a:r>
              <a:rPr lang="en-US" sz="2000" dirty="0" err="1">
                <a:latin typeface="Cambria"/>
                <a:ea typeface="Cambria"/>
              </a:rPr>
              <a:t>Tkinter</a:t>
            </a:r>
            <a:endParaRPr lang="en-US" sz="2000" dirty="0">
              <a:latin typeface="Cambria"/>
              <a:ea typeface="Cambria"/>
            </a:endParaRPr>
          </a:p>
          <a:p>
            <a:pPr marL="0" indent="0">
              <a:buNone/>
            </a:pPr>
            <a:endParaRPr lang="en-US" sz="2000" dirty="0">
              <a:latin typeface="Cambria"/>
              <a:ea typeface="Cambria"/>
            </a:endParaRPr>
          </a:p>
          <a:p>
            <a:pPr lvl="0"/>
            <a:r>
              <a:rPr lang="en-US" sz="2000" dirty="0">
                <a:latin typeface="Cambria"/>
                <a:ea typeface="Cambria"/>
              </a:rPr>
              <a:t>Presenter's Name – Sapna </a:t>
            </a:r>
            <a:r>
              <a:rPr lang="en-US" sz="2000" dirty="0" err="1">
                <a:latin typeface="Cambria"/>
                <a:ea typeface="Cambria"/>
              </a:rPr>
              <a:t>Kharche</a:t>
            </a:r>
            <a:endParaRPr lang="en-US" sz="2000" dirty="0">
              <a:latin typeface="Cambria"/>
              <a:ea typeface="Cambria"/>
            </a:endParaRPr>
          </a:p>
          <a:p>
            <a:pPr marL="0" indent="0">
              <a:buNone/>
            </a:pPr>
            <a:endParaRPr lang="en-US" sz="2000" dirty="0">
              <a:latin typeface="Cambria"/>
              <a:ea typeface="Cambria"/>
            </a:endParaRPr>
          </a:p>
          <a:p>
            <a:pPr lvl="0"/>
            <a:r>
              <a:rPr lang="en-US" sz="2000" dirty="0">
                <a:latin typeface="Cambria"/>
                <a:ea typeface="Cambria"/>
              </a:rPr>
              <a:t>Date – 15-3-2024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6943F-97C6-2863-A490-D9D3EEB4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616" y="2954847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2"/>
                </a:solidFill>
                <a:latin typeface="Cambria"/>
                <a:ea typeface="Cambria"/>
              </a:rPr>
              <a:t>THANK YOU</a:t>
            </a:r>
            <a:endParaRPr lang="en-US">
              <a:solidFill>
                <a:schemeClr val="tx2"/>
              </a:solidFill>
              <a:cs typeface="Calibri Light" panose="020F0302020204030204"/>
            </a:endParaRPr>
          </a:p>
          <a:p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E220FA0-3426-7451-D585-ECE4A0EA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227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mbria"/>
                <a:ea typeface="Cambria"/>
              </a:rPr>
              <a:t>Project Overview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ambria"/>
                <a:ea typeface="Cambria"/>
              </a:rPr>
              <a:t>To develop a basic calculator with arithmetic operations using Python and </a:t>
            </a:r>
            <a:r>
              <a:rPr lang="en-US" sz="2000" dirty="0" err="1">
                <a:latin typeface="Cambria"/>
                <a:ea typeface="Cambria"/>
              </a:rPr>
              <a:t>Tkinter</a:t>
            </a:r>
            <a:endParaRPr lang="en-US" sz="2000" dirty="0">
              <a:latin typeface="Cambria"/>
              <a:ea typeface="Cambria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721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Cambria"/>
                <a:ea typeface="Cambria"/>
              </a:rPr>
              <a:t>Problem Statement</a:t>
            </a:r>
            <a:endParaRPr lang="en-US" sz="4000">
              <a:latin typeface="Cambria"/>
              <a:ea typeface="Cambri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31874" y="3624881"/>
            <a:ext cx="6051236" cy="2414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Cambria"/>
                <a:ea typeface="Cambria"/>
              </a:rPr>
              <a:t>To Create a user-friendly calculator interface capable of performing arithmetic operations</a:t>
            </a:r>
            <a:endParaRPr lang="en-US" sz="2000" dirty="0">
              <a:latin typeface="Cambria"/>
              <a:ea typeface="Cambri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/>
                <a:ea typeface="Cambria"/>
              </a:rPr>
              <a:t>Solution</a:t>
            </a:r>
            <a:endParaRPr lang="en-US" sz="4000">
              <a:latin typeface="Cambria"/>
              <a:ea typeface="Cambria"/>
              <a:cs typeface="Calibri Light" panose="020F0302020204030204"/>
            </a:endParaRPr>
          </a:p>
        </p:txBody>
      </p:sp>
      <p:graphicFrame>
        <p:nvGraphicFramePr>
          <p:cNvPr id="32" name="Content Placeholder">
            <a:extLst>
              <a:ext uri="{FF2B5EF4-FFF2-40B4-BE49-F238E27FC236}">
                <a16:creationId xmlns:a16="http://schemas.microsoft.com/office/drawing/2014/main" id="{4789A372-693E-2D82-8D58-98BAAF41F4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/>
                <a:ea typeface="Cambria"/>
              </a:rPr>
              <a:t>Key Features</a:t>
            </a:r>
          </a:p>
        </p:txBody>
      </p:sp>
      <p:graphicFrame>
        <p:nvGraphicFramePr>
          <p:cNvPr id="11" name="Content Placeholder">
            <a:extLst>
              <a:ext uri="{FF2B5EF4-FFF2-40B4-BE49-F238E27FC236}">
                <a16:creationId xmlns:a16="http://schemas.microsoft.com/office/drawing/2014/main" id="{8B7C2ADF-A395-6B83-3C01-C4B7D453F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583518"/>
              </p:ext>
            </p:extLst>
          </p:nvPr>
        </p:nvGraphicFramePr>
        <p:xfrm>
          <a:off x="486508" y="125119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/>
                <a:ea typeface="Cambria"/>
              </a:rPr>
              <a:t>Results and Achievements</a:t>
            </a:r>
          </a:p>
        </p:txBody>
      </p:sp>
      <p:graphicFrame>
        <p:nvGraphicFramePr>
          <p:cNvPr id="8" name="Content Placeholder">
            <a:extLst>
              <a:ext uri="{FF2B5EF4-FFF2-40B4-BE49-F238E27FC236}">
                <a16:creationId xmlns:a16="http://schemas.microsoft.com/office/drawing/2014/main" id="{27420CF7-4A3B-FF38-B34C-CC6660669B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1720D-0C54-E5E5-05DD-51FE20AF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Cambria"/>
                <a:ea typeface="Cambria"/>
              </a:rPr>
              <a:t>Process of creating a </a:t>
            </a:r>
            <a:r>
              <a:rPr lang="en-US" sz="3200" kern="1200" dirty="0">
                <a:solidFill>
                  <a:srgbClr val="FFFFFF"/>
                </a:solidFill>
                <a:latin typeface="Cambria"/>
                <a:ea typeface="Cambria"/>
              </a:rPr>
              <a:t>calculator</a:t>
            </a:r>
            <a:r>
              <a:rPr lang="en-US" sz="3600" kern="1200" dirty="0">
                <a:solidFill>
                  <a:srgbClr val="FFFFFF"/>
                </a:solidFill>
                <a:latin typeface="Cambria"/>
                <a:ea typeface="Cambria"/>
              </a:rPr>
              <a:t> using tkinter</a:t>
            </a:r>
            <a:endParaRPr lang="en-US" sz="3600" kern="1200" dirty="0">
              <a:solidFill>
                <a:srgbClr val="FFFFFF"/>
              </a:solidFill>
              <a:latin typeface="Cambria"/>
              <a:ea typeface="Cambria"/>
              <a:cs typeface="Calibri Light"/>
            </a:endParaRP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D4AACDE-F089-EA8D-EEA5-3104016F5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99" r="36545"/>
          <a:stretch/>
        </p:blipFill>
        <p:spPr>
          <a:xfrm>
            <a:off x="4798945" y="115928"/>
            <a:ext cx="7300149" cy="66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3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824EF-96E8-F05C-524C-B04C55ED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Cambria"/>
                <a:ea typeface="Cambria"/>
              </a:rPr>
              <a:t>Output</a:t>
            </a:r>
            <a:endParaRPr lang="en-US" dirty="0">
              <a:latin typeface="Cambria"/>
              <a:ea typeface="Cambria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C76DA24-FFD1-E888-376C-D24FE7FAE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228" y="1714"/>
            <a:ext cx="8151871" cy="68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6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/>
                <a:ea typeface="Cambria"/>
              </a:rPr>
              <a:t>Conclusion</a:t>
            </a:r>
            <a:endParaRPr lang="en-US"/>
          </a:p>
        </p:txBody>
      </p:sp>
      <p:graphicFrame>
        <p:nvGraphicFramePr>
          <p:cNvPr id="8" name="Content Placeholder">
            <a:extLst>
              <a:ext uri="{FF2B5EF4-FFF2-40B4-BE49-F238E27FC236}">
                <a16:creationId xmlns:a16="http://schemas.microsoft.com/office/drawing/2014/main" id="{27420CF7-4A3B-FF38-B34C-CC6660669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651042"/>
              </p:ext>
            </p:extLst>
          </p:nvPr>
        </p:nvGraphicFramePr>
        <p:xfrm>
          <a:off x="6783536" y="1314834"/>
          <a:ext cx="4828172" cy="440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12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Title </vt:lpstr>
      <vt:lpstr>Project Overview</vt:lpstr>
      <vt:lpstr>Problem Statement</vt:lpstr>
      <vt:lpstr>Solution</vt:lpstr>
      <vt:lpstr>Key Features</vt:lpstr>
      <vt:lpstr>Results and Achievements</vt:lpstr>
      <vt:lpstr>Process of creating a calculator using tkinter</vt:lpstr>
      <vt:lpstr>Output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229</cp:revision>
  <dcterms:created xsi:type="dcterms:W3CDTF">2024-03-14T18:11:26Z</dcterms:created>
  <dcterms:modified xsi:type="dcterms:W3CDTF">2024-03-15T05:19:44Z</dcterms:modified>
</cp:coreProperties>
</file>