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na k" userId="2e54986eb42ecc65" providerId="LiveId" clId="{32FB68A7-B88C-4DB4-95EF-26A88DA1F204}"/>
    <pc:docChg chg="undo custSel modSld modMainMaster">
      <pc:chgData name="sapna k" userId="2e54986eb42ecc65" providerId="LiveId" clId="{32FB68A7-B88C-4DB4-95EF-26A88DA1F204}" dt="2024-04-27T12:17:35.259" v="844" actId="2711"/>
      <pc:docMkLst>
        <pc:docMk/>
      </pc:docMkLst>
      <pc:sldChg chg="modSp mod setBg">
        <pc:chgData name="sapna k" userId="2e54986eb42ecc65" providerId="LiveId" clId="{32FB68A7-B88C-4DB4-95EF-26A88DA1F204}" dt="2024-04-27T11:54:59.298" v="638"/>
        <pc:sldMkLst>
          <pc:docMk/>
          <pc:sldMk cId="1211954453" sldId="256"/>
        </pc:sldMkLst>
        <pc:spChg chg="mod">
          <ac:chgData name="sapna k" userId="2e54986eb42ecc65" providerId="LiveId" clId="{32FB68A7-B88C-4DB4-95EF-26A88DA1F204}" dt="2024-04-27T11:52:26.837" v="604" actId="122"/>
          <ac:spMkLst>
            <pc:docMk/>
            <pc:sldMk cId="1211954453" sldId="256"/>
            <ac:spMk id="3" creationId="{50ED4019-B296-0DCD-BA64-AF9A0E8C0D7C}"/>
          </ac:spMkLst>
        </pc:spChg>
      </pc:sldChg>
      <pc:sldChg chg="modSp mod setBg chgLayout">
        <pc:chgData name="sapna k" userId="2e54986eb42ecc65" providerId="LiveId" clId="{32FB68A7-B88C-4DB4-95EF-26A88DA1F204}" dt="2024-04-27T12:00:04.847" v="682" actId="20577"/>
        <pc:sldMkLst>
          <pc:docMk/>
          <pc:sldMk cId="1255378279" sldId="257"/>
        </pc:sldMkLst>
        <pc:spChg chg="mod ord">
          <ac:chgData name="sapna k" userId="2e54986eb42ecc65" providerId="LiveId" clId="{32FB68A7-B88C-4DB4-95EF-26A88DA1F204}" dt="2024-04-27T12:00:04.847" v="682" actId="20577"/>
          <ac:spMkLst>
            <pc:docMk/>
            <pc:sldMk cId="1255378279" sldId="257"/>
            <ac:spMk id="2" creationId="{145A1B8C-54AF-2922-0DB4-6375503FB979}"/>
          </ac:spMkLst>
        </pc:spChg>
        <pc:spChg chg="mod ord">
          <ac:chgData name="sapna k" userId="2e54986eb42ecc65" providerId="LiveId" clId="{32FB68A7-B88C-4DB4-95EF-26A88DA1F204}" dt="2024-04-27T11:59:36.842" v="681" actId="2711"/>
          <ac:spMkLst>
            <pc:docMk/>
            <pc:sldMk cId="1255378279" sldId="257"/>
            <ac:spMk id="3" creationId="{8D339F89-67FA-A275-1452-0944EBDEF9F9}"/>
          </ac:spMkLst>
        </pc:spChg>
      </pc:sldChg>
      <pc:sldChg chg="addSp modSp mod modClrScheme chgLayout">
        <pc:chgData name="sapna k" userId="2e54986eb42ecc65" providerId="LiveId" clId="{32FB68A7-B88C-4DB4-95EF-26A88DA1F204}" dt="2024-04-27T11:58:25.027" v="667" actId="20577"/>
        <pc:sldMkLst>
          <pc:docMk/>
          <pc:sldMk cId="3685788106" sldId="258"/>
        </pc:sldMkLst>
        <pc:spChg chg="mod ord">
          <ac:chgData name="sapna k" userId="2e54986eb42ecc65" providerId="LiveId" clId="{32FB68A7-B88C-4DB4-95EF-26A88DA1F204}" dt="2024-04-27T11:58:25.027" v="667" actId="20577"/>
          <ac:spMkLst>
            <pc:docMk/>
            <pc:sldMk cId="3685788106" sldId="258"/>
            <ac:spMk id="2" creationId="{3998A94A-D386-FD87-061D-BFCB25E8859D}"/>
          </ac:spMkLst>
        </pc:spChg>
        <pc:spChg chg="mod ord">
          <ac:chgData name="sapna k" userId="2e54986eb42ecc65" providerId="LiveId" clId="{32FB68A7-B88C-4DB4-95EF-26A88DA1F204}" dt="2024-04-27T11:57:24.500" v="655" actId="20577"/>
          <ac:spMkLst>
            <pc:docMk/>
            <pc:sldMk cId="3685788106" sldId="258"/>
            <ac:spMk id="3" creationId="{EC22FF25-4D94-40B3-6DD3-65714C4E393E}"/>
          </ac:spMkLst>
        </pc:spChg>
        <pc:spChg chg="add mod ord">
          <ac:chgData name="sapna k" userId="2e54986eb42ecc65" providerId="LiveId" clId="{32FB68A7-B88C-4DB4-95EF-26A88DA1F204}" dt="2024-04-27T11:57:35.409" v="658" actId="20577"/>
          <ac:spMkLst>
            <pc:docMk/>
            <pc:sldMk cId="3685788106" sldId="258"/>
            <ac:spMk id="4" creationId="{8990A5A2-68A8-5727-DC0E-5108224B730C}"/>
          </ac:spMkLst>
        </pc:spChg>
      </pc:sldChg>
      <pc:sldChg chg="modSp mod">
        <pc:chgData name="sapna k" userId="2e54986eb42ecc65" providerId="LiveId" clId="{32FB68A7-B88C-4DB4-95EF-26A88DA1F204}" dt="2024-04-27T12:17:07.475" v="843" actId="120"/>
        <pc:sldMkLst>
          <pc:docMk/>
          <pc:sldMk cId="184693778" sldId="259"/>
        </pc:sldMkLst>
        <pc:spChg chg="mod">
          <ac:chgData name="sapna k" userId="2e54986eb42ecc65" providerId="LiveId" clId="{32FB68A7-B88C-4DB4-95EF-26A88DA1F204}" dt="2024-04-27T12:01:06.152" v="698" actId="255"/>
          <ac:spMkLst>
            <pc:docMk/>
            <pc:sldMk cId="184693778" sldId="259"/>
            <ac:spMk id="2" creationId="{39951C98-BF32-5871-AA51-EF053EDD5F5C}"/>
          </ac:spMkLst>
        </pc:spChg>
        <pc:spChg chg="mod">
          <ac:chgData name="sapna k" userId="2e54986eb42ecc65" providerId="LiveId" clId="{32FB68A7-B88C-4DB4-95EF-26A88DA1F204}" dt="2024-04-27T12:17:07.475" v="843" actId="120"/>
          <ac:spMkLst>
            <pc:docMk/>
            <pc:sldMk cId="184693778" sldId="259"/>
            <ac:spMk id="3" creationId="{8747B4BE-E600-D828-1220-6A1E07989156}"/>
          </ac:spMkLst>
        </pc:spChg>
      </pc:sldChg>
      <pc:sldChg chg="modSp mod">
        <pc:chgData name="sapna k" userId="2e54986eb42ecc65" providerId="LiveId" clId="{32FB68A7-B88C-4DB4-95EF-26A88DA1F204}" dt="2024-04-27T12:17:35.259" v="844" actId="2711"/>
        <pc:sldMkLst>
          <pc:docMk/>
          <pc:sldMk cId="3608037594" sldId="260"/>
        </pc:sldMkLst>
        <pc:spChg chg="mod">
          <ac:chgData name="sapna k" userId="2e54986eb42ecc65" providerId="LiveId" clId="{32FB68A7-B88C-4DB4-95EF-26A88DA1F204}" dt="2024-04-27T12:04:58.609" v="742" actId="403"/>
          <ac:spMkLst>
            <pc:docMk/>
            <pc:sldMk cId="3608037594" sldId="260"/>
            <ac:spMk id="2" creationId="{43C917D4-CAB6-7809-8923-C378BC98955C}"/>
          </ac:spMkLst>
        </pc:spChg>
        <pc:spChg chg="mod">
          <ac:chgData name="sapna k" userId="2e54986eb42ecc65" providerId="LiveId" clId="{32FB68A7-B88C-4DB4-95EF-26A88DA1F204}" dt="2024-04-27T12:17:35.259" v="844" actId="2711"/>
          <ac:spMkLst>
            <pc:docMk/>
            <pc:sldMk cId="3608037594" sldId="260"/>
            <ac:spMk id="3" creationId="{63B7C3A6-E129-914D-F67F-3FE900B712A1}"/>
          </ac:spMkLst>
        </pc:spChg>
      </pc:sldChg>
      <pc:sldChg chg="addSp modSp mod modClrScheme chgLayout">
        <pc:chgData name="sapna k" userId="2e54986eb42ecc65" providerId="LiveId" clId="{32FB68A7-B88C-4DB4-95EF-26A88DA1F204}" dt="2024-04-27T12:08:47.626" v="812" actId="122"/>
        <pc:sldMkLst>
          <pc:docMk/>
          <pc:sldMk cId="44637143" sldId="261"/>
        </pc:sldMkLst>
        <pc:spChg chg="mod ord">
          <ac:chgData name="sapna k" userId="2e54986eb42ecc65" providerId="LiveId" clId="{32FB68A7-B88C-4DB4-95EF-26A88DA1F204}" dt="2024-04-27T12:06:53.443" v="767" actId="20577"/>
          <ac:spMkLst>
            <pc:docMk/>
            <pc:sldMk cId="44637143" sldId="261"/>
            <ac:spMk id="2" creationId="{33EE4856-78FB-998D-5E36-4767732B6835}"/>
          </ac:spMkLst>
        </pc:spChg>
        <pc:spChg chg="mod ord">
          <ac:chgData name="sapna k" userId="2e54986eb42ecc65" providerId="LiveId" clId="{32FB68A7-B88C-4DB4-95EF-26A88DA1F204}" dt="2024-04-27T12:08:37.733" v="808" actId="20577"/>
          <ac:spMkLst>
            <pc:docMk/>
            <pc:sldMk cId="44637143" sldId="261"/>
            <ac:spMk id="3" creationId="{8D7C4C11-DED5-145F-87A6-122000712483}"/>
          </ac:spMkLst>
        </pc:spChg>
        <pc:spChg chg="add mod ord">
          <ac:chgData name="sapna k" userId="2e54986eb42ecc65" providerId="LiveId" clId="{32FB68A7-B88C-4DB4-95EF-26A88DA1F204}" dt="2024-04-27T12:08:47.626" v="812" actId="122"/>
          <ac:spMkLst>
            <pc:docMk/>
            <pc:sldMk cId="44637143" sldId="261"/>
            <ac:spMk id="4" creationId="{26824497-94C6-CB64-4217-3EEFD6D13C0B}"/>
          </ac:spMkLst>
        </pc:spChg>
      </pc:sldChg>
      <pc:sldChg chg="modSp mod">
        <pc:chgData name="sapna k" userId="2e54986eb42ecc65" providerId="LiveId" clId="{32FB68A7-B88C-4DB4-95EF-26A88DA1F204}" dt="2024-04-27T12:10:41.291" v="835" actId="120"/>
        <pc:sldMkLst>
          <pc:docMk/>
          <pc:sldMk cId="119990482" sldId="262"/>
        </pc:sldMkLst>
        <pc:spChg chg="mod">
          <ac:chgData name="sapna k" userId="2e54986eb42ecc65" providerId="LiveId" clId="{32FB68A7-B88C-4DB4-95EF-26A88DA1F204}" dt="2024-04-27T12:09:55.595" v="820" actId="20577"/>
          <ac:spMkLst>
            <pc:docMk/>
            <pc:sldMk cId="119990482" sldId="262"/>
            <ac:spMk id="2" creationId="{C15AF8B0-DD24-3E2B-2BBC-F0BF2732397F}"/>
          </ac:spMkLst>
        </pc:spChg>
        <pc:spChg chg="mod">
          <ac:chgData name="sapna k" userId="2e54986eb42ecc65" providerId="LiveId" clId="{32FB68A7-B88C-4DB4-95EF-26A88DA1F204}" dt="2024-04-27T12:10:41.291" v="835" actId="120"/>
          <ac:spMkLst>
            <pc:docMk/>
            <pc:sldMk cId="119990482" sldId="262"/>
            <ac:spMk id="3" creationId="{CB34661C-4839-1CBF-AAD7-E7ACFAFC1158}"/>
          </ac:spMkLst>
        </pc:spChg>
      </pc:sldChg>
      <pc:sldChg chg="modSp mod">
        <pc:chgData name="sapna k" userId="2e54986eb42ecc65" providerId="LiveId" clId="{32FB68A7-B88C-4DB4-95EF-26A88DA1F204}" dt="2024-04-27T12:11:43.549" v="842" actId="2711"/>
        <pc:sldMkLst>
          <pc:docMk/>
          <pc:sldMk cId="3078247407" sldId="263"/>
        </pc:sldMkLst>
        <pc:spChg chg="mod">
          <ac:chgData name="sapna k" userId="2e54986eb42ecc65" providerId="LiveId" clId="{32FB68A7-B88C-4DB4-95EF-26A88DA1F204}" dt="2024-04-27T12:11:26.405" v="841" actId="403"/>
          <ac:spMkLst>
            <pc:docMk/>
            <pc:sldMk cId="3078247407" sldId="263"/>
            <ac:spMk id="2" creationId="{C5FD8B25-553E-686B-A908-335949F9FD2A}"/>
          </ac:spMkLst>
        </pc:spChg>
        <pc:spChg chg="mod">
          <ac:chgData name="sapna k" userId="2e54986eb42ecc65" providerId="LiveId" clId="{32FB68A7-B88C-4DB4-95EF-26A88DA1F204}" dt="2024-04-27T12:11:43.549" v="842" actId="2711"/>
          <ac:spMkLst>
            <pc:docMk/>
            <pc:sldMk cId="3078247407" sldId="263"/>
            <ac:spMk id="3" creationId="{0243E139-5DF7-E3E4-8848-8CB3FDD9419F}"/>
          </ac:spMkLst>
        </pc:spChg>
      </pc:sldChg>
      <pc:sldMasterChg chg="setBg modSldLayout">
        <pc:chgData name="sapna k" userId="2e54986eb42ecc65" providerId="LiveId" clId="{32FB68A7-B88C-4DB4-95EF-26A88DA1F204}" dt="2024-04-27T11:49:40.084" v="467"/>
        <pc:sldMasterMkLst>
          <pc:docMk/>
          <pc:sldMasterMk cId="992562333" sldId="2147483738"/>
        </pc:sldMasterMkLst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1275495173" sldId="2147483739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513305830" sldId="2147483740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2385653568" sldId="2147483741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3274389769" sldId="2147483742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3623146023" sldId="2147483743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2874688067" sldId="2147483744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727237615" sldId="2147483745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3355716633" sldId="2147483746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1694536889" sldId="2147483747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3948052609" sldId="2147483748"/>
          </pc:sldLayoutMkLst>
        </pc:sldLayoutChg>
        <pc:sldLayoutChg chg="setBg">
          <pc:chgData name="sapna k" userId="2e54986eb42ecc65" providerId="LiveId" clId="{32FB68A7-B88C-4DB4-95EF-26A88DA1F204}" dt="2024-04-27T11:49:40.084" v="467"/>
          <pc:sldLayoutMkLst>
            <pc:docMk/>
            <pc:sldMasterMk cId="992562333" sldId="2147483738"/>
            <pc:sldLayoutMk cId="2540090178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0E57-16AA-272C-30C6-36BEC514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3C2F0-0593-96B5-080A-CFCDCE50A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A399-2F6B-A7D7-C6D5-A48EEC35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0CC3-BA13-19E9-6209-8C340DAE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ADB2-494A-3CE1-531F-6C373B35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1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CBF7-A66F-E7A2-5909-0BC1A15B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5671-9F6E-3720-73C6-0EC8E06FC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0F93-F233-8ECC-85E3-9DBFEDAC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7F7C-1C2A-15C9-D607-145727FE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D60D-6D52-5719-0AAA-A65ADFAB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4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25BDB-33BA-B4AA-E101-A83705086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550FA-3B1F-2BB2-C141-D8A683E0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E565-7EC9-789E-08CA-C8EC3008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5611-67BB-23FB-D294-6A3F4867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9907-9BE2-0596-20B7-9E378D9A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1D9C-CC21-67BF-EB7D-5EE40697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B85B-1D9B-696F-AB2A-28288C20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6C9B-7C28-87AB-6E68-DBABBB49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D6C1-EA69-C6EF-06F1-BB820976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B2D3-134B-1FD1-5FA4-24B78A4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5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990F-A29D-1B32-C84A-290BB0E3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E30D8-74EB-4901-949A-44D35999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3CA4-7FB5-459E-9D35-0540F2BC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C987-30DE-9F6A-DFD3-95A33221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7283-4E1D-CDAA-B644-EA80A131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DB9B-10F8-E379-FCF6-94F85D94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C8E1-E4E6-6008-F8CE-E30725028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776A-A19E-D6C3-337F-94D58C47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EF3B9-F7EF-6517-6DD3-283F0C43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4336-5DE2-08A1-3576-8FD4DAA9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65104-6D40-DC93-0146-23D57693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6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50CB-18AD-1D4F-7E80-A1986B80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CA89-EED6-E43F-A5CD-5BCB7B97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3AE-E5D6-03E1-1706-E69111EE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C5509-DE81-DB54-8CC9-EA83BA15F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145F7-64FA-3B87-981C-4161A9409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49C0D-A785-F340-CA53-49F783CC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5585C-2419-9229-E1F3-A6C85F7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0A70A-D6F8-84CB-DAEC-51C6DD48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DF1C-9AA9-25F0-BCEE-12FED424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4D18-9905-340E-5046-AD7E4CCA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4F78-DC7A-209E-3BB4-A6CD60C8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D526A-9B21-EBE2-E685-1911374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6896D-0936-CD56-CAE8-7F6FC186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41480-72FD-027E-F33F-368BD9A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7BB81-0439-5FB2-0614-8C864494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4058-3973-7689-A159-1A80F7B9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7710-F68D-14A1-0B9B-29283FC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08C85-2E44-AA1D-253D-3BD89229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3025F-6BAE-F830-CEE3-535B4FBA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8C4D-4AC3-8570-01D8-0FC681FC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DF63B-9A2E-629C-DC94-567CB9A9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4C5A-414B-A2EA-A233-32C03C12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B7758-71D3-4F3A-8025-FC7A36CB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09A4A-A39C-4B3A-5216-BC3592DE2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C4BED-5D34-C940-4FEA-B78F7604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1D045-DE79-D621-B5A8-39E022A9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2B3C-4342-4B43-1A38-D40F8CB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4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1DAE-64D9-1951-E96B-D7948D9A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71BA-03EF-B026-59E3-3C788A96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421B-8AD1-376F-D45B-994E0AA8B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E13A-C698-4FFA-84A9-27347CD8CD4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8781-F3AF-D21A-56D6-1D8F3AC1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B935-7C51-A203-924F-C8A67C216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2000-43C2-4FA2-8264-E43D5561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3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ckground-abstract-line-246243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lanos-de-fundo-ppt-low-poly-cinza-234038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3FA0-C072-8B86-EBE1-5B346516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51"/>
            <a:ext cx="9144000" cy="1714499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Title Slide</a:t>
            </a:r>
            <a:br>
              <a:rPr lang="en-I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4019-B296-0DCD-BA64-AF9A0E8C0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6425"/>
            <a:ext cx="9144000" cy="4086225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Streamlining Data Acquisition and Wrangling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i="1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Presenter's Name :  Sapna Kharche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5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B8C-54AF-2922-0DB4-6375503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Overview</a:t>
            </a:r>
            <a:br>
              <a:rPr lang="en-IN" sz="32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9F89-67FA-A275-1452-0944EBDE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the project</a:t>
            </a:r>
            <a:endParaRPr lang="en-IN" sz="20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 Enhance efficiency and accuracy in data preparation for analysis</a:t>
            </a:r>
            <a:endParaRPr lang="en-IN" sz="20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37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94A-D386-FD87-061D-BFCB25E8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FF25-4D94-40B3-6DD3-65714C4E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Data Acquisition</a:t>
            </a:r>
          </a:p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b="1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scattered across multiple sources</a:t>
            </a:r>
            <a:endParaRPr lang="en-IN" sz="18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Inconsistent data formats and quality</a:t>
            </a:r>
            <a:endParaRPr lang="en-IN" sz="18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0A5A2-68A8-5727-DC0E-5108224B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Data Wrangling</a:t>
            </a:r>
            <a:endParaRPr lang="en-IN" sz="18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missing or erroneous data</a:t>
            </a:r>
            <a:endParaRPr lang="en-IN" sz="18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Merging and concatenating disparate datasets</a:t>
            </a:r>
            <a:endParaRPr lang="en-IN" sz="18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Identifying and addressing outliers in the data</a:t>
            </a:r>
            <a:endParaRPr lang="en-IN" sz="18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8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1C98-BF32-5871-AA51-EF053EDD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Solution</a:t>
            </a:r>
            <a:br>
              <a:rPr lang="en-I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B4BE-E600-D828-1220-6A1E0798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Utilization of Python libraries like NumPy and pandas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2000" i="1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Robust data cleaning and preprocessing techniques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9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7D4-CAB6-7809-8923-C378BC98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Methodology</a:t>
            </a:r>
            <a:br>
              <a:rPr lang="en-I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C3A6-E129-914D-F67F-3FE900B7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of NumPy and pandas for data manipulation</a:t>
            </a:r>
            <a:endParaRPr lang="en-IN" sz="20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Checking missing/null values and replacing them</a:t>
            </a:r>
            <a:endParaRPr lang="en-IN" sz="20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Merging and concatenating datasets for comprehensive analysis</a:t>
            </a:r>
            <a:endParaRPr lang="en-IN" sz="2000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3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0">
              <a:schemeClr val="accent3">
                <a:lumMod val="40000"/>
                <a:lumOff val="60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4856-78FB-998D-5E36-4767732B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3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Features </a:t>
            </a:r>
            <a:br>
              <a:rPr lang="en-I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4C11-DED5-145F-87A6-12200071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8882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txBody>
          <a:bodyPr/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Efficient handling of </a:t>
            </a:r>
            <a:r>
              <a:rPr lang="en-IN" sz="20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missing</a:t>
            </a:r>
            <a:r>
              <a:rPr lang="en-IN" sz="18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data</a:t>
            </a:r>
            <a:endParaRPr lang="en-IN" sz="2000" b="1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24497-94C6-CB64-4217-3EEFD6D1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5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8882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txBody>
          <a:bodyPr/>
          <a:lstStyle/>
          <a:p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Identification and treatment of outliers using statistical methods</a:t>
            </a:r>
            <a:endParaRPr lang="en-IN" sz="2000" b="1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3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230">
              <a:schemeClr val="accent6">
                <a:lumMod val="40000"/>
                <a:lumOff val="60000"/>
              </a:schemeClr>
            </a:gs>
            <a:gs pos="0">
              <a:schemeClr val="accent6">
                <a:lumMod val="20000"/>
                <a:lumOff val="80000"/>
              </a:schemeClr>
            </a:gs>
            <a:gs pos="7000">
              <a:schemeClr val="accent5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F8B0-DD24-3E2B-2BBC-F0BF2732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Achievements</a:t>
            </a:r>
            <a:br>
              <a:rPr lang="en-IN" sz="240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661C-4839-1CBF-AAD7-E7ACFAFC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Reduction in data errors and inconsistencies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Enhanced completeness and accuracy of data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Increased productivity of data analysts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Acceleration of the data analysis process</a:t>
            </a:r>
            <a:endParaRPr lang="en-IN" i="1" dirty="0"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8B25-553E-686B-A908-335949F9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025"/>
            <a:ext cx="10515600" cy="160972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E139-5DF7-E3E4-8848-8CB3FDD9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7525"/>
            <a:ext cx="10515600" cy="351472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i="1" dirty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Importance of efficient data acquisition and wrangling for data-driven decision-making</a:t>
            </a:r>
            <a:endParaRPr lang="en-IN" sz="2000" i="1" dirty="0"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i="1" dirty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 of project objectives and challenges </a:t>
            </a:r>
            <a:r>
              <a:rPr lang="en-IN" sz="2400" i="1" dirty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addressed</a:t>
            </a:r>
            <a:endParaRPr lang="en-IN" sz="2000" i="1" dirty="0"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24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</TotalTime>
  <Words>190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Segoe UI</vt:lpstr>
      <vt:lpstr>Symbol</vt:lpstr>
      <vt:lpstr>Times New Roman</vt:lpstr>
      <vt:lpstr>Office Theme</vt:lpstr>
      <vt:lpstr>Title Slide </vt:lpstr>
      <vt:lpstr>   Project Overview </vt:lpstr>
      <vt:lpstr> Problem Statement </vt:lpstr>
      <vt:lpstr>   Solution </vt:lpstr>
      <vt:lpstr>   Methodology </vt:lpstr>
      <vt:lpstr>  Key Features  </vt:lpstr>
      <vt:lpstr>   Results and Achievements </vt:lpstr>
      <vt:lpstr>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</dc:title>
  <dc:creator>sapna k</dc:creator>
  <cp:lastModifiedBy>sapna k</cp:lastModifiedBy>
  <cp:revision>4</cp:revision>
  <dcterms:created xsi:type="dcterms:W3CDTF">2024-04-27T11:22:30Z</dcterms:created>
  <dcterms:modified xsi:type="dcterms:W3CDTF">2024-04-28T09:41:55Z</dcterms:modified>
</cp:coreProperties>
</file>