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pna k" userId="2e54986eb42ecc65" providerId="LiveId" clId="{17B726E5-4A2A-46D3-8BD9-B4C9DFDCB326}"/>
    <pc:docChg chg="undo custSel addSld delSld modSld sldOrd">
      <pc:chgData name="sapna k" userId="2e54986eb42ecc65" providerId="LiveId" clId="{17B726E5-4A2A-46D3-8BD9-B4C9DFDCB326}" dt="2024-09-12T10:30:34.318" v="592" actId="313"/>
      <pc:docMkLst>
        <pc:docMk/>
      </pc:docMkLst>
      <pc:sldChg chg="modSp mod ord">
        <pc:chgData name="sapna k" userId="2e54986eb42ecc65" providerId="LiveId" clId="{17B726E5-4A2A-46D3-8BD9-B4C9DFDCB326}" dt="2024-09-12T10:30:34.318" v="592" actId="313"/>
        <pc:sldMkLst>
          <pc:docMk/>
          <pc:sldMk cId="983815132" sldId="260"/>
        </pc:sldMkLst>
        <pc:spChg chg="mod">
          <ac:chgData name="sapna k" userId="2e54986eb42ecc65" providerId="LiveId" clId="{17B726E5-4A2A-46D3-8BD9-B4C9DFDCB326}" dt="2024-09-12T10:30:34.318" v="592" actId="313"/>
          <ac:spMkLst>
            <pc:docMk/>
            <pc:sldMk cId="983815132" sldId="260"/>
            <ac:spMk id="3" creationId="{33BCE38B-82DD-DB98-32AE-07A05C6E80A6}"/>
          </ac:spMkLst>
        </pc:spChg>
      </pc:sldChg>
      <pc:sldChg chg="modSp setBg">
        <pc:chgData name="sapna k" userId="2e54986eb42ecc65" providerId="LiveId" clId="{17B726E5-4A2A-46D3-8BD9-B4C9DFDCB326}" dt="2024-09-12T08:39:29.410" v="8"/>
        <pc:sldMkLst>
          <pc:docMk/>
          <pc:sldMk cId="495580615" sldId="261"/>
        </pc:sldMkLst>
        <pc:spChg chg="mod">
          <ac:chgData name="sapna k" userId="2e54986eb42ecc65" providerId="LiveId" clId="{17B726E5-4A2A-46D3-8BD9-B4C9DFDCB326}" dt="2024-09-12T08:38:26.393" v="0" actId="207"/>
          <ac:spMkLst>
            <pc:docMk/>
            <pc:sldMk cId="495580615" sldId="261"/>
            <ac:spMk id="13" creationId="{26CF7AB9-F793-706E-9AD3-F1D4A9351147}"/>
          </ac:spMkLst>
        </pc:spChg>
      </pc:sldChg>
      <pc:sldChg chg="addSp delSp modSp new mod setBg modClrScheme chgLayout">
        <pc:chgData name="sapna k" userId="2e54986eb42ecc65" providerId="LiveId" clId="{17B726E5-4A2A-46D3-8BD9-B4C9DFDCB326}" dt="2024-09-12T09:08:45.441" v="74" actId="14100"/>
        <pc:sldMkLst>
          <pc:docMk/>
          <pc:sldMk cId="3212219210" sldId="262"/>
        </pc:sldMkLst>
        <pc:spChg chg="del mod ord">
          <ac:chgData name="sapna k" userId="2e54986eb42ecc65" providerId="LiveId" clId="{17B726E5-4A2A-46D3-8BD9-B4C9DFDCB326}" dt="2024-09-12T09:00:54.344" v="12" actId="700"/>
          <ac:spMkLst>
            <pc:docMk/>
            <pc:sldMk cId="3212219210" sldId="262"/>
            <ac:spMk id="2" creationId="{9E323B15-C2B0-577C-2110-6DC82796E078}"/>
          </ac:spMkLst>
        </pc:spChg>
        <pc:spChg chg="del mod ord">
          <ac:chgData name="sapna k" userId="2e54986eb42ecc65" providerId="LiveId" clId="{17B726E5-4A2A-46D3-8BD9-B4C9DFDCB326}" dt="2024-09-12T09:00:54.344" v="12" actId="700"/>
          <ac:spMkLst>
            <pc:docMk/>
            <pc:sldMk cId="3212219210" sldId="262"/>
            <ac:spMk id="3" creationId="{0AF0163B-D96D-AA05-9B32-D449E9984635}"/>
          </ac:spMkLst>
        </pc:spChg>
        <pc:spChg chg="add mod ord">
          <ac:chgData name="sapna k" userId="2e54986eb42ecc65" providerId="LiveId" clId="{17B726E5-4A2A-46D3-8BD9-B4C9DFDCB326}" dt="2024-09-12T09:08:33.097" v="72" actId="1076"/>
          <ac:spMkLst>
            <pc:docMk/>
            <pc:sldMk cId="3212219210" sldId="262"/>
            <ac:spMk id="4" creationId="{BFBD0DA1-5B89-2362-03F9-AE4324F131CF}"/>
          </ac:spMkLst>
        </pc:spChg>
        <pc:spChg chg="add del mod ord">
          <ac:chgData name="sapna k" userId="2e54986eb42ecc65" providerId="LiveId" clId="{17B726E5-4A2A-46D3-8BD9-B4C9DFDCB326}" dt="2024-09-12T09:06:23.936" v="51"/>
          <ac:spMkLst>
            <pc:docMk/>
            <pc:sldMk cId="3212219210" sldId="262"/>
            <ac:spMk id="5" creationId="{E59BE65A-49A5-4C81-D2DA-4894E0102226}"/>
          </ac:spMkLst>
        </pc:spChg>
        <pc:spChg chg="add mod ord">
          <ac:chgData name="sapna k" userId="2e54986eb42ecc65" providerId="LiveId" clId="{17B726E5-4A2A-46D3-8BD9-B4C9DFDCB326}" dt="2024-09-12T09:08:41.035" v="73" actId="1076"/>
          <ac:spMkLst>
            <pc:docMk/>
            <pc:sldMk cId="3212219210" sldId="262"/>
            <ac:spMk id="6" creationId="{9E619CA1-18AE-8CFD-48D3-BF3A7E373325}"/>
          </ac:spMkLst>
        </pc:spChg>
        <pc:spChg chg="add mod">
          <ac:chgData name="sapna k" userId="2e54986eb42ecc65" providerId="LiveId" clId="{17B726E5-4A2A-46D3-8BD9-B4C9DFDCB326}" dt="2024-09-12T09:07:34.315" v="59" actId="14100"/>
          <ac:spMkLst>
            <pc:docMk/>
            <pc:sldMk cId="3212219210" sldId="262"/>
            <ac:spMk id="7" creationId="{08B8C162-ED80-26F9-9CE6-89E330A5CEE2}"/>
          </ac:spMkLst>
        </pc:spChg>
        <pc:picChg chg="add del mod">
          <ac:chgData name="sapna k" userId="2e54986eb42ecc65" providerId="LiveId" clId="{17B726E5-4A2A-46D3-8BD9-B4C9DFDCB326}" dt="2024-09-12T09:07:24.174" v="56" actId="478"/>
          <ac:picMkLst>
            <pc:docMk/>
            <pc:sldMk cId="3212219210" sldId="262"/>
            <ac:picMk id="3074" creationId="{451B9258-495F-676D-FCB2-3A98FF1E37CD}"/>
          </ac:picMkLst>
        </pc:picChg>
        <pc:picChg chg="add mod">
          <ac:chgData name="sapna k" userId="2e54986eb42ecc65" providerId="LiveId" clId="{17B726E5-4A2A-46D3-8BD9-B4C9DFDCB326}" dt="2024-09-12T09:08:45.441" v="74" actId="14100"/>
          <ac:picMkLst>
            <pc:docMk/>
            <pc:sldMk cId="3212219210" sldId="262"/>
            <ac:picMk id="3076" creationId="{032289AF-83CF-69F7-5E1F-4982AA2FCC10}"/>
          </ac:picMkLst>
        </pc:picChg>
      </pc:sldChg>
      <pc:sldChg chg="addSp delSp modSp add del mod chgLayout">
        <pc:chgData name="sapna k" userId="2e54986eb42ecc65" providerId="LiveId" clId="{17B726E5-4A2A-46D3-8BD9-B4C9DFDCB326}" dt="2024-09-12T09:12:10.721" v="119" actId="2696"/>
        <pc:sldMkLst>
          <pc:docMk/>
          <pc:sldMk cId="2307967161" sldId="263"/>
        </pc:sldMkLst>
        <pc:spChg chg="add del mod">
          <ac:chgData name="sapna k" userId="2e54986eb42ecc65" providerId="LiveId" clId="{17B726E5-4A2A-46D3-8BD9-B4C9DFDCB326}" dt="2024-09-12T09:11:31.799" v="110" actId="6264"/>
          <ac:spMkLst>
            <pc:docMk/>
            <pc:sldMk cId="2307967161" sldId="263"/>
            <ac:spMk id="2" creationId="{B4D1E14B-631F-E27E-0325-2E46234F170A}"/>
          </ac:spMkLst>
        </pc:spChg>
        <pc:spChg chg="add mod ord">
          <ac:chgData name="sapna k" userId="2e54986eb42ecc65" providerId="LiveId" clId="{17B726E5-4A2A-46D3-8BD9-B4C9DFDCB326}" dt="2024-09-12T09:11:58.174" v="118" actId="20577"/>
          <ac:spMkLst>
            <pc:docMk/>
            <pc:sldMk cId="2307967161" sldId="263"/>
            <ac:spMk id="3" creationId="{BBC11AF5-13A4-A610-A4C0-04028B369532}"/>
          </ac:spMkLst>
        </pc:spChg>
        <pc:spChg chg="del mod">
          <ac:chgData name="sapna k" userId="2e54986eb42ecc65" providerId="LiveId" clId="{17B726E5-4A2A-46D3-8BD9-B4C9DFDCB326}" dt="2024-09-12T09:11:31.799" v="110" actId="6264"/>
          <ac:spMkLst>
            <pc:docMk/>
            <pc:sldMk cId="2307967161" sldId="263"/>
            <ac:spMk id="4" creationId="{BFBD0DA1-5B89-2362-03F9-AE4324F131CF}"/>
          </ac:spMkLst>
        </pc:spChg>
        <pc:spChg chg="add mod ord">
          <ac:chgData name="sapna k" userId="2e54986eb42ecc65" providerId="LiveId" clId="{17B726E5-4A2A-46D3-8BD9-B4C9DFDCB326}" dt="2024-09-12T09:11:31.799" v="110" actId="6264"/>
          <ac:spMkLst>
            <pc:docMk/>
            <pc:sldMk cId="2307967161" sldId="263"/>
            <ac:spMk id="5" creationId="{236305FD-1665-CD2E-C9E6-9E7C9270BFE5}"/>
          </ac:spMkLst>
        </pc:spChg>
        <pc:spChg chg="mod ord">
          <ac:chgData name="sapna k" userId="2e54986eb42ecc65" providerId="LiveId" clId="{17B726E5-4A2A-46D3-8BD9-B4C9DFDCB326}" dt="2024-09-12T09:11:31.799" v="110" actId="6264"/>
          <ac:spMkLst>
            <pc:docMk/>
            <pc:sldMk cId="2307967161" sldId="263"/>
            <ac:spMk id="6" creationId="{9E619CA1-18AE-8CFD-48D3-BF3A7E373325}"/>
          </ac:spMkLst>
        </pc:spChg>
        <pc:spChg chg="del">
          <ac:chgData name="sapna k" userId="2e54986eb42ecc65" providerId="LiveId" clId="{17B726E5-4A2A-46D3-8BD9-B4C9DFDCB326}" dt="2024-09-12T09:11:31.799" v="110" actId="6264"/>
          <ac:spMkLst>
            <pc:docMk/>
            <pc:sldMk cId="2307967161" sldId="263"/>
            <ac:spMk id="7" creationId="{08B8C162-ED80-26F9-9CE6-89E330A5CEE2}"/>
          </ac:spMkLst>
        </pc:spChg>
        <pc:picChg chg="del">
          <ac:chgData name="sapna k" userId="2e54986eb42ecc65" providerId="LiveId" clId="{17B726E5-4A2A-46D3-8BD9-B4C9DFDCB326}" dt="2024-09-12T09:09:02.066" v="76" actId="478"/>
          <ac:picMkLst>
            <pc:docMk/>
            <pc:sldMk cId="2307967161" sldId="263"/>
            <ac:picMk id="3076" creationId="{032289AF-83CF-69F7-5E1F-4982AA2FCC10}"/>
          </ac:picMkLst>
        </pc:picChg>
      </pc:sldChg>
      <pc:sldChg chg="addSp delSp modSp new mod chgLayout">
        <pc:chgData name="sapna k" userId="2e54986eb42ecc65" providerId="LiveId" clId="{17B726E5-4A2A-46D3-8BD9-B4C9DFDCB326}" dt="2024-09-12T09:19:28.678" v="187" actId="14100"/>
        <pc:sldMkLst>
          <pc:docMk/>
          <pc:sldMk cId="3283915136" sldId="263"/>
        </pc:sldMkLst>
        <pc:spChg chg="del">
          <ac:chgData name="sapna k" userId="2e54986eb42ecc65" providerId="LiveId" clId="{17B726E5-4A2A-46D3-8BD9-B4C9DFDCB326}" dt="2024-09-12T09:13:48.083" v="134" actId="6264"/>
          <ac:spMkLst>
            <pc:docMk/>
            <pc:sldMk cId="3283915136" sldId="263"/>
            <ac:spMk id="2" creationId="{2B2473A2-26B5-95EA-68E3-585565C79356}"/>
          </ac:spMkLst>
        </pc:spChg>
        <pc:spChg chg="del">
          <ac:chgData name="sapna k" userId="2e54986eb42ecc65" providerId="LiveId" clId="{17B726E5-4A2A-46D3-8BD9-B4C9DFDCB326}" dt="2024-09-12T09:13:48.083" v="134" actId="6264"/>
          <ac:spMkLst>
            <pc:docMk/>
            <pc:sldMk cId="3283915136" sldId="263"/>
            <ac:spMk id="3" creationId="{3DBC0EC0-BCC0-B443-07AA-43E36D725654}"/>
          </ac:spMkLst>
        </pc:spChg>
        <pc:spChg chg="mod ord">
          <ac:chgData name="sapna k" userId="2e54986eb42ecc65" providerId="LiveId" clId="{17B726E5-4A2A-46D3-8BD9-B4C9DFDCB326}" dt="2024-09-12T09:16:46.995" v="151" actId="14100"/>
          <ac:spMkLst>
            <pc:docMk/>
            <pc:sldMk cId="3283915136" sldId="263"/>
            <ac:spMk id="4" creationId="{3A449490-6E76-9549-F35F-E0F512753E9B}"/>
          </ac:spMkLst>
        </pc:spChg>
        <pc:spChg chg="add del mod">
          <ac:chgData name="sapna k" userId="2e54986eb42ecc65" providerId="LiveId" clId="{17B726E5-4A2A-46D3-8BD9-B4C9DFDCB326}" dt="2024-09-12T09:13:48.083" v="134" actId="6264"/>
          <ac:spMkLst>
            <pc:docMk/>
            <pc:sldMk cId="3283915136" sldId="263"/>
            <ac:spMk id="5" creationId="{11D3C8A8-BCAC-3D73-53FD-2D58C73859E4}"/>
          </ac:spMkLst>
        </pc:spChg>
        <pc:spChg chg="add del mod ord">
          <ac:chgData name="sapna k" userId="2e54986eb42ecc65" providerId="LiveId" clId="{17B726E5-4A2A-46D3-8BD9-B4C9DFDCB326}" dt="2024-09-12T09:19:12.365" v="184" actId="14100"/>
          <ac:spMkLst>
            <pc:docMk/>
            <pc:sldMk cId="3283915136" sldId="263"/>
            <ac:spMk id="6" creationId="{188F0168-225C-EDE4-3845-1A92EDB3A082}"/>
          </ac:spMkLst>
        </pc:spChg>
        <pc:spChg chg="add del mod ord">
          <ac:chgData name="sapna k" userId="2e54986eb42ecc65" providerId="LiveId" clId="{17B726E5-4A2A-46D3-8BD9-B4C9DFDCB326}" dt="2024-09-12T09:18:13.656" v="173"/>
          <ac:spMkLst>
            <pc:docMk/>
            <pc:sldMk cId="3283915136" sldId="263"/>
            <ac:spMk id="7" creationId="{7F2FB67B-F91F-FFD9-CC25-DB8B2C9D9795}"/>
          </ac:spMkLst>
        </pc:spChg>
        <pc:spChg chg="add del">
          <ac:chgData name="sapna k" userId="2e54986eb42ecc65" providerId="LiveId" clId="{17B726E5-4A2A-46D3-8BD9-B4C9DFDCB326}" dt="2024-09-12T09:17:46.136" v="168" actId="22"/>
          <ac:spMkLst>
            <pc:docMk/>
            <pc:sldMk cId="3283915136" sldId="263"/>
            <ac:spMk id="10" creationId="{3429C693-68E7-1DC2-FDA1-47F51C1BB45B}"/>
          </ac:spMkLst>
        </pc:spChg>
        <pc:spChg chg="add del">
          <ac:chgData name="sapna k" userId="2e54986eb42ecc65" providerId="LiveId" clId="{17B726E5-4A2A-46D3-8BD9-B4C9DFDCB326}" dt="2024-09-12T09:17:50.074" v="170" actId="22"/>
          <ac:spMkLst>
            <pc:docMk/>
            <pc:sldMk cId="3283915136" sldId="263"/>
            <ac:spMk id="12" creationId="{3F6614A5-5F26-7335-B9B8-372C8D20A3A9}"/>
          </ac:spMkLst>
        </pc:spChg>
        <pc:spChg chg="add del">
          <ac:chgData name="sapna k" userId="2e54986eb42ecc65" providerId="LiveId" clId="{17B726E5-4A2A-46D3-8BD9-B4C9DFDCB326}" dt="2024-09-12T09:18:02.908" v="172" actId="22"/>
          <ac:spMkLst>
            <pc:docMk/>
            <pc:sldMk cId="3283915136" sldId="263"/>
            <ac:spMk id="14" creationId="{E22685C5-7DF4-D927-48AF-2BE2A6972DA6}"/>
          </ac:spMkLst>
        </pc:spChg>
        <pc:spChg chg="add mod">
          <ac:chgData name="sapna k" userId="2e54986eb42ecc65" providerId="LiveId" clId="{17B726E5-4A2A-46D3-8BD9-B4C9DFDCB326}" dt="2024-09-12T09:18:39.834" v="176" actId="478"/>
          <ac:spMkLst>
            <pc:docMk/>
            <pc:sldMk cId="3283915136" sldId="263"/>
            <ac:spMk id="15" creationId="{1E93A2DD-C5AE-C022-87CD-5CE20C7E16BA}"/>
          </ac:spMkLst>
        </pc:spChg>
        <pc:graphicFrameChg chg="add mod">
          <ac:chgData name="sapna k" userId="2e54986eb42ecc65" providerId="LiveId" clId="{17B726E5-4A2A-46D3-8BD9-B4C9DFDCB326}" dt="2024-09-12T09:15:14.068" v="139"/>
          <ac:graphicFrameMkLst>
            <pc:docMk/>
            <pc:sldMk cId="3283915136" sldId="263"/>
            <ac:graphicFrameMk id="8" creationId="{74BD5F26-A0BA-D484-74EC-2258C3E1A722}"/>
          </ac:graphicFrameMkLst>
        </pc:graphicFrameChg>
        <pc:picChg chg="add del mod">
          <ac:chgData name="sapna k" userId="2e54986eb42ecc65" providerId="LiveId" clId="{17B726E5-4A2A-46D3-8BD9-B4C9DFDCB326}" dt="2024-09-12T09:18:39.834" v="176" actId="478"/>
          <ac:picMkLst>
            <pc:docMk/>
            <pc:sldMk cId="3283915136" sldId="263"/>
            <ac:picMk id="4098" creationId="{905A7E0F-751F-F4C2-9DAE-2977783DBB08}"/>
          </ac:picMkLst>
        </pc:picChg>
        <pc:picChg chg="add del">
          <ac:chgData name="sapna k" userId="2e54986eb42ecc65" providerId="LiveId" clId="{17B726E5-4A2A-46D3-8BD9-B4C9DFDCB326}" dt="2024-09-12T09:18:39.834" v="176" actId="478"/>
          <ac:picMkLst>
            <pc:docMk/>
            <pc:sldMk cId="3283915136" sldId="263"/>
            <ac:picMk id="4100" creationId="{4E29208F-FBF7-EFDE-5176-F04DC0CD7BF3}"/>
          </ac:picMkLst>
        </pc:picChg>
        <pc:picChg chg="add mod">
          <ac:chgData name="sapna k" userId="2e54986eb42ecc65" providerId="LiveId" clId="{17B726E5-4A2A-46D3-8BD9-B4C9DFDCB326}" dt="2024-09-12T09:19:28.678" v="187" actId="14100"/>
          <ac:picMkLst>
            <pc:docMk/>
            <pc:sldMk cId="3283915136" sldId="263"/>
            <ac:picMk id="4102" creationId="{D233BB9E-7880-FFDF-B406-D6639523C693}"/>
          </ac:picMkLst>
        </pc:picChg>
      </pc:sldChg>
      <pc:sldChg chg="addSp delSp modSp new mod setBg">
        <pc:chgData name="sapna k" userId="2e54986eb42ecc65" providerId="LiveId" clId="{17B726E5-4A2A-46D3-8BD9-B4C9DFDCB326}" dt="2024-09-12T09:36:24.204" v="294" actId="14100"/>
        <pc:sldMkLst>
          <pc:docMk/>
          <pc:sldMk cId="551522109" sldId="264"/>
        </pc:sldMkLst>
        <pc:spChg chg="mod">
          <ac:chgData name="sapna k" userId="2e54986eb42ecc65" providerId="LiveId" clId="{17B726E5-4A2A-46D3-8BD9-B4C9DFDCB326}" dt="2024-09-12T09:29:23.365" v="222" actId="1076"/>
          <ac:spMkLst>
            <pc:docMk/>
            <pc:sldMk cId="551522109" sldId="264"/>
            <ac:spMk id="2" creationId="{EEC826B1-DBBB-8D20-4B62-BCE9D6C4EC29}"/>
          </ac:spMkLst>
        </pc:spChg>
        <pc:spChg chg="del">
          <ac:chgData name="sapna k" userId="2e54986eb42ecc65" providerId="LiveId" clId="{17B726E5-4A2A-46D3-8BD9-B4C9DFDCB326}" dt="2024-09-12T09:28:10.395" v="203"/>
          <ac:spMkLst>
            <pc:docMk/>
            <pc:sldMk cId="551522109" sldId="264"/>
            <ac:spMk id="3" creationId="{8070B612-01F2-846A-EA81-2E3081868E5E}"/>
          </ac:spMkLst>
        </pc:spChg>
        <pc:spChg chg="mod">
          <ac:chgData name="sapna k" userId="2e54986eb42ecc65" providerId="LiveId" clId="{17B726E5-4A2A-46D3-8BD9-B4C9DFDCB326}" dt="2024-09-12T09:36:24.204" v="294" actId="14100"/>
          <ac:spMkLst>
            <pc:docMk/>
            <pc:sldMk cId="551522109" sldId="264"/>
            <ac:spMk id="4" creationId="{6A7B0CDC-B7BE-8827-713D-40D796250930}"/>
          </ac:spMkLst>
        </pc:spChg>
        <pc:spChg chg="add del mod">
          <ac:chgData name="sapna k" userId="2e54986eb42ecc65" providerId="LiveId" clId="{17B726E5-4A2A-46D3-8BD9-B4C9DFDCB326}" dt="2024-09-12T09:33:16.342" v="260"/>
          <ac:spMkLst>
            <pc:docMk/>
            <pc:sldMk cId="551522109" sldId="264"/>
            <ac:spMk id="5" creationId="{0649350D-1C79-0A4B-5F4C-BC40AABA4C0A}"/>
          </ac:spMkLst>
        </pc:spChg>
        <pc:spChg chg="add del mod">
          <ac:chgData name="sapna k" userId="2e54986eb42ecc65" providerId="LiveId" clId="{17B726E5-4A2A-46D3-8BD9-B4C9DFDCB326}" dt="2024-09-12T09:34:39.760" v="270"/>
          <ac:spMkLst>
            <pc:docMk/>
            <pc:sldMk cId="551522109" sldId="264"/>
            <ac:spMk id="6" creationId="{D943C8B7-C54C-7600-59D5-0922E547DB70}"/>
          </ac:spMkLst>
        </pc:spChg>
        <pc:picChg chg="add del mod">
          <ac:chgData name="sapna k" userId="2e54986eb42ecc65" providerId="LiveId" clId="{17B726E5-4A2A-46D3-8BD9-B4C9DFDCB326}" dt="2024-09-12T09:28:29.383" v="206" actId="478"/>
          <ac:picMkLst>
            <pc:docMk/>
            <pc:sldMk cId="551522109" sldId="264"/>
            <ac:picMk id="5122" creationId="{1B391E37-BD0F-D8B9-2CF0-7E66FE4D1F8C}"/>
          </ac:picMkLst>
        </pc:picChg>
        <pc:picChg chg="add">
          <ac:chgData name="sapna k" userId="2e54986eb42ecc65" providerId="LiveId" clId="{17B726E5-4A2A-46D3-8BD9-B4C9DFDCB326}" dt="2024-09-12T09:28:23.740" v="205"/>
          <ac:picMkLst>
            <pc:docMk/>
            <pc:sldMk cId="551522109" sldId="264"/>
            <ac:picMk id="5124" creationId="{758FBEEF-FA0D-BFEF-D056-C70ABE8C5AA7}"/>
          </ac:picMkLst>
        </pc:picChg>
        <pc:picChg chg="add mod">
          <ac:chgData name="sapna k" userId="2e54986eb42ecc65" providerId="LiveId" clId="{17B726E5-4A2A-46D3-8BD9-B4C9DFDCB326}" dt="2024-09-12T09:28:40.926" v="208"/>
          <ac:picMkLst>
            <pc:docMk/>
            <pc:sldMk cId="551522109" sldId="264"/>
            <ac:picMk id="5126" creationId="{B4C70747-623D-E319-F5F0-5C6CBC2B278A}"/>
          </ac:picMkLst>
        </pc:picChg>
        <pc:picChg chg="add mod">
          <ac:chgData name="sapna k" userId="2e54986eb42ecc65" providerId="LiveId" clId="{17B726E5-4A2A-46D3-8BD9-B4C9DFDCB326}" dt="2024-09-12T09:35:02.229" v="274" actId="14100"/>
          <ac:picMkLst>
            <pc:docMk/>
            <pc:sldMk cId="551522109" sldId="264"/>
            <ac:picMk id="5128" creationId="{DE4996AF-F2AD-7E08-A5EC-96C1B988B2C1}"/>
          </ac:picMkLst>
        </pc:picChg>
        <pc:picChg chg="add del">
          <ac:chgData name="sapna k" userId="2e54986eb42ecc65" providerId="LiveId" clId="{17B726E5-4A2A-46D3-8BD9-B4C9DFDCB326}" dt="2024-09-12T09:31:40.300" v="245" actId="478"/>
          <ac:picMkLst>
            <pc:docMk/>
            <pc:sldMk cId="551522109" sldId="264"/>
            <ac:picMk id="5130" creationId="{3954C730-AA3B-DFC2-8339-19349B77628D}"/>
          </ac:picMkLst>
        </pc:picChg>
        <pc:picChg chg="add">
          <ac:chgData name="sapna k" userId="2e54986eb42ecc65" providerId="LiveId" clId="{17B726E5-4A2A-46D3-8BD9-B4C9DFDCB326}" dt="2024-09-12T09:32:02.262" v="246"/>
          <ac:picMkLst>
            <pc:docMk/>
            <pc:sldMk cId="551522109" sldId="264"/>
            <ac:picMk id="5132" creationId="{C5308B31-8EDD-3A2D-B308-F24459BFB42F}"/>
          </ac:picMkLst>
        </pc:picChg>
        <pc:picChg chg="add mod">
          <ac:chgData name="sapna k" userId="2e54986eb42ecc65" providerId="LiveId" clId="{17B726E5-4A2A-46D3-8BD9-B4C9DFDCB326}" dt="2024-09-12T09:32:14.595" v="248"/>
          <ac:picMkLst>
            <pc:docMk/>
            <pc:sldMk cId="551522109" sldId="264"/>
            <ac:picMk id="5134" creationId="{C6FD1B4C-884B-4A7D-C931-856C3C53CAAC}"/>
          </ac:picMkLst>
        </pc:picChg>
        <pc:picChg chg="add mod">
          <ac:chgData name="sapna k" userId="2e54986eb42ecc65" providerId="LiveId" clId="{17B726E5-4A2A-46D3-8BD9-B4C9DFDCB326}" dt="2024-09-12T09:35:06.714" v="275" actId="14100"/>
          <ac:picMkLst>
            <pc:docMk/>
            <pc:sldMk cId="551522109" sldId="264"/>
            <ac:picMk id="5136" creationId="{A4B8DE62-A9D1-BE40-AF98-6C804CB0CCC3}"/>
          </ac:picMkLst>
        </pc:picChg>
        <pc:picChg chg="add del mod">
          <ac:chgData name="sapna k" userId="2e54986eb42ecc65" providerId="LiveId" clId="{17B726E5-4A2A-46D3-8BD9-B4C9DFDCB326}" dt="2024-09-12T09:34:16.108" v="269" actId="478"/>
          <ac:picMkLst>
            <pc:docMk/>
            <pc:sldMk cId="551522109" sldId="264"/>
            <ac:picMk id="5138" creationId="{6B0AD3DB-0316-CE0F-0B24-059FE3A95FEB}"/>
          </ac:picMkLst>
        </pc:picChg>
        <pc:picChg chg="add mod">
          <ac:chgData name="sapna k" userId="2e54986eb42ecc65" providerId="LiveId" clId="{17B726E5-4A2A-46D3-8BD9-B4C9DFDCB326}" dt="2024-09-12T09:35:16.418" v="277" actId="14100"/>
          <ac:picMkLst>
            <pc:docMk/>
            <pc:sldMk cId="551522109" sldId="264"/>
            <ac:picMk id="5140" creationId="{998967A5-2A92-06DF-E020-BA9989EC617A}"/>
          </ac:picMkLst>
        </pc:picChg>
      </pc:sldChg>
      <pc:sldChg chg="addSp delSp modSp new mod">
        <pc:chgData name="sapna k" userId="2e54986eb42ecc65" providerId="LiveId" clId="{17B726E5-4A2A-46D3-8BD9-B4C9DFDCB326}" dt="2024-09-12T09:50:36.075" v="390" actId="14100"/>
        <pc:sldMkLst>
          <pc:docMk/>
          <pc:sldMk cId="665089529" sldId="265"/>
        </pc:sldMkLst>
        <pc:spChg chg="mod">
          <ac:chgData name="sapna k" userId="2e54986eb42ecc65" providerId="LiveId" clId="{17B726E5-4A2A-46D3-8BD9-B4C9DFDCB326}" dt="2024-09-12T09:43:32.218" v="343" actId="14100"/>
          <ac:spMkLst>
            <pc:docMk/>
            <pc:sldMk cId="665089529" sldId="265"/>
            <ac:spMk id="2" creationId="{1B934C52-918D-1AEC-2C58-9D59D6181996}"/>
          </ac:spMkLst>
        </pc:spChg>
        <pc:spChg chg="del mod">
          <ac:chgData name="sapna k" userId="2e54986eb42ecc65" providerId="LiveId" clId="{17B726E5-4A2A-46D3-8BD9-B4C9DFDCB326}" dt="2024-09-12T09:43:57.756" v="346"/>
          <ac:spMkLst>
            <pc:docMk/>
            <pc:sldMk cId="665089529" sldId="265"/>
            <ac:spMk id="3" creationId="{A6E93190-5562-7F23-AF74-B25AF7EBA0D7}"/>
          </ac:spMkLst>
        </pc:spChg>
        <pc:spChg chg="mod">
          <ac:chgData name="sapna k" userId="2e54986eb42ecc65" providerId="LiveId" clId="{17B726E5-4A2A-46D3-8BD9-B4C9DFDCB326}" dt="2024-09-12T09:43:42.734" v="344" actId="14100"/>
          <ac:spMkLst>
            <pc:docMk/>
            <pc:sldMk cId="665089529" sldId="265"/>
            <ac:spMk id="4" creationId="{8ED10026-A485-65CC-90EA-D02A3A763529}"/>
          </ac:spMkLst>
        </pc:spChg>
        <pc:spChg chg="add del mod">
          <ac:chgData name="sapna k" userId="2e54986eb42ecc65" providerId="LiveId" clId="{17B726E5-4A2A-46D3-8BD9-B4C9DFDCB326}" dt="2024-09-12T09:46:01.425" v="361" actId="22"/>
          <ac:spMkLst>
            <pc:docMk/>
            <pc:sldMk cId="665089529" sldId="265"/>
            <ac:spMk id="5" creationId="{54EFD4E6-C68E-C96C-3EDA-3FB296B755C1}"/>
          </ac:spMkLst>
        </pc:spChg>
        <pc:spChg chg="add del mod">
          <ac:chgData name="sapna k" userId="2e54986eb42ecc65" providerId="LiveId" clId="{17B726E5-4A2A-46D3-8BD9-B4C9DFDCB326}" dt="2024-09-12T09:46:45.774" v="371" actId="478"/>
          <ac:spMkLst>
            <pc:docMk/>
            <pc:sldMk cId="665089529" sldId="265"/>
            <ac:spMk id="9" creationId="{FBA7A3B8-EB5D-3A1A-B41C-8E73407E5328}"/>
          </ac:spMkLst>
        </pc:spChg>
        <pc:picChg chg="add del mod ord">
          <ac:chgData name="sapna k" userId="2e54986eb42ecc65" providerId="LiveId" clId="{17B726E5-4A2A-46D3-8BD9-B4C9DFDCB326}" dt="2024-09-12T09:46:34.618" v="368" actId="478"/>
          <ac:picMkLst>
            <pc:docMk/>
            <pc:sldMk cId="665089529" sldId="265"/>
            <ac:picMk id="7" creationId="{70AD80B4-4C5C-8149-E63D-63EF6C17234D}"/>
          </ac:picMkLst>
        </pc:picChg>
        <pc:picChg chg="add mod">
          <ac:chgData name="sapna k" userId="2e54986eb42ecc65" providerId="LiveId" clId="{17B726E5-4A2A-46D3-8BD9-B4C9DFDCB326}" dt="2024-09-12T09:42:23.825" v="332" actId="1076"/>
          <ac:picMkLst>
            <pc:docMk/>
            <pc:sldMk cId="665089529" sldId="265"/>
            <ac:picMk id="6146" creationId="{20E93C99-7A5D-F6C4-9EEE-D5D2966FFBFE}"/>
          </ac:picMkLst>
        </pc:picChg>
        <pc:picChg chg="add mod">
          <ac:chgData name="sapna k" userId="2e54986eb42ecc65" providerId="LiveId" clId="{17B726E5-4A2A-46D3-8BD9-B4C9DFDCB326}" dt="2024-09-12T09:42:35.029" v="335" actId="1076"/>
          <ac:picMkLst>
            <pc:docMk/>
            <pc:sldMk cId="665089529" sldId="265"/>
            <ac:picMk id="6148" creationId="{53EA5158-11D5-040B-088E-5C262F603B1F}"/>
          </ac:picMkLst>
        </pc:picChg>
        <pc:picChg chg="add del mod">
          <ac:chgData name="sapna k" userId="2e54986eb42ecc65" providerId="LiveId" clId="{17B726E5-4A2A-46D3-8BD9-B4C9DFDCB326}" dt="2024-09-12T09:44:04.194" v="348" actId="478"/>
          <ac:picMkLst>
            <pc:docMk/>
            <pc:sldMk cId="665089529" sldId="265"/>
            <ac:picMk id="6150" creationId="{F85DEE04-27E5-7DAF-2248-D8AF50A93C10}"/>
          </ac:picMkLst>
        </pc:picChg>
        <pc:picChg chg="add mod">
          <ac:chgData name="sapna k" userId="2e54986eb42ecc65" providerId="LiveId" clId="{17B726E5-4A2A-46D3-8BD9-B4C9DFDCB326}" dt="2024-09-12T09:44:30.303" v="354"/>
          <ac:picMkLst>
            <pc:docMk/>
            <pc:sldMk cId="665089529" sldId="265"/>
            <ac:picMk id="6152" creationId="{E42D8723-9CC9-9AAD-CD1E-44482B4574E2}"/>
          </ac:picMkLst>
        </pc:picChg>
        <pc:picChg chg="add mod">
          <ac:chgData name="sapna k" userId="2e54986eb42ecc65" providerId="LiveId" clId="{17B726E5-4A2A-46D3-8BD9-B4C9DFDCB326}" dt="2024-09-12T09:44:44.847" v="356"/>
          <ac:picMkLst>
            <pc:docMk/>
            <pc:sldMk cId="665089529" sldId="265"/>
            <ac:picMk id="6154" creationId="{F6E048E8-E312-8413-5C34-2ACEAD1E3B0A}"/>
          </ac:picMkLst>
        </pc:picChg>
        <pc:picChg chg="add mod">
          <ac:chgData name="sapna k" userId="2e54986eb42ecc65" providerId="LiveId" clId="{17B726E5-4A2A-46D3-8BD9-B4C9DFDCB326}" dt="2024-09-12T09:45:26.628" v="358"/>
          <ac:picMkLst>
            <pc:docMk/>
            <pc:sldMk cId="665089529" sldId="265"/>
            <ac:picMk id="6156" creationId="{57E50003-E84D-F4D1-534F-E475461AADB0}"/>
          </ac:picMkLst>
        </pc:picChg>
        <pc:picChg chg="add mod">
          <ac:chgData name="sapna k" userId="2e54986eb42ecc65" providerId="LiveId" clId="{17B726E5-4A2A-46D3-8BD9-B4C9DFDCB326}" dt="2024-09-12T09:45:41.761" v="360"/>
          <ac:picMkLst>
            <pc:docMk/>
            <pc:sldMk cId="665089529" sldId="265"/>
            <ac:picMk id="6158" creationId="{D8265FE2-7D68-A437-F79F-0ECBE0835617}"/>
          </ac:picMkLst>
        </pc:picChg>
        <pc:picChg chg="add mod">
          <ac:chgData name="sapna k" userId="2e54986eb42ecc65" providerId="LiveId" clId="{17B726E5-4A2A-46D3-8BD9-B4C9DFDCB326}" dt="2024-09-12T09:50:31.605" v="389" actId="14100"/>
          <ac:picMkLst>
            <pc:docMk/>
            <pc:sldMk cId="665089529" sldId="265"/>
            <ac:picMk id="6160" creationId="{70F71A9E-BDBE-13D3-0437-44FF9333B428}"/>
          </ac:picMkLst>
        </pc:picChg>
        <pc:picChg chg="add mod">
          <ac:chgData name="sapna k" userId="2e54986eb42ecc65" providerId="LiveId" clId="{17B726E5-4A2A-46D3-8BD9-B4C9DFDCB326}" dt="2024-09-12T09:50:36.075" v="390" actId="14100"/>
          <ac:picMkLst>
            <pc:docMk/>
            <pc:sldMk cId="665089529" sldId="265"/>
            <ac:picMk id="6162" creationId="{3A2013EB-B890-0174-230D-F2ECE516D340}"/>
          </ac:picMkLst>
        </pc:picChg>
      </pc:sldChg>
      <pc:sldChg chg="addSp delSp modSp new mod setBg modClrScheme chgLayout">
        <pc:chgData name="sapna k" userId="2e54986eb42ecc65" providerId="LiveId" clId="{17B726E5-4A2A-46D3-8BD9-B4C9DFDCB326}" dt="2024-09-12T09:57:24.839" v="421"/>
        <pc:sldMkLst>
          <pc:docMk/>
          <pc:sldMk cId="1402175378" sldId="266"/>
        </pc:sldMkLst>
        <pc:spChg chg="del mod ord">
          <ac:chgData name="sapna k" userId="2e54986eb42ecc65" providerId="LiveId" clId="{17B726E5-4A2A-46D3-8BD9-B4C9DFDCB326}" dt="2024-09-12T09:55:15.393" v="394" actId="700"/>
          <ac:spMkLst>
            <pc:docMk/>
            <pc:sldMk cId="1402175378" sldId="266"/>
            <ac:spMk id="2" creationId="{F7F3D01D-120E-77EE-B9CD-09CD53D63C10}"/>
          </ac:spMkLst>
        </pc:spChg>
        <pc:spChg chg="del mod ord">
          <ac:chgData name="sapna k" userId="2e54986eb42ecc65" providerId="LiveId" clId="{17B726E5-4A2A-46D3-8BD9-B4C9DFDCB326}" dt="2024-09-12T09:55:15.393" v="394" actId="700"/>
          <ac:spMkLst>
            <pc:docMk/>
            <pc:sldMk cId="1402175378" sldId="266"/>
            <ac:spMk id="3" creationId="{D34F329F-1E06-2555-7AD9-3F224A3C01C1}"/>
          </ac:spMkLst>
        </pc:spChg>
        <pc:spChg chg="del">
          <ac:chgData name="sapna k" userId="2e54986eb42ecc65" providerId="LiveId" clId="{17B726E5-4A2A-46D3-8BD9-B4C9DFDCB326}" dt="2024-09-12T09:55:15.393" v="394" actId="700"/>
          <ac:spMkLst>
            <pc:docMk/>
            <pc:sldMk cId="1402175378" sldId="266"/>
            <ac:spMk id="4" creationId="{7242366E-6573-7FF9-C492-B0FD162E53CE}"/>
          </ac:spMkLst>
        </pc:spChg>
        <pc:spChg chg="add mod ord">
          <ac:chgData name="sapna k" userId="2e54986eb42ecc65" providerId="LiveId" clId="{17B726E5-4A2A-46D3-8BD9-B4C9DFDCB326}" dt="2024-09-12T09:55:54.942" v="403" actId="122"/>
          <ac:spMkLst>
            <pc:docMk/>
            <pc:sldMk cId="1402175378" sldId="266"/>
            <ac:spMk id="5" creationId="{9F358A1B-9AEB-F6CA-AF58-1CF14B29977A}"/>
          </ac:spMkLst>
        </pc:spChg>
        <pc:spChg chg="add mod ord">
          <ac:chgData name="sapna k" userId="2e54986eb42ecc65" providerId="LiveId" clId="{17B726E5-4A2A-46D3-8BD9-B4C9DFDCB326}" dt="2024-09-12T09:56:58.119" v="419" actId="14100"/>
          <ac:spMkLst>
            <pc:docMk/>
            <pc:sldMk cId="1402175378" sldId="266"/>
            <ac:spMk id="6" creationId="{A94921CC-55BA-923B-2E2D-7B8365D9E604}"/>
          </ac:spMkLst>
        </pc:spChg>
      </pc:sldChg>
      <pc:sldChg chg="new del">
        <pc:chgData name="sapna k" userId="2e54986eb42ecc65" providerId="LiveId" clId="{17B726E5-4A2A-46D3-8BD9-B4C9DFDCB326}" dt="2024-09-12T09:54:06.875" v="392" actId="2696"/>
        <pc:sldMkLst>
          <pc:docMk/>
          <pc:sldMk cId="2810681616" sldId="266"/>
        </pc:sldMkLst>
      </pc:sldChg>
      <pc:sldChg chg="addSp delSp modSp new mod setBg modClrScheme chgLayout">
        <pc:chgData name="sapna k" userId="2e54986eb42ecc65" providerId="LiveId" clId="{17B726E5-4A2A-46D3-8BD9-B4C9DFDCB326}" dt="2024-09-12T10:05:16.140" v="484" actId="14100"/>
        <pc:sldMkLst>
          <pc:docMk/>
          <pc:sldMk cId="1975812817" sldId="267"/>
        </pc:sldMkLst>
        <pc:spChg chg="mod ord">
          <ac:chgData name="sapna k" userId="2e54986eb42ecc65" providerId="LiveId" clId="{17B726E5-4A2A-46D3-8BD9-B4C9DFDCB326}" dt="2024-09-12T10:05:16.140" v="484" actId="14100"/>
          <ac:spMkLst>
            <pc:docMk/>
            <pc:sldMk cId="1975812817" sldId="267"/>
            <ac:spMk id="2" creationId="{131F4488-CA01-4FF0-4FA2-0584B9E91B29}"/>
          </ac:spMkLst>
        </pc:spChg>
        <pc:spChg chg="mod ord">
          <ac:chgData name="sapna k" userId="2e54986eb42ecc65" providerId="LiveId" clId="{17B726E5-4A2A-46D3-8BD9-B4C9DFDCB326}" dt="2024-09-12T10:04:58.250" v="480" actId="27636"/>
          <ac:spMkLst>
            <pc:docMk/>
            <pc:sldMk cId="1975812817" sldId="267"/>
            <ac:spMk id="3" creationId="{150CE41F-18F6-5A32-39A0-147DD748E9A2}"/>
          </ac:spMkLst>
        </pc:spChg>
        <pc:spChg chg="add del mod ord">
          <ac:chgData name="sapna k" userId="2e54986eb42ecc65" providerId="LiveId" clId="{17B726E5-4A2A-46D3-8BD9-B4C9DFDCB326}" dt="2024-09-12T10:03:23.107" v="461" actId="478"/>
          <ac:spMkLst>
            <pc:docMk/>
            <pc:sldMk cId="1975812817" sldId="267"/>
            <ac:spMk id="4" creationId="{CA34137D-11DA-5F34-8CE3-E53776BAA746}"/>
          </ac:spMkLst>
        </pc:spChg>
      </pc:sldChg>
      <pc:sldChg chg="addSp delSp modSp new mod setBg modClrScheme chgLayout">
        <pc:chgData name="sapna k" userId="2e54986eb42ecc65" providerId="LiveId" clId="{17B726E5-4A2A-46D3-8BD9-B4C9DFDCB326}" dt="2024-09-12T10:24:39.926" v="586" actId="20577"/>
        <pc:sldMkLst>
          <pc:docMk/>
          <pc:sldMk cId="2451423697" sldId="268"/>
        </pc:sldMkLst>
        <pc:spChg chg="del">
          <ac:chgData name="sapna k" userId="2e54986eb42ecc65" providerId="LiveId" clId="{17B726E5-4A2A-46D3-8BD9-B4C9DFDCB326}" dt="2024-09-12T10:06:16.624" v="486" actId="700"/>
          <ac:spMkLst>
            <pc:docMk/>
            <pc:sldMk cId="2451423697" sldId="268"/>
            <ac:spMk id="2" creationId="{E1A1FEF9-B175-4D21-2B54-BB6E0DE757E3}"/>
          </ac:spMkLst>
        </pc:spChg>
        <pc:spChg chg="del">
          <ac:chgData name="sapna k" userId="2e54986eb42ecc65" providerId="LiveId" clId="{17B726E5-4A2A-46D3-8BD9-B4C9DFDCB326}" dt="2024-09-12T10:06:16.624" v="486" actId="700"/>
          <ac:spMkLst>
            <pc:docMk/>
            <pc:sldMk cId="2451423697" sldId="268"/>
            <ac:spMk id="3" creationId="{6B565938-411D-6509-53C4-017D7BADE2CA}"/>
          </ac:spMkLst>
        </pc:spChg>
        <pc:spChg chg="del">
          <ac:chgData name="sapna k" userId="2e54986eb42ecc65" providerId="LiveId" clId="{17B726E5-4A2A-46D3-8BD9-B4C9DFDCB326}" dt="2024-09-12T10:06:16.624" v="486" actId="700"/>
          <ac:spMkLst>
            <pc:docMk/>
            <pc:sldMk cId="2451423697" sldId="268"/>
            <ac:spMk id="4" creationId="{F1A3DDA3-A4E1-27D5-EA9D-E0EB17A5AA01}"/>
          </ac:spMkLst>
        </pc:spChg>
        <pc:spChg chg="add del mod">
          <ac:chgData name="sapna k" userId="2e54986eb42ecc65" providerId="LiveId" clId="{17B726E5-4A2A-46D3-8BD9-B4C9DFDCB326}" dt="2024-09-12T10:19:06.472" v="540"/>
          <ac:spMkLst>
            <pc:docMk/>
            <pc:sldMk cId="2451423697" sldId="268"/>
            <ac:spMk id="6" creationId="{0636A55A-7B5B-87A1-F1BA-64C1219ABB26}"/>
          </ac:spMkLst>
        </pc:spChg>
        <pc:spChg chg="add del mod ord">
          <ac:chgData name="sapna k" userId="2e54986eb42ecc65" providerId="LiveId" clId="{17B726E5-4A2A-46D3-8BD9-B4C9DFDCB326}" dt="2024-09-12T10:18:34.268" v="522" actId="700"/>
          <ac:spMkLst>
            <pc:docMk/>
            <pc:sldMk cId="2451423697" sldId="268"/>
            <ac:spMk id="7" creationId="{FA40B913-77C7-0D21-4640-4FCE40D5BF84}"/>
          </ac:spMkLst>
        </pc:spChg>
        <pc:spChg chg="add del mod ord">
          <ac:chgData name="sapna k" userId="2e54986eb42ecc65" providerId="LiveId" clId="{17B726E5-4A2A-46D3-8BD9-B4C9DFDCB326}" dt="2024-09-12T10:18:34.268" v="522" actId="700"/>
          <ac:spMkLst>
            <pc:docMk/>
            <pc:sldMk cId="2451423697" sldId="268"/>
            <ac:spMk id="8" creationId="{24AEF8C3-36E3-ED6E-7044-E7869AF08850}"/>
          </ac:spMkLst>
        </pc:spChg>
        <pc:spChg chg="add del mod ord">
          <ac:chgData name="sapna k" userId="2e54986eb42ecc65" providerId="LiveId" clId="{17B726E5-4A2A-46D3-8BD9-B4C9DFDCB326}" dt="2024-09-12T10:18:34.268" v="522" actId="700"/>
          <ac:spMkLst>
            <pc:docMk/>
            <pc:sldMk cId="2451423697" sldId="268"/>
            <ac:spMk id="9" creationId="{E4D35CC4-C723-3A82-B9F9-6B8586E4FE58}"/>
          </ac:spMkLst>
        </pc:spChg>
        <pc:spChg chg="add del mod ord">
          <ac:chgData name="sapna k" userId="2e54986eb42ecc65" providerId="LiveId" clId="{17B726E5-4A2A-46D3-8BD9-B4C9DFDCB326}" dt="2024-09-12T10:18:54.676" v="528" actId="700"/>
          <ac:spMkLst>
            <pc:docMk/>
            <pc:sldMk cId="2451423697" sldId="268"/>
            <ac:spMk id="10" creationId="{0C6239A3-2AD3-D756-21B4-313E2C25FDC4}"/>
          </ac:spMkLst>
        </pc:spChg>
        <pc:spChg chg="add del mod ord">
          <ac:chgData name="sapna k" userId="2e54986eb42ecc65" providerId="LiveId" clId="{17B726E5-4A2A-46D3-8BD9-B4C9DFDCB326}" dt="2024-09-12T10:18:54.676" v="528" actId="700"/>
          <ac:spMkLst>
            <pc:docMk/>
            <pc:sldMk cId="2451423697" sldId="268"/>
            <ac:spMk id="11" creationId="{B7FC0D8C-1978-0F20-9797-1F9FCA821A04}"/>
          </ac:spMkLst>
        </pc:spChg>
        <pc:spChg chg="add del mod ord">
          <ac:chgData name="sapna k" userId="2e54986eb42ecc65" providerId="LiveId" clId="{17B726E5-4A2A-46D3-8BD9-B4C9DFDCB326}" dt="2024-09-12T10:18:54.676" v="528" actId="700"/>
          <ac:spMkLst>
            <pc:docMk/>
            <pc:sldMk cId="2451423697" sldId="268"/>
            <ac:spMk id="12" creationId="{3F463DEC-270D-148A-742C-18A51B351622}"/>
          </ac:spMkLst>
        </pc:spChg>
        <pc:spChg chg="add mod ord">
          <ac:chgData name="sapna k" userId="2e54986eb42ecc65" providerId="LiveId" clId="{17B726E5-4A2A-46D3-8BD9-B4C9DFDCB326}" dt="2024-09-12T10:24:06.485" v="577" actId="1076"/>
          <ac:spMkLst>
            <pc:docMk/>
            <pc:sldMk cId="2451423697" sldId="268"/>
            <ac:spMk id="13" creationId="{2448EC80-E43E-E83A-DD9F-DAA1DAF1084E}"/>
          </ac:spMkLst>
        </pc:spChg>
        <pc:spChg chg="add del mod ord">
          <ac:chgData name="sapna k" userId="2e54986eb42ecc65" providerId="LiveId" clId="{17B726E5-4A2A-46D3-8BD9-B4C9DFDCB326}" dt="2024-09-12T10:23:30.982" v="572" actId="700"/>
          <ac:spMkLst>
            <pc:docMk/>
            <pc:sldMk cId="2451423697" sldId="268"/>
            <ac:spMk id="14" creationId="{404C2B85-DF6C-1301-86B1-81D1391F695A}"/>
          </ac:spMkLst>
        </pc:spChg>
        <pc:spChg chg="add mod ord">
          <ac:chgData name="sapna k" userId="2e54986eb42ecc65" providerId="LiveId" clId="{17B726E5-4A2A-46D3-8BD9-B4C9DFDCB326}" dt="2024-09-12T10:24:18.706" v="580" actId="14100"/>
          <ac:spMkLst>
            <pc:docMk/>
            <pc:sldMk cId="2451423697" sldId="268"/>
            <ac:spMk id="15" creationId="{908764A7-3911-43A9-C4CA-FEF3CA3E4B3E}"/>
          </ac:spMkLst>
        </pc:spChg>
        <pc:spChg chg="add del">
          <ac:chgData name="sapna k" userId="2e54986eb42ecc65" providerId="LiveId" clId="{17B726E5-4A2A-46D3-8BD9-B4C9DFDCB326}" dt="2024-09-12T10:23:14.192" v="568" actId="22"/>
          <ac:spMkLst>
            <pc:docMk/>
            <pc:sldMk cId="2451423697" sldId="268"/>
            <ac:spMk id="17" creationId="{A2BF1C24-6046-8938-1B70-D1136904484A}"/>
          </ac:spMkLst>
        </pc:spChg>
        <pc:spChg chg="add mod ord">
          <ac:chgData name="sapna k" userId="2e54986eb42ecc65" providerId="LiveId" clId="{17B726E5-4A2A-46D3-8BD9-B4C9DFDCB326}" dt="2024-09-12T10:24:39.926" v="586" actId="20577"/>
          <ac:spMkLst>
            <pc:docMk/>
            <pc:sldMk cId="2451423697" sldId="268"/>
            <ac:spMk id="18" creationId="{6918E973-7C0E-7A33-B6FA-6F2C30A1062E}"/>
          </ac:spMkLst>
        </pc:spChg>
      </pc:sldChg>
      <pc:sldChg chg="new del">
        <pc:chgData name="sapna k" userId="2e54986eb42ecc65" providerId="LiveId" clId="{17B726E5-4A2A-46D3-8BD9-B4C9DFDCB326}" dt="2024-09-12T10:29:47.409" v="590" actId="2696"/>
        <pc:sldMkLst>
          <pc:docMk/>
          <pc:sldMk cId="2217192577" sldId="269"/>
        </pc:sldMkLst>
      </pc:sldChg>
      <pc:sldChg chg="new del">
        <pc:chgData name="sapna k" userId="2e54986eb42ecc65" providerId="LiveId" clId="{17B726E5-4A2A-46D3-8BD9-B4C9DFDCB326}" dt="2024-09-12T10:26:24.715" v="588" actId="2696"/>
        <pc:sldMkLst>
          <pc:docMk/>
          <pc:sldMk cId="4071578734"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ublicdomainpictures.net/view-image.php?image=79382&amp;picture=telecommunication-antennas"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urses.lumenlearning.com/suny-hccc-marketing/chapter/reading-customer-relationship-strategies/" TargetMode="External"/><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pikist.com/free-photo-ibens" TargetMode="External"/><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heodi.org/lunchtime-lectures/friday-lunchtime-lecture-creative-and-critical-use-of-complex-networks"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ience-infographics.org/community-image-library-arrows-cycle/"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16A7-EFEE-883B-1EB0-40F920E0A2C0}"/>
              </a:ext>
            </a:extLst>
          </p:cNvPr>
          <p:cNvSpPr>
            <a:spLocks noGrp="1"/>
          </p:cNvSpPr>
          <p:nvPr>
            <p:ph type="ctrTitle"/>
          </p:nvPr>
        </p:nvSpPr>
        <p:spPr>
          <a:xfrm>
            <a:off x="714375" y="910900"/>
            <a:ext cx="7153275" cy="3318199"/>
          </a:xfrm>
        </p:spPr>
        <p:txBody>
          <a:bodyPr>
            <a:normAutofit/>
          </a:bodyPr>
          <a:lstStyle/>
          <a:p>
            <a:pPr algn="ctr"/>
            <a:r>
              <a:rPr lang="en-IN" sz="27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Title</a:t>
            </a:r>
            <a:r>
              <a:rPr lang="en-IN" sz="27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br>
              <a:rPr lang="en-IN" sz="1100" dirty="0">
                <a:effectLst/>
                <a:latin typeface="Calibri" panose="020F0502020204030204" pitchFamily="34" charset="0"/>
                <a:ea typeface="Calibri" panose="020F0502020204030204" pitchFamily="34" charset="0"/>
                <a:cs typeface="Times New Roman" panose="02020603050405020304" pitchFamily="18" charset="0"/>
              </a:rPr>
            </a:br>
            <a:br>
              <a:rPr lang="en-IN" sz="1100" dirty="0">
                <a:effectLst/>
                <a:latin typeface="Calibri" panose="020F0502020204030204" pitchFamily="34" charset="0"/>
                <a:ea typeface="Calibri" panose="020F0502020204030204" pitchFamily="34" charset="0"/>
                <a:cs typeface="Times New Roman" panose="02020603050405020304" pitchFamily="18" charset="0"/>
              </a:rPr>
            </a:br>
            <a:br>
              <a:rPr lang="en-IN" sz="11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br>
            <a:br>
              <a:rPr lang="en-IN" sz="18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br>
            <a:r>
              <a:rPr lang="en-IN" sz="18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User Analytics in the Telecommunication Industry: </a:t>
            </a:r>
            <a:br>
              <a:rPr lang="en-IN" sz="18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br>
            <a:r>
              <a:rPr lang="en-IN" sz="1800"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TellCo</a:t>
            </a:r>
            <a:r>
              <a:rPr lang="en-IN" sz="18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Data Analysis for Growth Opportunities</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EC805C3D-CD0C-26F7-5457-CEBA8D12DFC5}"/>
              </a:ext>
            </a:extLst>
          </p:cNvPr>
          <p:cNvSpPr>
            <a:spLocks noGrp="1"/>
          </p:cNvSpPr>
          <p:nvPr>
            <p:ph type="subTitle" idx="1"/>
          </p:nvPr>
        </p:nvSpPr>
        <p:spPr>
          <a:xfrm>
            <a:off x="2352675" y="5391150"/>
            <a:ext cx="3619500" cy="555950"/>
          </a:xfrm>
        </p:spPr>
        <p:txBody>
          <a:bodyPr>
            <a:normAutofit fontScale="25000" lnSpcReduction="20000"/>
          </a:bodyPr>
          <a:lstStyle/>
          <a:p>
            <a:r>
              <a:rPr lang="en-IN" sz="64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Presented by</a:t>
            </a:r>
            <a:r>
              <a:rPr lang="en-IN" sz="64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[Sapna Kharche]</a:t>
            </a:r>
          </a:p>
          <a:p>
            <a:endParaRPr lang="en-IN" dirty="0"/>
          </a:p>
        </p:txBody>
      </p:sp>
    </p:spTree>
    <p:extLst>
      <p:ext uri="{BB962C8B-B14F-4D97-AF65-F5344CB8AC3E}">
        <p14:creationId xmlns:p14="http://schemas.microsoft.com/office/powerpoint/2010/main" val="59185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60000"/>
                <a:lumOff val="40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358A1B-9AEB-F6CA-AF58-1CF14B29977A}"/>
              </a:ext>
            </a:extLst>
          </p:cNvPr>
          <p:cNvSpPr>
            <a:spLocks noGrp="1"/>
          </p:cNvSpPr>
          <p:nvPr>
            <p:ph type="title"/>
          </p:nvPr>
        </p:nvSpPr>
        <p:spPr/>
        <p:txBody>
          <a:bodyPr/>
          <a:lstStyle/>
          <a:p>
            <a:pPr algn="ctr"/>
            <a:r>
              <a:rPr lang="en-IN" b="1" dirty="0">
                <a:effectLst/>
                <a:latin typeface="Cambria" panose="02040503050406030204" pitchFamily="18" charset="0"/>
                <a:ea typeface="Cambria" panose="02040503050406030204" pitchFamily="18" charset="0"/>
                <a:cs typeface="Times New Roman" panose="02020603050405020304" pitchFamily="18" charset="0"/>
              </a:rPr>
              <a:t> Challenges Faced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Content Placeholder 5">
            <a:extLst>
              <a:ext uri="{FF2B5EF4-FFF2-40B4-BE49-F238E27FC236}">
                <a16:creationId xmlns:a16="http://schemas.microsoft.com/office/drawing/2014/main" id="{A94921CC-55BA-923B-2E2D-7B8365D9E604}"/>
              </a:ext>
            </a:extLst>
          </p:cNvPr>
          <p:cNvSpPr>
            <a:spLocks noGrp="1"/>
          </p:cNvSpPr>
          <p:nvPr>
            <p:ph idx="1"/>
          </p:nvPr>
        </p:nvSpPr>
        <p:spPr>
          <a:xfrm>
            <a:off x="1451579" y="2667000"/>
            <a:ext cx="9603275" cy="2799345"/>
          </a:xfrm>
        </p:spPr>
        <p:txBody>
          <a:bodyPr/>
          <a:lstStyle/>
          <a:p>
            <a:endParaRPr lang="en-IN" dirty="0">
              <a:effectLst/>
            </a:endParaRPr>
          </a:p>
          <a:p>
            <a:pPr lvl="1">
              <a:lnSpc>
                <a:spcPct val="107000"/>
              </a:lnSpc>
              <a:spcAft>
                <a:spcPts val="800"/>
              </a:spcAft>
              <a:buSzPts val="1000"/>
              <a:tabLst>
                <a:tab pos="914400" algn="l"/>
              </a:tabLst>
            </a:pPr>
            <a:r>
              <a:rPr lang="en-IN" sz="1600" dirty="0">
                <a:effectLst/>
                <a:latin typeface="Cambria" panose="02040503050406030204" pitchFamily="18" charset="0"/>
                <a:ea typeface="Cambria" panose="02040503050406030204" pitchFamily="18" charset="0"/>
                <a:cs typeface="Times New Roman" panose="02020603050405020304" pitchFamily="18" charset="0"/>
              </a:rPr>
              <a:t>Several challenges were encountered during the project:</a:t>
            </a:r>
          </a:p>
          <a:p>
            <a:pPr lvl="1">
              <a:lnSpc>
                <a:spcPct val="107000"/>
              </a:lnSpc>
              <a:spcAft>
                <a:spcPts val="800"/>
              </a:spcAft>
              <a:buSzPts val="1000"/>
              <a:tabLst>
                <a:tab pos="914400" algn="l"/>
              </a:tabLst>
            </a:pPr>
            <a:r>
              <a:rPr lang="en-IN" sz="1600" dirty="0">
                <a:effectLst/>
                <a:latin typeface="Cambria" panose="02040503050406030204" pitchFamily="18" charset="0"/>
                <a:ea typeface="Cambria" panose="02040503050406030204" pitchFamily="18" charset="0"/>
                <a:cs typeface="Times New Roman" panose="02020603050405020304" pitchFamily="18" charset="0"/>
              </a:rPr>
              <a:t>Data quality issues, including missing values and outliers, were managed through imputation techniques.</a:t>
            </a:r>
          </a:p>
          <a:p>
            <a:pPr lvl="1">
              <a:lnSpc>
                <a:spcPct val="107000"/>
              </a:lnSpc>
              <a:spcAft>
                <a:spcPts val="800"/>
              </a:spcAft>
              <a:buSzPts val="1000"/>
              <a:tabLst>
                <a:tab pos="914400" algn="l"/>
              </a:tabLst>
            </a:pPr>
            <a:r>
              <a:rPr lang="en-IN" sz="1600" dirty="0">
                <a:effectLst/>
                <a:latin typeface="Cambria" panose="02040503050406030204" pitchFamily="18" charset="0"/>
                <a:ea typeface="Cambria" panose="02040503050406030204" pitchFamily="18" charset="0"/>
                <a:cs typeface="Times New Roman" panose="02020603050405020304" pitchFamily="18" charset="0"/>
              </a:rPr>
              <a:t>Complexity in accurately clustering users due to variability in engagement and experience metrics.</a:t>
            </a:r>
          </a:p>
          <a:p>
            <a:endParaRPr lang="en-IN" dirty="0"/>
          </a:p>
        </p:txBody>
      </p:sp>
    </p:spTree>
    <p:extLst>
      <p:ext uri="{BB962C8B-B14F-4D97-AF65-F5344CB8AC3E}">
        <p14:creationId xmlns:p14="http://schemas.microsoft.com/office/powerpoint/2010/main" val="140217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2">
            <a:extLst>
              <a:ext uri="{837473B0-CC2E-450A-ABE3-18F120FF3D39}">
                <a1611:picAttrSrcUrl xmlns:a1611="http://schemas.microsoft.com/office/drawing/2016/11/main" r:id="rId3"/>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4488-CA01-4FF0-4FA2-0584B9E91B29}"/>
              </a:ext>
            </a:extLst>
          </p:cNvPr>
          <p:cNvSpPr>
            <a:spLocks noGrp="1"/>
          </p:cNvSpPr>
          <p:nvPr>
            <p:ph type="title"/>
          </p:nvPr>
        </p:nvSpPr>
        <p:spPr>
          <a:xfrm>
            <a:off x="97779" y="1495425"/>
            <a:ext cx="6788796" cy="1209674"/>
          </a:xfrm>
          <a:noFill/>
        </p:spPr>
        <p:txBody>
          <a:bodyPr>
            <a:normAutofit/>
          </a:bodyPr>
          <a:lstStyle/>
          <a:p>
            <a:pPr algn="ctr"/>
            <a:r>
              <a:rPr lang="en-IN" sz="2800" b="1" dirty="0">
                <a:effectLst/>
                <a:latin typeface="Cambria" panose="02040503050406030204" pitchFamily="18" charset="0"/>
                <a:ea typeface="Cambria" panose="02040503050406030204" pitchFamily="18" charset="0"/>
                <a:cs typeface="Times New Roman" panose="02020603050405020304" pitchFamily="18" charset="0"/>
              </a:rPr>
              <a:t>Conclusion</a:t>
            </a:r>
            <a:endParaRPr lang="en-IN" sz="44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50CE41F-18F6-5A32-39A0-147DD748E9A2}"/>
              </a:ext>
            </a:extLst>
          </p:cNvPr>
          <p:cNvSpPr>
            <a:spLocks noGrp="1"/>
          </p:cNvSpPr>
          <p:nvPr>
            <p:ph type="body" sz="half" idx="2"/>
          </p:nvPr>
        </p:nvSpPr>
        <p:spPr>
          <a:xfrm>
            <a:off x="97779" y="5648325"/>
            <a:ext cx="12008496" cy="1209674"/>
          </a:xfrm>
          <a:noFill/>
        </p:spPr>
        <p:txBody>
          <a:bodyPr>
            <a:normAutofit fontScale="92500" lnSpcReduction="10000"/>
          </a:bodyPr>
          <a:lstStyle/>
          <a:p>
            <a:endParaRPr lang="en-IN" sz="1600" dirty="0">
              <a:effectLst/>
              <a:latin typeface="Cambria" panose="02040503050406030204" pitchFamily="18" charset="0"/>
              <a:ea typeface="Cambria" panose="02040503050406030204" pitchFamily="18" charset="0"/>
            </a:endParaRPr>
          </a:p>
          <a:p>
            <a:pPr lvl="1">
              <a:lnSpc>
                <a:spcPct val="107000"/>
              </a:lnSpc>
              <a:spcAft>
                <a:spcPts val="800"/>
              </a:spcAft>
              <a:buSzPts val="1000"/>
              <a:tabLst>
                <a:tab pos="914400" algn="l"/>
              </a:tabLst>
            </a:pPr>
            <a:r>
              <a:rPr lang="en-IN" sz="1600" dirty="0">
                <a:effectLst/>
                <a:latin typeface="Cambria" panose="02040503050406030204" pitchFamily="18" charset="0"/>
                <a:ea typeface="Cambria" panose="02040503050406030204" pitchFamily="18" charset="0"/>
                <a:cs typeface="Times New Roman" panose="02020603050405020304" pitchFamily="18" charset="0"/>
              </a:rPr>
              <a:t>The analysis confirms that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TellCo</a:t>
            </a:r>
            <a:r>
              <a:rPr lang="en-IN" sz="1600" dirty="0">
                <a:effectLst/>
                <a:latin typeface="Cambria" panose="02040503050406030204" pitchFamily="18" charset="0"/>
                <a:ea typeface="Cambria" panose="02040503050406030204" pitchFamily="18" charset="0"/>
                <a:cs typeface="Times New Roman" panose="02020603050405020304" pitchFamily="18" charset="0"/>
              </a:rPr>
              <a:t> has significant growth potential, particularly by targeting high-engagement user segments and optimizing network performance. Based on the current analysis, it is advisable for the investor to consider acquiring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TellCo</a:t>
            </a:r>
            <a:r>
              <a:rPr lang="en-IN" sz="1600" dirty="0">
                <a:effectLst/>
                <a:latin typeface="Cambria" panose="02040503050406030204" pitchFamily="18" charset="0"/>
                <a:ea typeface="Cambria" panose="02040503050406030204" pitchFamily="18" charset="0"/>
                <a:cs typeface="Times New Roman" panose="02020603050405020304" pitchFamily="18" charset="0"/>
              </a:rPr>
              <a:t>, focusing on enhancing customer experience based on identified user preferences.</a:t>
            </a:r>
          </a:p>
          <a:p>
            <a:pPr marL="0" indent="0">
              <a:buNone/>
            </a:pPr>
            <a:endParaRPr lang="en-IN" dirty="0"/>
          </a:p>
        </p:txBody>
      </p:sp>
    </p:spTree>
    <p:extLst>
      <p:ext uri="{BB962C8B-B14F-4D97-AF65-F5344CB8AC3E}">
        <p14:creationId xmlns:p14="http://schemas.microsoft.com/office/powerpoint/2010/main" val="197581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448EC80-E43E-E83A-DD9F-DAA1DAF1084E}"/>
              </a:ext>
            </a:extLst>
          </p:cNvPr>
          <p:cNvSpPr>
            <a:spLocks noGrp="1"/>
          </p:cNvSpPr>
          <p:nvPr>
            <p:ph type="title"/>
          </p:nvPr>
        </p:nvSpPr>
        <p:spPr>
          <a:xfrm>
            <a:off x="6626271" y="541799"/>
            <a:ext cx="3273099" cy="1267952"/>
          </a:xfrm>
        </p:spPr>
        <p:txBody>
          <a:bodyPr>
            <a:normAutofit/>
          </a:bodyPr>
          <a:lstStyle/>
          <a:p>
            <a:pPr algn="ctr"/>
            <a:r>
              <a:rPr lang="en-IN" sz="2400" b="1" dirty="0">
                <a:effectLst/>
                <a:latin typeface="Cambria" panose="02040503050406030204" pitchFamily="18" charset="0"/>
                <a:ea typeface="Cambria" panose="02040503050406030204" pitchFamily="18" charset="0"/>
                <a:cs typeface="Times New Roman" panose="02020603050405020304" pitchFamily="18" charset="0"/>
              </a:rPr>
              <a:t>Recommendations</a:t>
            </a:r>
            <a:endParaRPr lang="en-IN" sz="2400" dirty="0">
              <a:latin typeface="Cambria" panose="02040503050406030204" pitchFamily="18" charset="0"/>
              <a:ea typeface="Cambria" panose="02040503050406030204" pitchFamily="18" charset="0"/>
            </a:endParaRPr>
          </a:p>
        </p:txBody>
      </p:sp>
      <p:sp>
        <p:nvSpPr>
          <p:cNvPr id="15" name="Text Placeholder 14">
            <a:extLst>
              <a:ext uri="{FF2B5EF4-FFF2-40B4-BE49-F238E27FC236}">
                <a16:creationId xmlns:a16="http://schemas.microsoft.com/office/drawing/2014/main" id="{908764A7-3911-43A9-C4CA-FEF3CA3E4B3E}"/>
              </a:ext>
            </a:extLst>
          </p:cNvPr>
          <p:cNvSpPr>
            <a:spLocks noGrp="1"/>
          </p:cNvSpPr>
          <p:nvPr>
            <p:ph idx="1"/>
          </p:nvPr>
        </p:nvSpPr>
        <p:spPr>
          <a:xfrm>
            <a:off x="5043714" y="2085976"/>
            <a:ext cx="6843486" cy="3371824"/>
          </a:xfrm>
        </p:spPr>
        <p:txBody>
          <a:bodyPr>
            <a:normAutofit/>
          </a:bodyPr>
          <a:lstStyle/>
          <a:p>
            <a:endParaRPr lang="en-IN" dirty="0">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Cambria" panose="02040503050406030204" pitchFamily="18" charset="0"/>
                <a:ea typeface="Cambria" panose="02040503050406030204" pitchFamily="18" charset="0"/>
                <a:cs typeface="Times New Roman" panose="02020603050405020304" pitchFamily="18" charset="0"/>
              </a:rPr>
              <a:t>Proceed with the acquisition of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TellCo</a:t>
            </a:r>
            <a:r>
              <a:rPr lang="en-IN" sz="1600" dirty="0">
                <a:effectLst/>
                <a:latin typeface="Cambria" panose="02040503050406030204" pitchFamily="18" charset="0"/>
                <a:ea typeface="Cambria" panose="02040503050406030204" pitchFamily="18" charset="0"/>
                <a:cs typeface="Times New Roman" panose="02020603050405020304" pitchFamily="18" charset="0"/>
              </a:rPr>
              <a:t>, Invest in network improvements to address performance issues identified in the user experience analysis.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Cambria" panose="02040503050406030204" pitchFamily="18" charset="0"/>
                <a:ea typeface="Cambria" panose="02040503050406030204" pitchFamily="18" charset="0"/>
                <a:cs typeface="Times New Roman" panose="02020603050405020304" pitchFamily="18" charset="0"/>
              </a:rPr>
              <a:t>Enhance marketing efforts targeting the most engaged users, particularly those with high data usage in social media and streaming services.</a:t>
            </a:r>
          </a:p>
          <a:p>
            <a:endParaRPr lang="en-IN" dirty="0"/>
          </a:p>
        </p:txBody>
      </p:sp>
      <p:sp>
        <p:nvSpPr>
          <p:cNvPr id="18" name="Text Placeholder 17">
            <a:extLst>
              <a:ext uri="{FF2B5EF4-FFF2-40B4-BE49-F238E27FC236}">
                <a16:creationId xmlns:a16="http://schemas.microsoft.com/office/drawing/2014/main" id="{6918E973-7C0E-7A33-B6FA-6F2C30A1062E}"/>
              </a:ext>
            </a:extLst>
          </p:cNvPr>
          <p:cNvSpPr>
            <a:spLocks noGrp="1"/>
          </p:cNvSpPr>
          <p:nvPr>
            <p:ph type="body" sz="half" idx="2"/>
          </p:nvPr>
        </p:nvSpPr>
        <p:spPr>
          <a:xfrm>
            <a:off x="304801" y="1304925"/>
            <a:ext cx="4886324" cy="4148747"/>
          </a:xfrm>
          <a:blipFill>
            <a:blip r:embed="rId2">
              <a:extLst>
                <a:ext uri="{837473B0-CC2E-450A-ABE3-18F120FF3D39}">
                  <a1611:picAttrSrcUrl xmlns:a1611="http://schemas.microsoft.com/office/drawing/2016/11/main" r:id="rId3"/>
                </a:ext>
              </a:extLst>
            </a:blip>
            <a:stretch>
              <a:fillRect/>
            </a:stretch>
          </a:blipFill>
        </p:spPr>
        <p:txBody>
          <a:bodyPr/>
          <a:lstStyle/>
          <a:p>
            <a:r>
              <a:rPr lang="en-IN" dirty="0"/>
              <a:t>   </a:t>
            </a:r>
          </a:p>
        </p:txBody>
      </p:sp>
    </p:spTree>
    <p:extLst>
      <p:ext uri="{BB962C8B-B14F-4D97-AF65-F5344CB8AC3E}">
        <p14:creationId xmlns:p14="http://schemas.microsoft.com/office/powerpoint/2010/main" val="245142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AutoShape 2" descr="A visual depicting the challenges faced by a telecommunications company in understanding customer behavior. Include icons or elements like confused figures, data complexity, underutilized customer data, and analytics obstacles. The design should convey a sense of problem and uncertainty, suitable for a business presentation slide, with a modern and professional style.">
            <a:extLst>
              <a:ext uri="{FF2B5EF4-FFF2-40B4-BE49-F238E27FC236}">
                <a16:creationId xmlns:a16="http://schemas.microsoft.com/office/drawing/2014/main" id="{E60E2829-563E-AB51-9647-B562AB72856D}"/>
              </a:ext>
            </a:extLst>
          </p:cNvPr>
          <p:cNvSpPr>
            <a:spLocks noChangeAspect="1" noChangeArrowheads="1"/>
          </p:cNvSpPr>
          <p:nvPr/>
        </p:nvSpPr>
        <p:spPr bwMode="auto">
          <a:xfrm>
            <a:off x="5943599" y="561975"/>
            <a:ext cx="4219575" cy="69341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A visual depicting the challenges faced by a telecommunications company in understanding customer behavior. Include icons or elements like confused figures, data complexity, underutilized customer data, and analytics obstacles. The design should convey a sense of problem and uncertainty, suitable for a business presentation slide, with a modern and professional style.">
            <a:extLst>
              <a:ext uri="{FF2B5EF4-FFF2-40B4-BE49-F238E27FC236}">
                <a16:creationId xmlns:a16="http://schemas.microsoft.com/office/drawing/2014/main" id="{6CD62828-5221-F2C1-99F2-CC6A7894E98D}"/>
              </a:ext>
            </a:extLst>
          </p:cNvPr>
          <p:cNvSpPr>
            <a:spLocks noChangeAspect="1" noChangeArrowheads="1"/>
          </p:cNvSpPr>
          <p:nvPr/>
        </p:nvSpPr>
        <p:spPr bwMode="auto">
          <a:xfrm>
            <a:off x="3581399" y="971549"/>
            <a:ext cx="5095875" cy="5095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a:extLst>
              <a:ext uri="{FF2B5EF4-FFF2-40B4-BE49-F238E27FC236}">
                <a16:creationId xmlns:a16="http://schemas.microsoft.com/office/drawing/2014/main" id="{CDD24AF9-81EF-A1D4-3448-E269CF023926}"/>
              </a:ext>
            </a:extLst>
          </p:cNvPr>
          <p:cNvSpPr>
            <a:spLocks noGrp="1"/>
          </p:cNvSpPr>
          <p:nvPr>
            <p:ph type="title"/>
          </p:nvPr>
        </p:nvSpPr>
        <p:spPr>
          <a:xfrm>
            <a:off x="1451579" y="804519"/>
            <a:ext cx="9603275" cy="1710081"/>
          </a:xfrm>
          <a:blipFill>
            <a:blip r:embed="rId2"/>
            <a:tile tx="0" ty="0" sx="100000" sy="100000" flip="none" algn="tl"/>
          </a:blipFill>
        </p:spPr>
        <p:txBody>
          <a:bodyPr>
            <a:normAutofit/>
          </a:bodyPr>
          <a:lstStyle/>
          <a:p>
            <a:pPr algn="ctr"/>
            <a:br>
              <a:rPr lang="en-IN" sz="1800" b="1" dirty="0">
                <a:effectLst/>
                <a:latin typeface="Calibri" panose="020F0502020204030204" pitchFamily="34" charset="0"/>
                <a:ea typeface="Calibri" panose="020F0502020204030204" pitchFamily="34" charset="0"/>
                <a:cs typeface="Times New Roman" panose="02020603050405020304" pitchFamily="18" charset="0"/>
              </a:rPr>
            </a:b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3100" b="1" dirty="0">
                <a:effectLst/>
                <a:latin typeface="Cambria" panose="02040503050406030204" pitchFamily="18" charset="0"/>
                <a:ea typeface="Cambria" panose="02040503050406030204" pitchFamily="18" charset="0"/>
                <a:cs typeface="Times New Roman" panose="02020603050405020304" pitchFamily="18" charset="0"/>
              </a:rPr>
              <a:t>Project Overview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9" name="Content Placeholder 8">
            <a:extLst>
              <a:ext uri="{FF2B5EF4-FFF2-40B4-BE49-F238E27FC236}">
                <a16:creationId xmlns:a16="http://schemas.microsoft.com/office/drawing/2014/main" id="{302F67DB-0A3C-F770-AD09-5B3DA4040E3E}"/>
              </a:ext>
            </a:extLst>
          </p:cNvPr>
          <p:cNvSpPr>
            <a:spLocks noGrp="1"/>
          </p:cNvSpPr>
          <p:nvPr>
            <p:ph idx="1"/>
          </p:nvPr>
        </p:nvSpPr>
        <p:spPr>
          <a:xfrm>
            <a:off x="1451579" y="2847975"/>
            <a:ext cx="9603275" cy="3448050"/>
          </a:xfrm>
          <a:blipFill>
            <a:blip r:embed="rId2"/>
            <a:tile tx="0" ty="0" sx="100000" sy="100000" flip="none" algn="tl"/>
          </a:blipFill>
        </p:spPr>
        <p:txBody>
          <a:bodyPr/>
          <a:lstStyle/>
          <a:p>
            <a:endParaRPr lang="en-IN" dirty="0">
              <a:effectLst/>
            </a:endParaRPr>
          </a:p>
          <a:p>
            <a:pPr marL="457200" lvl="1" indent="0" algn="ctr">
              <a:lnSpc>
                <a:spcPct val="107000"/>
              </a:lnSpc>
              <a:spcAft>
                <a:spcPts val="800"/>
              </a:spcAft>
              <a:buSzPts val="1000"/>
              <a:buNone/>
              <a:tabLst>
                <a:tab pos="914400" algn="l"/>
              </a:tabLst>
            </a:pP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lgn="ctr">
              <a:lnSpc>
                <a:spcPct val="107000"/>
              </a:lnSpc>
              <a:spcAft>
                <a:spcPts val="800"/>
              </a:spcAft>
              <a:buSzPts val="1000"/>
              <a:buNone/>
              <a:tabLst>
                <a:tab pos="914400" algn="l"/>
              </a:tabLst>
            </a:pPr>
            <a:endParaRPr lang="en-IN" sz="1600" dirty="0">
              <a:latin typeface="Cambria" panose="02040503050406030204" pitchFamily="18" charset="0"/>
              <a:ea typeface="Cambria" panose="02040503050406030204" pitchFamily="18" charset="0"/>
              <a:cs typeface="Times New Roman" panose="02020603050405020304" pitchFamily="18" charset="0"/>
            </a:endParaRPr>
          </a:p>
          <a:p>
            <a:pPr marL="457200" lvl="1" indent="0" algn="ctr">
              <a:lnSpc>
                <a:spcPct val="107000"/>
              </a:lnSpc>
              <a:spcAft>
                <a:spcPts val="800"/>
              </a:spcAft>
              <a:buSzPts val="1000"/>
              <a:buNone/>
              <a:tabLst>
                <a:tab pos="914400" algn="l"/>
              </a:tabLst>
            </a:pPr>
            <a:r>
              <a:rPr lang="en-IN" sz="1600" dirty="0">
                <a:effectLst/>
                <a:latin typeface="Cambria" panose="02040503050406030204" pitchFamily="18" charset="0"/>
                <a:ea typeface="Cambria" panose="02040503050406030204" pitchFamily="18" charset="0"/>
                <a:cs typeface="Times New Roman" panose="02020603050405020304" pitchFamily="18" charset="0"/>
              </a:rPr>
              <a:t>The project aims to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analyze</a:t>
            </a:r>
            <a:r>
              <a:rPr lang="en-IN" sz="1600" dirty="0">
                <a:effectLst/>
                <a:latin typeface="Cambria" panose="02040503050406030204" pitchFamily="18" charset="0"/>
                <a:ea typeface="Cambria" panose="02040503050406030204" pitchFamily="18" charset="0"/>
                <a:cs typeface="Times New Roman" panose="02020603050405020304" pitchFamily="18" charset="0"/>
              </a:rPr>
              <a:t> customer data from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TellCo</a:t>
            </a:r>
            <a:r>
              <a:rPr lang="en-IN" sz="1600" dirty="0">
                <a:effectLst/>
                <a:latin typeface="Cambria" panose="02040503050406030204" pitchFamily="18" charset="0"/>
                <a:ea typeface="Cambria" panose="02040503050406030204" pitchFamily="18" charset="0"/>
                <a:cs typeface="Times New Roman" panose="02020603050405020304" pitchFamily="18" charset="0"/>
              </a:rPr>
              <a:t>,  to identify growth opportunities and assess the company's acquisition potential. By exploring user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behavior</a:t>
            </a:r>
            <a:r>
              <a:rPr lang="en-IN" sz="1600" dirty="0">
                <a:effectLst/>
                <a:latin typeface="Cambria" panose="02040503050406030204" pitchFamily="18" charset="0"/>
                <a:ea typeface="Cambria" panose="02040503050406030204" pitchFamily="18" charset="0"/>
                <a:cs typeface="Times New Roman" panose="02020603050405020304" pitchFamily="18" charset="0"/>
              </a:rPr>
              <a:t>, engagement, experience, and satisfaction metrics, the project delivers actionable insights to drive profitability and strategic decisions.</a:t>
            </a:r>
          </a:p>
          <a:p>
            <a:endParaRPr lang="en-IN" dirty="0"/>
          </a:p>
        </p:txBody>
      </p:sp>
    </p:spTree>
    <p:extLst>
      <p:ext uri="{BB962C8B-B14F-4D97-AF65-F5344CB8AC3E}">
        <p14:creationId xmlns:p14="http://schemas.microsoft.com/office/powerpoint/2010/main" val="137206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8E083A-87C1-4BE3-21BF-661A0457E886}"/>
              </a:ext>
            </a:extLst>
          </p:cNvPr>
          <p:cNvSpPr>
            <a:spLocks noGrp="1"/>
          </p:cNvSpPr>
          <p:nvPr>
            <p:ph type="title"/>
          </p:nvPr>
        </p:nvSpPr>
        <p:spPr>
          <a:xfrm>
            <a:off x="0" y="186813"/>
            <a:ext cx="12280489" cy="3431459"/>
          </a:xfrm>
        </p:spPr>
        <p:txBody>
          <a:bodyPr>
            <a:normAutofit/>
          </a:bodyPr>
          <a:lstStyle/>
          <a:p>
            <a:pPr algn="ctr">
              <a:lnSpc>
                <a:spcPct val="107000"/>
              </a:lnSpc>
              <a:spcAft>
                <a:spcPts val="800"/>
              </a:spcAft>
            </a:pPr>
            <a:br>
              <a:rPr lang="en-IN" sz="1100" b="1" dirty="0">
                <a:effectLst/>
                <a:latin typeface="Cambria" panose="02040503050406030204" pitchFamily="18" charset="0"/>
                <a:ea typeface="Cambria" panose="02040503050406030204" pitchFamily="18" charset="0"/>
                <a:cs typeface="Times New Roman" panose="02020603050405020304" pitchFamily="18" charset="0"/>
              </a:rPr>
            </a:br>
            <a:br>
              <a:rPr lang="en-IN" sz="1100" b="1" dirty="0">
                <a:effectLst/>
                <a:latin typeface="Cambria" panose="02040503050406030204" pitchFamily="18" charset="0"/>
                <a:ea typeface="Cambria" panose="02040503050406030204" pitchFamily="18" charset="0"/>
                <a:cs typeface="Times New Roman" panose="02020603050405020304" pitchFamily="18" charset="0"/>
              </a:rPr>
            </a:br>
            <a:br>
              <a:rPr lang="en-IN" sz="1100" b="1" dirty="0">
                <a:effectLst/>
                <a:latin typeface="Cambria" panose="02040503050406030204" pitchFamily="18" charset="0"/>
                <a:ea typeface="Cambria" panose="02040503050406030204" pitchFamily="18" charset="0"/>
                <a:cs typeface="Times New Roman" panose="02020603050405020304" pitchFamily="18" charset="0"/>
              </a:rPr>
            </a:br>
            <a:r>
              <a:rPr lang="en-IN" sz="2000" b="1" u="sng" dirty="0">
                <a:effectLst/>
                <a:latin typeface="Cambria" panose="02040503050406030204" pitchFamily="18" charset="0"/>
                <a:ea typeface="Cambria" panose="02040503050406030204" pitchFamily="18" charset="0"/>
                <a:cs typeface="Times New Roman" panose="02020603050405020304" pitchFamily="18" charset="0"/>
              </a:rPr>
              <a:t>Problem Statement</a:t>
            </a:r>
            <a:br>
              <a:rPr lang="en-IN" sz="1100" dirty="0">
                <a:effectLst/>
                <a:latin typeface="Cambria" panose="02040503050406030204" pitchFamily="18" charset="0"/>
                <a:ea typeface="Cambria" panose="02040503050406030204" pitchFamily="18" charset="0"/>
                <a:cs typeface="Times New Roman" panose="02020603050405020304" pitchFamily="18" charset="0"/>
              </a:rPr>
            </a:br>
            <a:br>
              <a:rPr lang="en-IN" sz="1100" dirty="0">
                <a:effectLst/>
                <a:latin typeface="Cambria" panose="02040503050406030204" pitchFamily="18" charset="0"/>
                <a:ea typeface="Cambria" panose="02040503050406030204" pitchFamily="18" charset="0"/>
                <a:cs typeface="Times New Roman" panose="02020603050405020304" pitchFamily="18" charset="0"/>
              </a:rPr>
            </a:br>
            <a:br>
              <a:rPr lang="en-IN" sz="1100" dirty="0">
                <a:effectLst/>
                <a:latin typeface="Cambria" panose="02040503050406030204" pitchFamily="18" charset="0"/>
                <a:ea typeface="Cambria" panose="02040503050406030204" pitchFamily="18" charset="0"/>
                <a:cs typeface="Times New Roman" panose="02020603050405020304" pitchFamily="18" charset="0"/>
              </a:rPr>
            </a:br>
            <a:br>
              <a:rPr lang="en-IN" sz="1100" dirty="0">
                <a:effectLst/>
                <a:latin typeface="Cambria" panose="02040503050406030204" pitchFamily="18" charset="0"/>
                <a:ea typeface="Cambria" panose="02040503050406030204" pitchFamily="18" charset="0"/>
                <a:cs typeface="Times New Roman" panose="02020603050405020304" pitchFamily="18" charset="0"/>
              </a:rPr>
            </a:br>
            <a:br>
              <a:rPr lang="en-IN" sz="1100" dirty="0">
                <a:effectLst/>
                <a:latin typeface="Cambria" panose="02040503050406030204" pitchFamily="18" charset="0"/>
                <a:ea typeface="Cambria" panose="02040503050406030204" pitchFamily="18" charset="0"/>
                <a:cs typeface="Times New Roman" panose="02020603050405020304" pitchFamily="18" charset="0"/>
              </a:rPr>
            </a:br>
            <a:br>
              <a:rPr lang="en-IN" sz="1600" dirty="0">
                <a:effectLst/>
                <a:latin typeface="Cambria" panose="02040503050406030204" pitchFamily="18" charset="0"/>
                <a:ea typeface="Cambria" panose="02040503050406030204" pitchFamily="18" charset="0"/>
                <a:cs typeface="Times New Roman" panose="02020603050405020304" pitchFamily="18" charset="0"/>
              </a:rPr>
            </a:br>
            <a:r>
              <a:rPr lang="en-IN" sz="1600" dirty="0">
                <a:effectLst/>
                <a:latin typeface="Cambria" panose="02040503050406030204" pitchFamily="18" charset="0"/>
                <a:ea typeface="Cambria" panose="02040503050406030204" pitchFamily="18" charset="0"/>
                <a:cs typeface="Times New Roman" panose="02020603050405020304" pitchFamily="18" charset="0"/>
              </a:rPr>
              <a:t>The objective is to evaluate whether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TellCo</a:t>
            </a:r>
            <a:r>
              <a:rPr lang="en-IN" sz="1600" dirty="0">
                <a:effectLst/>
                <a:latin typeface="Cambria" panose="02040503050406030204" pitchFamily="18" charset="0"/>
                <a:ea typeface="Cambria" panose="02040503050406030204" pitchFamily="18" charset="0"/>
                <a:cs typeface="Times New Roman" panose="02020603050405020304" pitchFamily="18" charset="0"/>
              </a:rPr>
              <a:t> is a valuable investment and to provide data-driven recommendations for enhancing profitability through targeted customer insights.</a:t>
            </a: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0C51D044-664B-DD20-6485-B1E2E5ABFBFD}"/>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129" y="3618272"/>
            <a:ext cx="12190871" cy="3260366"/>
          </a:xfrm>
        </p:spPr>
      </p:pic>
      <p:sp>
        <p:nvSpPr>
          <p:cNvPr id="11" name="TextBox 10">
            <a:extLst>
              <a:ext uri="{FF2B5EF4-FFF2-40B4-BE49-F238E27FC236}">
                <a16:creationId xmlns:a16="http://schemas.microsoft.com/office/drawing/2014/main" id="{AF46861C-B8C5-3FFD-289C-056842F42A81}"/>
              </a:ext>
            </a:extLst>
          </p:cNvPr>
          <p:cNvSpPr txBox="1"/>
          <p:nvPr/>
        </p:nvSpPr>
        <p:spPr>
          <a:xfrm>
            <a:off x="841119" y="5703888"/>
            <a:ext cx="6252087" cy="230832"/>
          </a:xfrm>
          <a:prstGeom prst="rect">
            <a:avLst/>
          </a:prstGeom>
          <a:noFill/>
        </p:spPr>
        <p:txBody>
          <a:bodyPr wrap="square" rtlCol="0">
            <a:spAutoFit/>
          </a:bodyPr>
          <a:lstStyle/>
          <a:p>
            <a:r>
              <a:rPr lang="en-IN" sz="900">
                <a:hlinkClick r:id="rId3" tooltip="https://theodi.org/lunchtime-lectures/friday-lunchtime-lecture-creative-and-critical-use-of-complex-networks"/>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91060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F0BC-0089-1C42-B247-795718035087}"/>
              </a:ext>
            </a:extLst>
          </p:cNvPr>
          <p:cNvSpPr>
            <a:spLocks noGrp="1"/>
          </p:cNvSpPr>
          <p:nvPr>
            <p:ph type="title"/>
          </p:nvPr>
        </p:nvSpPr>
        <p:spPr>
          <a:xfrm>
            <a:off x="2772697" y="1391655"/>
            <a:ext cx="7285704" cy="462099"/>
          </a:xfrm>
        </p:spPr>
        <p:txBody>
          <a:bodyPr>
            <a:normAutofit fontScale="90000"/>
          </a:bodyPr>
          <a:lstStyle/>
          <a:p>
            <a:pPr algn="ctr"/>
            <a:r>
              <a:rPr lang="en-IN" sz="2800" b="1" dirty="0">
                <a:effectLst/>
                <a:latin typeface="Cambria" panose="02040503050406030204" pitchFamily="18" charset="0"/>
                <a:ea typeface="Cambria" panose="02040503050406030204" pitchFamily="18" charset="0"/>
                <a:cs typeface="Times New Roman" panose="02020603050405020304" pitchFamily="18" charset="0"/>
              </a:rPr>
              <a:t>Solution</a:t>
            </a:r>
            <a:endParaRPr lang="en-IN" sz="44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33BCE38B-82DD-DB98-32AE-07A05C6E80A6}"/>
              </a:ext>
            </a:extLst>
          </p:cNvPr>
          <p:cNvSpPr>
            <a:spLocks noGrp="1"/>
          </p:cNvSpPr>
          <p:nvPr>
            <p:ph idx="1"/>
          </p:nvPr>
        </p:nvSpPr>
        <p:spPr>
          <a:xfrm>
            <a:off x="2772697" y="2015732"/>
            <a:ext cx="7364361" cy="3450613"/>
          </a:xfrm>
        </p:spPr>
        <p:txBody>
          <a:bodyPr/>
          <a:lstStyle/>
          <a:p>
            <a:pPr marL="0" indent="0">
              <a:buNone/>
            </a:pPr>
            <a:endParaRPr lang="en-IN" dirty="0">
              <a:effectLst/>
            </a:endParaRPr>
          </a:p>
          <a:p>
            <a:pPr marL="457200" lvl="1" indent="0">
              <a:lnSpc>
                <a:spcPct val="107000"/>
              </a:lnSpc>
              <a:spcAft>
                <a:spcPts val="800"/>
              </a:spcAft>
              <a:buSzPts val="1000"/>
              <a:buNone/>
              <a:tabLst>
                <a:tab pos="914400" algn="l"/>
              </a:tabLs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1600" dirty="0">
                <a:effectLst/>
                <a:latin typeface="Cambria" panose="02040503050406030204" pitchFamily="18" charset="0"/>
                <a:ea typeface="Cambria" panose="02040503050406030204" pitchFamily="18" charset="0"/>
                <a:cs typeface="Times New Roman" panose="02020603050405020304" pitchFamily="18" charset="0"/>
              </a:rPr>
              <a:t>To address the problem, the project utilizes a systematic approach involving data cleaning, exploratory data analysis. By analysing xDR (data session detail records), the solution identifies key user behaviours and patterns, highlights top handsets and manufacturers, and segments users into engagement and experience clusters. The insights are then presented through an interactive dashboard.</a:t>
            </a:r>
          </a:p>
          <a:p>
            <a:pPr marL="0" indent="0">
              <a:buNone/>
            </a:pPr>
            <a:endParaRPr lang="en-IN" dirty="0"/>
          </a:p>
        </p:txBody>
      </p:sp>
    </p:spTree>
    <p:extLst>
      <p:ext uri="{BB962C8B-B14F-4D97-AF65-F5344CB8AC3E}">
        <p14:creationId xmlns:p14="http://schemas.microsoft.com/office/powerpoint/2010/main" val="98381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31287-92C7-575A-1998-16ECEF730593}"/>
              </a:ext>
            </a:extLst>
          </p:cNvPr>
          <p:cNvSpPr>
            <a:spLocks noGrp="1"/>
          </p:cNvSpPr>
          <p:nvPr>
            <p:ph type="title"/>
          </p:nvPr>
        </p:nvSpPr>
        <p:spPr/>
        <p:txBody>
          <a:bodyPr>
            <a:normAutofit fontScale="90000"/>
          </a:bodyPr>
          <a:lstStyle/>
          <a:p>
            <a:pPr algn="ctr"/>
            <a:r>
              <a:rPr lang="en-IN" b="1" dirty="0">
                <a:latin typeface="Cambria" panose="02040503050406030204" pitchFamily="18" charset="0"/>
                <a:ea typeface="Cambria" panose="02040503050406030204" pitchFamily="18" charset="0"/>
              </a:rPr>
              <a:t>Methodology</a:t>
            </a:r>
            <a:br>
              <a:rPr lang="en-IN" dirty="0">
                <a:latin typeface="Cambria" panose="02040503050406030204" pitchFamily="18" charset="0"/>
                <a:ea typeface="Cambria" panose="02040503050406030204" pitchFamily="18" charset="0"/>
              </a:rPr>
            </a:br>
            <a:br>
              <a:rPr lang="en-IN" sz="18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The methodology is divided into four key phases:</a:t>
            </a:r>
            <a:br>
              <a:rPr lang="en-IN" dirty="0"/>
            </a:br>
            <a:br>
              <a:rPr lang="en-IN" dirty="0"/>
            </a:br>
            <a:endParaRPr lang="en-IN" dirty="0"/>
          </a:p>
        </p:txBody>
      </p:sp>
      <p:sp>
        <p:nvSpPr>
          <p:cNvPr id="13" name="Rectangle 2">
            <a:extLst>
              <a:ext uri="{FF2B5EF4-FFF2-40B4-BE49-F238E27FC236}">
                <a16:creationId xmlns:a16="http://schemas.microsoft.com/office/drawing/2014/main" id="{26CF7AB9-F793-706E-9AD3-F1D4A9351147}"/>
              </a:ext>
            </a:extLst>
          </p:cNvPr>
          <p:cNvSpPr>
            <a:spLocks noGrp="1" noChangeArrowheads="1"/>
          </p:cNvSpPr>
          <p:nvPr>
            <p:ph idx="1"/>
          </p:nvPr>
        </p:nvSpPr>
        <p:spPr bwMode="auto">
          <a:xfrm>
            <a:off x="-9832" y="1155722"/>
            <a:ext cx="12191999"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lang="en-US" altLang="en-US" sz="1800" b="1" dirty="0">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lang="en-US" altLang="en-US" sz="1800" b="1" dirty="0">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lang="en-US" altLang="en-US" sz="1800" b="1" dirty="0">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User Overview Analysis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Identify top handsets, manufacturers, and user behaviors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User Engagement Analysis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Evaluate session frequency, duration, and total data traffic to understand user engagement levels.</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Experience Analytics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Assess network parameters such as TCP retransmission, RTT, and throughput to gauge user experience.</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Satisfaction Analysis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Combine engagement and experience metrics to calculate a satisfaction score, helping to identify the most satisfied and dissatisfied customers </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lang="en-US" altLang="en-US" sz="1600" dirty="0">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lang="en-US" altLang="en-US" sz="1600" dirty="0">
              <a:latin typeface="Cambria" panose="02040503050406030204" pitchFamily="18" charset="0"/>
              <a:ea typeface="Cambria" panose="02040503050406030204"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9558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37000">
              <a:schemeClr val="accent6">
                <a:lumMod val="40000"/>
                <a:lumOff val="60000"/>
              </a:schemeClr>
            </a:gs>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D0DA1-5B89-2362-03F9-AE4324F131CF}"/>
              </a:ext>
            </a:extLst>
          </p:cNvPr>
          <p:cNvSpPr>
            <a:spLocks noGrp="1"/>
          </p:cNvSpPr>
          <p:nvPr>
            <p:ph type="title"/>
          </p:nvPr>
        </p:nvSpPr>
        <p:spPr>
          <a:xfrm>
            <a:off x="684290" y="753340"/>
            <a:ext cx="5532328" cy="954926"/>
          </a:xfr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a:normAutofit/>
          </a:bodyPr>
          <a:lstStyle/>
          <a:p>
            <a:pPr algn="ctr"/>
            <a:r>
              <a:rPr lang="en-IN" b="1" dirty="0">
                <a:effectLst/>
                <a:latin typeface="Cambria" panose="02040503050406030204" pitchFamily="18" charset="0"/>
                <a:ea typeface="Cambria" panose="02040503050406030204" pitchFamily="18" charset="0"/>
                <a:cs typeface="Times New Roman" panose="02020603050405020304" pitchFamily="18" charset="0"/>
              </a:rPr>
              <a:t>Key Features</a:t>
            </a:r>
            <a:endParaRPr lang="en-IN" sz="4800" dirty="0">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id="{9E619CA1-18AE-8CFD-48D3-BF3A7E373325}"/>
              </a:ext>
            </a:extLst>
          </p:cNvPr>
          <p:cNvSpPr>
            <a:spLocks noGrp="1"/>
          </p:cNvSpPr>
          <p:nvPr>
            <p:ph type="body" sz="half" idx="2"/>
          </p:nvPr>
        </p:nvSpPr>
        <p:spPr>
          <a:xfrm>
            <a:off x="692214" y="2985127"/>
            <a:ext cx="5524404" cy="2003742"/>
          </a:xfrm>
        </p:spPr>
        <p:txBody>
          <a:bodyPr/>
          <a:lstStyle/>
          <a:p>
            <a:pPr lvl="1">
              <a:lnSpc>
                <a:spcPct val="107000"/>
              </a:lnSpc>
              <a:spcAft>
                <a:spcPts val="800"/>
              </a:spcAft>
              <a:buSzPts val="1000"/>
              <a:tabLst>
                <a:tab pos="914400" algn="l"/>
              </a:tabLst>
            </a:pPr>
            <a:r>
              <a:rPr lang="en-IN" sz="1600" dirty="0">
                <a:effectLst/>
                <a:latin typeface="Cambria" panose="02040503050406030204" pitchFamily="18" charset="0"/>
                <a:ea typeface="Cambria" panose="02040503050406030204" pitchFamily="18" charset="0"/>
                <a:cs typeface="Times New Roman" panose="02020603050405020304" pitchFamily="18" charset="0"/>
              </a:rPr>
              <a:t>The analysis revealed several key features of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TellCo’s</a:t>
            </a:r>
            <a:r>
              <a:rPr lang="en-IN" sz="1600" dirty="0">
                <a:effectLst/>
                <a:latin typeface="Cambria" panose="02040503050406030204" pitchFamily="18" charset="0"/>
                <a:ea typeface="Cambria" panose="02040503050406030204" pitchFamily="18" charset="0"/>
                <a:cs typeface="Times New Roman" panose="02020603050405020304" pitchFamily="18" charset="0"/>
              </a:rPr>
              <a:t> customer base:</a:t>
            </a:r>
          </a:p>
          <a:p>
            <a:pPr lvl="1">
              <a:lnSpc>
                <a:spcPct val="107000"/>
              </a:lnSpc>
              <a:spcAft>
                <a:spcPts val="800"/>
              </a:spcAft>
              <a:buSzPts val="1000"/>
              <a:tabLst>
                <a:tab pos="914400" algn="l"/>
              </a:tabLst>
            </a:pPr>
            <a:endParaRPr lang="en-IN" sz="1600" dirty="0">
              <a:latin typeface="Cambria" panose="02040503050406030204" pitchFamily="18" charset="0"/>
              <a:ea typeface="Cambria" panose="02040503050406030204" pitchFamily="18" charset="0"/>
              <a:cs typeface="Times New Roman" panose="02020603050405020304" pitchFamily="18" charset="0"/>
            </a:endParaRPr>
          </a:p>
          <a:p>
            <a:pPr marL="800100" lvl="1" indent="-342900">
              <a:lnSpc>
                <a:spcPct val="107000"/>
              </a:lnSpc>
              <a:spcAft>
                <a:spcPts val="800"/>
              </a:spcAft>
              <a:buSzPts val="1000"/>
              <a:buFont typeface="+mj-lt"/>
              <a:buAutoNum type="arabicPeriod"/>
              <a:tabLst>
                <a:tab pos="914400" algn="l"/>
              </a:tabLst>
            </a:pPr>
            <a:r>
              <a:rPr lang="en-IN" sz="1600" dirty="0">
                <a:effectLst/>
                <a:latin typeface="Cambria" panose="02040503050406030204" pitchFamily="18" charset="0"/>
                <a:ea typeface="Cambria" panose="02040503050406030204" pitchFamily="18" charset="0"/>
                <a:cs typeface="Times New Roman" panose="02020603050405020304" pitchFamily="18" charset="0"/>
              </a:rPr>
              <a:t>Top 10 handsets used by customers, highlighting popular device preferences.</a:t>
            </a:r>
          </a:p>
          <a:p>
            <a:endParaRPr lang="en-IN" dirty="0"/>
          </a:p>
        </p:txBody>
      </p:sp>
      <p:sp>
        <p:nvSpPr>
          <p:cNvPr id="7" name="Picture Placeholder 6">
            <a:extLst>
              <a:ext uri="{FF2B5EF4-FFF2-40B4-BE49-F238E27FC236}">
                <a16:creationId xmlns:a16="http://schemas.microsoft.com/office/drawing/2014/main" id="{08B8C162-ED80-26F9-9CE6-89E330A5CEE2}"/>
              </a:ext>
            </a:extLst>
          </p:cNvPr>
          <p:cNvSpPr>
            <a:spLocks noGrp="1"/>
          </p:cNvSpPr>
          <p:nvPr>
            <p:ph type="pic" idx="1"/>
          </p:nvPr>
        </p:nvSpPr>
        <p:spPr>
          <a:xfrm>
            <a:off x="8124389" y="1122542"/>
            <a:ext cx="3713650" cy="3866327"/>
          </a:xfrm>
        </p:spPr>
      </p:sp>
      <p:pic>
        <p:nvPicPr>
          <p:cNvPr id="3076" name="Picture 4">
            <a:extLst>
              <a:ext uri="{FF2B5EF4-FFF2-40B4-BE49-F238E27FC236}">
                <a16:creationId xmlns:a16="http://schemas.microsoft.com/office/drawing/2014/main" id="{032289AF-83CF-69F7-5E1F-4982AA2FC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613" y="0"/>
            <a:ext cx="56043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21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8F0168-225C-EDE4-3845-1A92EDB3A082}"/>
              </a:ext>
            </a:extLst>
          </p:cNvPr>
          <p:cNvSpPr>
            <a:spLocks noGrp="1"/>
          </p:cNvSpPr>
          <p:nvPr>
            <p:ph type="title"/>
          </p:nvPr>
        </p:nvSpPr>
        <p:spPr>
          <a:xfrm>
            <a:off x="581025" y="2143125"/>
            <a:ext cx="5029201" cy="1666875"/>
          </a:xfrm>
        </p:spPr>
        <p:txBody>
          <a:bodyPr>
            <a:normAutofit/>
          </a:bodyPr>
          <a:lstStyle/>
          <a:p>
            <a:pPr algn="ctr"/>
            <a:r>
              <a:rPr lang="en-IN" sz="2000" dirty="0">
                <a:latin typeface="Cambria" panose="02040503050406030204" pitchFamily="18" charset="0"/>
                <a:ea typeface="Cambria" panose="02040503050406030204" pitchFamily="18" charset="0"/>
              </a:rPr>
              <a:t>   2.     Top 3 handset manufacturers dominating the market.</a:t>
            </a:r>
            <a:br>
              <a:rPr lang="en-IN" sz="3200" dirty="0">
                <a:latin typeface="Cambria" panose="02040503050406030204" pitchFamily="18" charset="0"/>
                <a:ea typeface="Cambria" panose="02040503050406030204" pitchFamily="18" charset="0"/>
              </a:rPr>
            </a:br>
            <a:endParaRPr lang="en-IN" dirty="0"/>
          </a:p>
        </p:txBody>
      </p:sp>
      <p:sp>
        <p:nvSpPr>
          <p:cNvPr id="4" name="Text Placeholder 3">
            <a:extLst>
              <a:ext uri="{FF2B5EF4-FFF2-40B4-BE49-F238E27FC236}">
                <a16:creationId xmlns:a16="http://schemas.microsoft.com/office/drawing/2014/main" id="{3A449490-6E76-9549-F35F-E0F512753E9B}"/>
              </a:ext>
            </a:extLst>
          </p:cNvPr>
          <p:cNvSpPr>
            <a:spLocks noGrp="1"/>
          </p:cNvSpPr>
          <p:nvPr>
            <p:ph type="body" sz="half" idx="2"/>
          </p:nvPr>
        </p:nvSpPr>
        <p:spPr>
          <a:xfrm>
            <a:off x="1450975" y="1122543"/>
            <a:ext cx="5524500" cy="4027308"/>
          </a:xfrm>
        </p:spPr>
        <p:txBody>
          <a:bodyPr/>
          <a:lstStyle/>
          <a:p>
            <a:endParaRPr lang="en-IN" dirty="0"/>
          </a:p>
          <a:p>
            <a:endParaRPr lang="en-IN" dirty="0"/>
          </a:p>
        </p:txBody>
      </p:sp>
      <p:sp>
        <p:nvSpPr>
          <p:cNvPr id="15" name="Picture Placeholder 14">
            <a:extLst>
              <a:ext uri="{FF2B5EF4-FFF2-40B4-BE49-F238E27FC236}">
                <a16:creationId xmlns:a16="http://schemas.microsoft.com/office/drawing/2014/main" id="{1E93A2DD-C5AE-C022-87CD-5CE20C7E16BA}"/>
              </a:ext>
            </a:extLst>
          </p:cNvPr>
          <p:cNvSpPr>
            <a:spLocks noGrp="1"/>
          </p:cNvSpPr>
          <p:nvPr>
            <p:ph type="pic" idx="1"/>
          </p:nvPr>
        </p:nvSpPr>
        <p:spPr/>
      </p:sp>
      <p:pic>
        <p:nvPicPr>
          <p:cNvPr id="4102" name="Picture 6">
            <a:extLst>
              <a:ext uri="{FF2B5EF4-FFF2-40B4-BE49-F238E27FC236}">
                <a16:creationId xmlns:a16="http://schemas.microsoft.com/office/drawing/2014/main" id="{D233BB9E-7880-FFDF-B406-D6639523C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90550"/>
            <a:ext cx="551497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91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26B1-DBBB-8D20-4B62-BCE9D6C4EC29}"/>
              </a:ext>
            </a:extLst>
          </p:cNvPr>
          <p:cNvSpPr>
            <a:spLocks noGrp="1"/>
          </p:cNvSpPr>
          <p:nvPr>
            <p:ph type="title"/>
          </p:nvPr>
        </p:nvSpPr>
        <p:spPr>
          <a:xfrm>
            <a:off x="30285" y="853288"/>
            <a:ext cx="5532328" cy="1527962"/>
          </a:xfrm>
        </p:spPr>
        <p:txBody>
          <a:bodyPr>
            <a:normAutofit/>
          </a:bodyPr>
          <a:lstStyle/>
          <a:p>
            <a:pPr algn="ctr"/>
            <a:r>
              <a:rPr lang="en-IN" sz="1600" dirty="0">
                <a:effectLst/>
                <a:latin typeface="Cambria" panose="02040503050406030204" pitchFamily="18" charset="0"/>
                <a:ea typeface="Cambria" panose="02040503050406030204" pitchFamily="18" charset="0"/>
                <a:cs typeface="Times New Roman" panose="02020603050405020304" pitchFamily="18" charset="0"/>
              </a:rPr>
              <a:t>Detailed usage patterns for top handsets per manufacturer.</a:t>
            </a:r>
            <a:br>
              <a:rPr lang="en-IN" sz="1600" dirty="0">
                <a:effectLst/>
                <a:latin typeface="Cambria" panose="02040503050406030204" pitchFamily="18" charset="0"/>
                <a:ea typeface="Cambria" panose="02040503050406030204" pitchFamily="18" charset="0"/>
                <a:cs typeface="Times New Roman" panose="02020603050405020304" pitchFamily="18" charset="0"/>
              </a:rPr>
            </a:br>
            <a:endParaRPr lang="en-IN" sz="1600"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6A7B0CDC-B7BE-8827-713D-40D796250930}"/>
              </a:ext>
            </a:extLst>
          </p:cNvPr>
          <p:cNvSpPr>
            <a:spLocks noGrp="1"/>
          </p:cNvSpPr>
          <p:nvPr>
            <p:ph type="body" sz="half" idx="2"/>
          </p:nvPr>
        </p:nvSpPr>
        <p:spPr>
          <a:xfrm>
            <a:off x="171451" y="2824164"/>
            <a:ext cx="5038724" cy="2767011"/>
          </a:xfrm>
        </p:spPr>
        <p:txBody>
          <a:bodyPr>
            <a:normAutofit/>
          </a:bodyPr>
          <a:lstStyle/>
          <a:p>
            <a:pPr lvl="2">
              <a:lnSpc>
                <a:spcPct val="107000"/>
              </a:lnSpc>
              <a:spcAft>
                <a:spcPts val="800"/>
              </a:spcAft>
              <a:buSzPts val="1000"/>
              <a:tabLst>
                <a:tab pos="1371600" algn="l"/>
              </a:tabLst>
            </a:pPr>
            <a:r>
              <a:rPr lang="en-IN" sz="1800" dirty="0">
                <a:effectLst/>
                <a:latin typeface="Cambria" panose="02040503050406030204" pitchFamily="18" charset="0"/>
                <a:ea typeface="Cambria" panose="02040503050406030204" pitchFamily="18" charset="0"/>
                <a:cs typeface="Times New Roman" panose="02020603050405020304" pitchFamily="18" charset="0"/>
              </a:rPr>
              <a:t>Insights into customer engagement across various applications like social media, gaming, and streaming, highlighting opportunities for targeted marketing</a:t>
            </a:r>
            <a:r>
              <a:rPr lang="en-IN" sz="2100" dirty="0">
                <a:effectLst/>
                <a:latin typeface="Cambria" panose="02040503050406030204" pitchFamily="18" charset="0"/>
                <a:ea typeface="Cambria" panose="02040503050406030204" pitchFamily="18" charset="0"/>
                <a:cs typeface="Times New Roman" panose="02020603050405020304" pitchFamily="18" charset="0"/>
              </a:rPr>
              <a:t>.</a:t>
            </a:r>
          </a:p>
          <a:p>
            <a:pPr algn="ctr"/>
            <a:endParaRPr lang="en-IN" dirty="0"/>
          </a:p>
        </p:txBody>
      </p:sp>
      <p:pic>
        <p:nvPicPr>
          <p:cNvPr id="5128" name="Picture 8">
            <a:extLst>
              <a:ext uri="{FF2B5EF4-FFF2-40B4-BE49-F238E27FC236}">
                <a16:creationId xmlns:a16="http://schemas.microsoft.com/office/drawing/2014/main" id="{DE4996AF-F2AD-7E08-A5EC-96C1B988B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900" y="0"/>
            <a:ext cx="326707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A4B8DE62-A9D1-BE40-AF98-6C804CB0C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449" y="0"/>
            <a:ext cx="322726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a:extLst>
              <a:ext uri="{FF2B5EF4-FFF2-40B4-BE49-F238E27FC236}">
                <a16:creationId xmlns:a16="http://schemas.microsoft.com/office/drawing/2014/main" id="{998967A5-2A92-06DF-E020-BA9989EC617A}"/>
              </a:ext>
            </a:extLst>
          </p:cNvPr>
          <p:cNvPicPr>
            <a:picLocks noGrp="1" noChangeAspect="1" noChangeArrowheads="1"/>
          </p:cNvPicPr>
          <p:nvPr>
            <p:ph type="pic" idx="1"/>
          </p:nvPr>
        </p:nvPicPr>
        <p:blipFill>
          <a:blip r:embed="rId4">
            <a:extLst>
              <a:ext uri="{28A0092B-C50C-407E-A947-70E740481C1C}">
                <a14:useLocalDpi xmlns:a14="http://schemas.microsoft.com/office/drawing/2010/main" val="0"/>
              </a:ext>
            </a:extLst>
          </a:blip>
          <a:srcRect l="7511" r="7511"/>
          <a:stretch>
            <a:fillRect/>
          </a:stretch>
        </p:blipFill>
        <p:spPr bwMode="auto">
          <a:xfrm>
            <a:off x="5706330" y="3424304"/>
            <a:ext cx="6475290" cy="343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522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4C52-918D-1AEC-2C58-9D59D6181996}"/>
              </a:ext>
            </a:extLst>
          </p:cNvPr>
          <p:cNvSpPr>
            <a:spLocks noGrp="1"/>
          </p:cNvSpPr>
          <p:nvPr>
            <p:ph type="title"/>
          </p:nvPr>
        </p:nvSpPr>
        <p:spPr>
          <a:xfrm>
            <a:off x="0" y="548488"/>
            <a:ext cx="6096000" cy="1480337"/>
          </a:xfrm>
        </p:spPr>
        <p:txBody>
          <a:bodyPr/>
          <a:lstStyle/>
          <a:p>
            <a:pPr algn="ctr"/>
            <a:r>
              <a:rPr lang="en-IN" sz="2400" b="1" dirty="0">
                <a:latin typeface="Cambria" panose="02040503050406030204" pitchFamily="18" charset="0"/>
                <a:ea typeface="Cambria" panose="02040503050406030204" pitchFamily="18" charset="0"/>
              </a:rPr>
              <a:t>Results and Achievements</a:t>
            </a:r>
            <a:br>
              <a:rPr lang="en-IN" b="1" dirty="0"/>
            </a:br>
            <a:endParaRPr lang="en-IN" dirty="0"/>
          </a:p>
        </p:txBody>
      </p:sp>
      <p:sp>
        <p:nvSpPr>
          <p:cNvPr id="4" name="Text Placeholder 3">
            <a:extLst>
              <a:ext uri="{FF2B5EF4-FFF2-40B4-BE49-F238E27FC236}">
                <a16:creationId xmlns:a16="http://schemas.microsoft.com/office/drawing/2014/main" id="{8ED10026-A485-65CC-90EA-D02A3A763529}"/>
              </a:ext>
            </a:extLst>
          </p:cNvPr>
          <p:cNvSpPr>
            <a:spLocks noGrp="1"/>
          </p:cNvSpPr>
          <p:nvPr>
            <p:ph type="body" sz="half" idx="2"/>
          </p:nvPr>
        </p:nvSpPr>
        <p:spPr>
          <a:xfrm>
            <a:off x="0" y="2326842"/>
            <a:ext cx="5381625" cy="3866326"/>
          </a:xfrm>
        </p:spPr>
        <p:txBody>
          <a:bodyPr/>
          <a:lstStyle/>
          <a:p>
            <a:endParaRPr lang="en-IN" dirty="0">
              <a:effectLst/>
            </a:endParaRPr>
          </a:p>
          <a:p>
            <a:pPr marL="742950" lvl="1" indent="-285750">
              <a:lnSpc>
                <a:spcPct val="107000"/>
              </a:lnSpc>
              <a:spcAft>
                <a:spcPts val="800"/>
              </a:spcAft>
              <a:buSzPts val="1000"/>
              <a:buFont typeface="Arial" panose="020B0604020202020204" pitchFamily="34" charset="0"/>
              <a:buChar char="•"/>
              <a:tabLst>
                <a:tab pos="914400" algn="l"/>
              </a:tabLst>
            </a:pPr>
            <a:r>
              <a:rPr lang="en-IN" dirty="0">
                <a:effectLst/>
                <a:latin typeface="Cambria" panose="02040503050406030204" pitchFamily="18" charset="0"/>
                <a:ea typeface="Cambria" panose="02040503050406030204" pitchFamily="18" charset="0"/>
                <a:cs typeface="Times New Roman" panose="02020603050405020304" pitchFamily="18" charset="0"/>
              </a:rPr>
              <a:t>The analysis identified critical insights that can drive </a:t>
            </a:r>
            <a:r>
              <a:rPr lang="en-IN" dirty="0" err="1">
                <a:effectLst/>
                <a:latin typeface="Cambria" panose="02040503050406030204" pitchFamily="18" charset="0"/>
                <a:ea typeface="Cambria" panose="02040503050406030204" pitchFamily="18" charset="0"/>
                <a:cs typeface="Times New Roman" panose="02020603050405020304" pitchFamily="18" charset="0"/>
              </a:rPr>
              <a:t>TellCo's</a:t>
            </a:r>
            <a:r>
              <a:rPr lang="en-IN" dirty="0">
                <a:effectLst/>
                <a:latin typeface="Cambria" panose="02040503050406030204" pitchFamily="18" charset="0"/>
                <a:ea typeface="Cambria" panose="02040503050406030204" pitchFamily="18" charset="0"/>
                <a:cs typeface="Times New Roman" panose="02020603050405020304" pitchFamily="18" charset="0"/>
              </a:rPr>
              <a:t> growth:</a:t>
            </a:r>
          </a:p>
          <a:p>
            <a:pPr marL="742950" lvl="1" indent="-285750">
              <a:lnSpc>
                <a:spcPct val="107000"/>
              </a:lnSpc>
              <a:spcAft>
                <a:spcPts val="800"/>
              </a:spcAft>
              <a:buSzPts val="1000"/>
              <a:buFont typeface="Arial" panose="020B0604020202020204" pitchFamily="34" charset="0"/>
              <a:buChar char="•"/>
              <a:tabLst>
                <a:tab pos="914400" algn="l"/>
              </a:tabLst>
            </a:pPr>
            <a:r>
              <a:rPr lang="en-IN" sz="1400" dirty="0">
                <a:effectLst/>
                <a:latin typeface="Cambria" panose="02040503050406030204" pitchFamily="18" charset="0"/>
                <a:ea typeface="Cambria" panose="02040503050406030204" pitchFamily="18" charset="0"/>
                <a:cs typeface="Times New Roman" panose="02020603050405020304" pitchFamily="18" charset="0"/>
              </a:rPr>
              <a:t>High engagement among specific user segments who frequently use social media and streaming services.</a:t>
            </a:r>
          </a:p>
          <a:p>
            <a:pPr marL="742950" lvl="1" indent="-285750">
              <a:lnSpc>
                <a:spcPct val="107000"/>
              </a:lnSpc>
              <a:spcAft>
                <a:spcPts val="800"/>
              </a:spcAft>
              <a:buSzPts val="1000"/>
              <a:buFont typeface="Arial" panose="020B0604020202020204" pitchFamily="34" charset="0"/>
              <a:buChar char="•"/>
              <a:tabLst>
                <a:tab pos="914400" algn="l"/>
              </a:tabLst>
            </a:pPr>
            <a:r>
              <a:rPr lang="en-IN" sz="1400" dirty="0">
                <a:effectLst/>
                <a:latin typeface="Cambria" panose="02040503050406030204" pitchFamily="18" charset="0"/>
                <a:ea typeface="Cambria" panose="02040503050406030204" pitchFamily="18" charset="0"/>
                <a:cs typeface="Times New Roman" panose="02020603050405020304" pitchFamily="18" charset="0"/>
              </a:rPr>
              <a:t>Correlation between network performance metrics and user satisfaction, with specific recommendations for improvement.</a:t>
            </a:r>
          </a:p>
          <a:p>
            <a:pPr marL="742950" lvl="1" indent="-285750">
              <a:lnSpc>
                <a:spcPct val="107000"/>
              </a:lnSpc>
              <a:spcAft>
                <a:spcPts val="800"/>
              </a:spcAft>
              <a:buSzPts val="1000"/>
              <a:buFont typeface="Arial" panose="020B0604020202020204" pitchFamily="34" charset="0"/>
              <a:buChar char="•"/>
              <a:tabLst>
                <a:tab pos="914400" algn="l"/>
              </a:tabLst>
            </a:pPr>
            <a:r>
              <a:rPr lang="en-IN" sz="1400" dirty="0">
                <a:effectLst/>
                <a:latin typeface="Cambria" panose="02040503050406030204" pitchFamily="18" charset="0"/>
                <a:ea typeface="Cambria" panose="02040503050406030204" pitchFamily="18" charset="0"/>
                <a:cs typeface="Times New Roman" panose="02020603050405020304" pitchFamily="18" charset="0"/>
              </a:rPr>
              <a:t>Creation of an interactive dashboard that provides a clear visualization of user </a:t>
            </a:r>
            <a:r>
              <a:rPr lang="en-IN" sz="1400" dirty="0" err="1">
                <a:effectLst/>
                <a:latin typeface="Cambria" panose="02040503050406030204" pitchFamily="18" charset="0"/>
                <a:ea typeface="Cambria" panose="02040503050406030204" pitchFamily="18" charset="0"/>
                <a:cs typeface="Times New Roman" panose="02020603050405020304" pitchFamily="18" charset="0"/>
              </a:rPr>
              <a:t>behaviors</a:t>
            </a:r>
            <a:r>
              <a:rPr lang="en-IN" sz="1400" dirty="0">
                <a:effectLst/>
                <a:latin typeface="Cambria" panose="02040503050406030204" pitchFamily="18" charset="0"/>
                <a:ea typeface="Cambria" panose="02040503050406030204" pitchFamily="18" charset="0"/>
                <a:cs typeface="Times New Roman" panose="02020603050405020304" pitchFamily="18" charset="0"/>
              </a:rPr>
              <a:t>, engagement levels, and satisfaction scores.</a:t>
            </a:r>
          </a:p>
          <a:p>
            <a:endParaRPr lang="en-IN" dirty="0"/>
          </a:p>
        </p:txBody>
      </p:sp>
      <p:pic>
        <p:nvPicPr>
          <p:cNvPr id="6160" name="Picture 16">
            <a:extLst>
              <a:ext uri="{FF2B5EF4-FFF2-40B4-BE49-F238E27FC236}">
                <a16:creationId xmlns:a16="http://schemas.microsoft.com/office/drawing/2014/main" id="{70F71A9E-BDBE-13D3-0437-44FF9333B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
            <a:ext cx="6096000" cy="3429001"/>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3A2013EB-B890-0174-230D-F2ECE516D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428999"/>
            <a:ext cx="6096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0895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171</TotalTime>
  <Words>553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Courier New</vt:lpstr>
      <vt:lpstr>Gill Sans MT</vt:lpstr>
      <vt:lpstr>Gallery</vt:lpstr>
      <vt:lpstr>Title:       User Analytics in the Telecommunication Industry:  TellCo Data Analysis for Growth Opportunities </vt:lpstr>
      <vt:lpstr>  Project Overview </vt:lpstr>
      <vt:lpstr>   Problem Statement      The objective is to evaluate whether TellCo is a valuable investment and to provide data-driven recommendations for enhancing profitability through targeted customer insights.</vt:lpstr>
      <vt:lpstr>Solution</vt:lpstr>
      <vt:lpstr>Methodology  The methodology is divided into four key phases:  </vt:lpstr>
      <vt:lpstr>Key Features</vt:lpstr>
      <vt:lpstr>   2.     Top 3 handset manufacturers dominating the market. </vt:lpstr>
      <vt:lpstr>Detailed usage patterns for top handsets per manufacturer. </vt:lpstr>
      <vt:lpstr>Results and Achievements </vt:lpstr>
      <vt:lpstr> Challenges Faced </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sapna k</dc:creator>
  <cp:lastModifiedBy>sapna k</cp:lastModifiedBy>
  <cp:revision>1</cp:revision>
  <dcterms:created xsi:type="dcterms:W3CDTF">2024-09-12T07:41:09Z</dcterms:created>
  <dcterms:modified xsi:type="dcterms:W3CDTF">2024-09-12T10:32:36Z</dcterms:modified>
</cp:coreProperties>
</file>