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7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6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0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9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8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24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2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8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1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5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0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2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50153" y="927552"/>
            <a:ext cx="4193699" cy="453842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i="0" dirty="0">
                <a:latin typeface="Cambria"/>
                <a:ea typeface="Verdana"/>
              </a:rPr>
              <a:t>Title:</a:t>
            </a:r>
            <a:r>
              <a:rPr lang="en-US" sz="2400" i="0" dirty="0">
                <a:latin typeface="Cambria"/>
                <a:ea typeface="Verdana"/>
              </a:rPr>
              <a:t> </a:t>
            </a:r>
            <a:br>
              <a:rPr lang="en-US" sz="2400" i="0" dirty="0">
                <a:latin typeface="Cambria"/>
                <a:ea typeface="Verdana"/>
              </a:rPr>
            </a:br>
            <a:br>
              <a:rPr lang="en-US" sz="2400" i="0" dirty="0">
                <a:latin typeface="Cambria"/>
                <a:ea typeface="Verdana"/>
              </a:rPr>
            </a:br>
            <a:r>
              <a:rPr lang="en-IN" sz="1800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Career Trends Explorer and Personalized Job Matcher</a:t>
            </a:r>
            <a:endParaRPr lang="en-US" sz="2000" i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br>
              <a:rPr lang="en-US" sz="2000" b="1" i="0" dirty="0">
                <a:latin typeface="Cambria"/>
                <a:ea typeface="Verdana"/>
              </a:rPr>
            </a:br>
            <a:r>
              <a:rPr lang="en-US" sz="2400" b="1" i="0" dirty="0">
                <a:latin typeface="Cambria"/>
                <a:ea typeface="Verdana"/>
              </a:rPr>
              <a:t>Subtitle</a:t>
            </a:r>
            <a:r>
              <a:rPr lang="en-US" sz="2000" b="1" i="0" dirty="0">
                <a:latin typeface="Cambria"/>
                <a:ea typeface="Verdana"/>
              </a:rPr>
              <a:t>:</a:t>
            </a:r>
            <a:br>
              <a:rPr lang="en-US" sz="2400" b="1" i="0" dirty="0">
                <a:latin typeface="Cambria"/>
                <a:ea typeface="Verdana"/>
              </a:rPr>
            </a:br>
            <a:br>
              <a:rPr lang="en-US" sz="2400" b="1" i="0" dirty="0">
                <a:latin typeface="Cambria"/>
                <a:ea typeface="Verdana"/>
              </a:rPr>
            </a:br>
            <a:r>
              <a:rPr lang="en-IN" sz="1800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Empowering job seekers with actionable insights</a:t>
            </a:r>
            <a:br>
              <a:rPr lang="en-US" sz="2400" b="1" i="0" dirty="0">
                <a:latin typeface="Cambria"/>
                <a:ea typeface="Verdana"/>
              </a:rPr>
            </a:br>
            <a:r>
              <a:rPr lang="en-US" sz="2400" b="1" i="0" dirty="0">
                <a:latin typeface="Cambria"/>
                <a:ea typeface="Verdana"/>
              </a:rPr>
              <a:t> </a:t>
            </a:r>
            <a:br>
              <a:rPr lang="en-US" sz="2400" b="1" i="0" dirty="0">
                <a:latin typeface="Cambria"/>
                <a:ea typeface="Verdana"/>
              </a:rPr>
            </a:br>
            <a:r>
              <a:rPr lang="en-US" sz="2400" b="1" i="0" dirty="0">
                <a:latin typeface="Cambria"/>
                <a:ea typeface="Verdana"/>
              </a:rPr>
              <a:t>Name:  Sapna Kharche</a:t>
            </a:r>
            <a:endParaRPr lang="en-US" sz="2400" i="0" dirty="0">
              <a:latin typeface="Cambria"/>
              <a:ea typeface="Verdana"/>
            </a:endParaRP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2DD0B-B71F-3319-6012-22F09DF57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2" r="12772"/>
          <a:stretch/>
        </p:blipFill>
        <p:spPr>
          <a:xfrm>
            <a:off x="20" y="10"/>
            <a:ext cx="6015298" cy="6857990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77532" y="1287372"/>
            <a:ext cx="5324349" cy="1292325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mbria"/>
                <a:ea typeface="Cambria"/>
              </a:rPr>
              <a:t>Project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77532" y="3539392"/>
            <a:ext cx="5324349" cy="29084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platform provides an in-depth analysis of workforce trends and personalized job recommendations. 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leverages historical and real-time data to empower job seekers and recruiters with actionable market insights.</a:t>
            </a:r>
          </a:p>
          <a:p>
            <a:pPr marL="0" lvl="0" indent="0">
              <a:buNone/>
            </a:pPr>
            <a:endParaRPr lang="en-US" sz="2000" i="0" dirty="0">
              <a:latin typeface="Cambria"/>
              <a:ea typeface="Cambria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80D6E0B-73F1-73F2-6E83-E402BF84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28447" cy="685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51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77532" y="1583349"/>
            <a:ext cx="5324349" cy="109311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Cambria"/>
                <a:ea typeface="Cambria"/>
              </a:rPr>
              <a:t>Problem Statement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77532" y="3793391"/>
            <a:ext cx="5324349" cy="2001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7432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job market is constantly changing due to technological advancements, economic shifts, and evolving work preferences. There is a need for tools that help users navigate these complexities effectively.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86395C-D6A0-BDF5-E48D-CC85EB62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016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35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77532" y="1438207"/>
            <a:ext cx="5324349" cy="1431775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/>
                <a:ea typeface="Cambria"/>
              </a:rPr>
              <a:t>Solution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77532" y="3309582"/>
            <a:ext cx="5324349" cy="313829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buNone/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comprehensive job matcher that utilizes advanced data analytics and predictive modeling. </a:t>
            </a:r>
          </a:p>
          <a:p>
            <a:pPr marL="0" lvl="0" indent="0">
              <a:buNone/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delivers insights into high-demand roles, salary patterns, and personalized job opportunities tailored to user preferences.</a:t>
            </a:r>
            <a:endParaRPr lang="en-US" sz="2000" i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323787-06F1-D780-DA25-3E40CFF1A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553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27694" y="1063256"/>
            <a:ext cx="4774187" cy="117792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/>
                <a:ea typeface="Cambria"/>
              </a:rPr>
              <a:t>Methodology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27694" y="3854825"/>
            <a:ext cx="4774187" cy="18108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project involves analysing job postings and salary data, building predictive models for real-time insights.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2000" i="0" dirty="0">
              <a:latin typeface="Cambria"/>
              <a:ea typeface="Cambria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2EFAB62E-4F74-2CEE-BFEF-807F287B6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576430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6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27694" y="1063255"/>
            <a:ext cx="4762092" cy="180672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/>
                <a:ea typeface="Cambria"/>
              </a:rPr>
              <a:t>Key Features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17341" y="3309582"/>
            <a:ext cx="4684540" cy="315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features include trend analysis, regional salary comparisons, demand forecasting, and an interactive dashboard. Users receive tailored job recommendations based on their skills and preferences.</a:t>
            </a:r>
          </a:p>
          <a:p>
            <a:pPr marL="0" lvl="0" indent="0">
              <a:buNone/>
            </a:pPr>
            <a:endParaRPr lang="en-US" sz="2000" i="0" dirty="0">
              <a:latin typeface="Cambria"/>
              <a:ea typeface="Cambria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0B3A8C-3E12-A00E-2091-52314F36C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87753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61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73272" y="1085523"/>
            <a:ext cx="6019584" cy="1372145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latin typeface="Cambria"/>
                <a:ea typeface="Cambria"/>
              </a:rPr>
              <a:t>Results and Achievements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80847" y="3161680"/>
            <a:ext cx="5561119" cy="34428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platform successfully identified emerging job categories and high-demand roles. 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provided actionable insights, helping job seekers and recruiters make data-driven decisions effectively.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2000" i="0" dirty="0">
              <a:latin typeface="Cambria"/>
              <a:ea typeface="Cambria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70A76F-7B6E-051D-4B1A-5F2F6923D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30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37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77532" y="1547064"/>
            <a:ext cx="5324349" cy="132291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mbria"/>
                <a:ea typeface="Cambria"/>
              </a:rPr>
              <a:t>Challenges Faced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77532" y="3309582"/>
            <a:ext cx="5324349" cy="33076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Major challenges included managing large, diverse datasets and adapting to the dynamic nature of the job market.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Balancing technical implementation with market needs was critical.</a:t>
            </a:r>
            <a:endParaRPr lang="en-US" sz="2000" i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F89120B-B071-6274-E3A9-D9CDE204D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6029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59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998484" y="1063255"/>
            <a:ext cx="5203397" cy="180672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/>
                <a:ea typeface="Cambria"/>
              </a:rPr>
              <a:t>Conclusion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19436" y="3309582"/>
            <a:ext cx="5082445" cy="24851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platform bridges the gap between job market opportunities and career goals. </a:t>
            </a:r>
          </a:p>
          <a:p>
            <a:pPr marL="0" indent="0"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It enables users to make informed decisions and aligns recruiters’ strategies with market trends effectively.</a:t>
            </a:r>
          </a:p>
          <a:p>
            <a:pPr marL="0" indent="0">
              <a:buNone/>
            </a:pPr>
            <a:endParaRPr lang="en-US" dirty="0">
              <a:latin typeface="Cambria"/>
              <a:ea typeface="Cambria"/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EE2B6C7-362E-235C-FF78-C2ACA7755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091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46293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270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Cambria</vt:lpstr>
      <vt:lpstr>Sitka Banner</vt:lpstr>
      <vt:lpstr>HeadlinesVTI</vt:lpstr>
      <vt:lpstr>Title:   Career Trends Explorer and Personalized Job Matcher  Subtitle:  Empowering job seekers with actionable insights   Name:  Sapna Kharche </vt:lpstr>
      <vt:lpstr>Project Overview</vt:lpstr>
      <vt:lpstr>Problem Statement</vt:lpstr>
      <vt:lpstr>Solution</vt:lpstr>
      <vt:lpstr>Methodology</vt:lpstr>
      <vt:lpstr>Key Features</vt:lpstr>
      <vt:lpstr>Results and Achievements</vt:lpstr>
      <vt:lpstr>Challenges Faced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sapna k</cp:lastModifiedBy>
  <cp:revision>146</cp:revision>
  <dcterms:created xsi:type="dcterms:W3CDTF">2024-07-15T08:03:52Z</dcterms:created>
  <dcterms:modified xsi:type="dcterms:W3CDTF">2025-01-10T07:49:28Z</dcterms:modified>
</cp:coreProperties>
</file>