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32" autoAdjust="0"/>
    <p:restoredTop sz="94660"/>
  </p:normalViewPr>
  <p:slideViewPr>
    <p:cSldViewPr>
      <p:cViewPr>
        <p:scale>
          <a:sx n="62" d="100"/>
          <a:sy n="62" d="100"/>
        </p:scale>
        <p:origin x="-1548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FEF5-9E29-4CF3-9DA4-89B2200555B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F09F-A7BC-4306-A0F1-DD27B2327F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FEF5-9E29-4CF3-9DA4-89B2200555B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F09F-A7BC-4306-A0F1-DD27B2327F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FEF5-9E29-4CF3-9DA4-89B2200555B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F09F-A7BC-4306-A0F1-DD27B2327F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FEF5-9E29-4CF3-9DA4-89B2200555B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F09F-A7BC-4306-A0F1-DD27B2327F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FEF5-9E29-4CF3-9DA4-89B2200555B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F09F-A7BC-4306-A0F1-DD27B2327F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FEF5-9E29-4CF3-9DA4-89B2200555B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F09F-A7BC-4306-A0F1-DD27B2327F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FEF5-9E29-4CF3-9DA4-89B2200555B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F09F-A7BC-4306-A0F1-DD27B2327F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FEF5-9E29-4CF3-9DA4-89B2200555B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F09F-A7BC-4306-A0F1-DD27B2327F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FEF5-9E29-4CF3-9DA4-89B2200555B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F09F-A7BC-4306-A0F1-DD27B2327F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FEF5-9E29-4CF3-9DA4-89B2200555B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F09F-A7BC-4306-A0F1-DD27B2327F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FEF5-9E29-4CF3-9DA4-89B2200555B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F09F-A7BC-4306-A0F1-DD27B2327F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0FEF5-9E29-4CF3-9DA4-89B2200555B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F09F-A7BC-4306-A0F1-DD27B2327F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 (27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8970" y="0"/>
            <a:ext cx="11936010" cy="6917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25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11865" y="0"/>
            <a:ext cx="11621361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25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478" y="0"/>
            <a:ext cx="1150151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5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40" y="0"/>
            <a:ext cx="1128720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5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8726" y="0"/>
            <a:ext cx="110014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5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1602" y="0"/>
            <a:ext cx="1128720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5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4544" y="0"/>
            <a:ext cx="11572956" cy="7072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66)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428792" y="-217025"/>
            <a:ext cx="11787270" cy="7075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67).png"/>
          <p:cNvPicPr>
            <a:picLocks noChangeAspect="1"/>
          </p:cNvPicPr>
          <p:nvPr/>
        </p:nvPicPr>
        <p:blipFill>
          <a:blip r:embed="rId2"/>
          <a:srcRect t="3125"/>
          <a:stretch>
            <a:fillRect/>
          </a:stretch>
        </p:blipFill>
        <p:spPr>
          <a:xfrm>
            <a:off x="-1714544" y="0"/>
            <a:ext cx="12215898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RATNADEEP</dc:creator>
  <cp:lastModifiedBy>RATNADEEP</cp:lastModifiedBy>
  <cp:revision>1</cp:revision>
  <dcterms:created xsi:type="dcterms:W3CDTF">2024-03-29T04:12:36Z</dcterms:created>
  <dcterms:modified xsi:type="dcterms:W3CDTF">2024-03-29T04:43:49Z</dcterms:modified>
</cp:coreProperties>
</file>