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65c5c70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65c5c70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65c5c70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65c5c70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780a2fe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780a2f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e05804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e05804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e058043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e058043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e058043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e058043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7e05804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7e05804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e058043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e058043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e058043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7e058043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7e058043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7e058043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65c5c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65c5c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7e05804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7e05804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7e058043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7e058043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e058043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e058043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7e058043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7e058043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7e058043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7e058043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7e058043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7e058043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e058043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7e058043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7e058043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7e058043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7e058043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7e058043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e05804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e05804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80a2f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80a2f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65c23e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65c23e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780a2f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780a2f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65c5c7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65c5c7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65c5c7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865c5c7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65c5c7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65c5c7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78000" y="406425"/>
            <a:ext cx="72660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CSYE 7220 DevOps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FFFF"/>
                </a:solidFill>
              </a:rPr>
              <a:t>Microservices on Kubernetes</a:t>
            </a:r>
            <a:endParaRPr sz="31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44775" y="3377600"/>
            <a:ext cx="27009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Sapna Patel (001023371)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Shivam Thakkar (001023257)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185375" y="196200"/>
            <a:ext cx="7038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59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3859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25" y="1051275"/>
            <a:ext cx="5914325" cy="38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175" y="932350"/>
            <a:ext cx="5283650" cy="3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023100" y="393750"/>
            <a:ext cx="731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Configured Kubectl</a:t>
            </a:r>
            <a:endParaRPr b="1" sz="3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023000" y="1307850"/>
            <a:ext cx="7313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Configured kubectl locally to see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running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pods and services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00" y="2100175"/>
            <a:ext cx="8268825" cy="15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AKS Deployment and Autoscaling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030100" y="959550"/>
            <a:ext cx="7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initial setup with AKS ran terraform commands and after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terraform apply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 got 2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resources created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3175"/>
            <a:ext cx="8839203" cy="1931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Azure service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credentials and keep prefix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Configuration with kubectl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030100" y="959550"/>
            <a:ext cx="7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verification of cluster information we have checked kubectl describe pod &lt;pod_name&gt;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675" y="1450450"/>
            <a:ext cx="3909538" cy="34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Configuration with kube_config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1019838" y="1601600"/>
            <a:ext cx="7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commands to create config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 and remove the extra notation from the output file and then copy the file to config file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111563" y="2307900"/>
            <a:ext cx="7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en">
                <a:solidFill>
                  <a:schemeClr val="lt1"/>
                </a:solidFill>
              </a:rPr>
              <a:t>terraform output kube_config &gt; C:\Users\cvam6\.kube\config-terraform-aks-demo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00" y="2993800"/>
            <a:ext cx="4962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Horizontal autoscaling 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25" y="959550"/>
            <a:ext cx="4568300" cy="39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Horizontal pods autoscaling 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425"/>
            <a:ext cx="8839199" cy="255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Prometheus Monitoring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121825" y="959550"/>
            <a:ext cx="6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52275" y="16933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1114775" y="94545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Prometheus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server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namespace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monitoring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88" y="1612813"/>
            <a:ext cx="6943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63" y="3090225"/>
            <a:ext cx="66579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959588" y="2529950"/>
            <a:ext cx="70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deployment of prometheus server,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Apache bench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0" y="1492800"/>
            <a:ext cx="5526265" cy="34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1255900" y="973675"/>
            <a:ext cx="7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Try to perform load test with Apache Bench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079150" y="190900"/>
            <a:ext cx="7422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1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009075" y="1138350"/>
            <a:ext cx="76524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We are running  sentimental-Analysis microservice on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cluster. Our applications are running on aws and Azure platform. Four applications React,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Java and Dotnet application. This application perform sentiment Analysis on song.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We performed CI/CD pipeline , load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balancing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and Monitoring of our application..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Apache bench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1157100" y="1521900"/>
            <a:ext cx="7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for the pods auto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Apache Bench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1157100" y="2772850"/>
            <a:ext cx="8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 scaled to more than one replicas after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value of 2%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50" y="3285656"/>
            <a:ext cx="73533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888" y="2063063"/>
            <a:ext cx="72866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Apache bench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1255900" y="973675"/>
            <a:ext cx="7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Prometheus chart for the pods are as below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325"/>
            <a:ext cx="8839204" cy="334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Apache bench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255900" y="973675"/>
            <a:ext cx="7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Prometheus chart for the pods are as below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325"/>
            <a:ext cx="8839199" cy="319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Jmeter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1255900" y="973675"/>
            <a:ext cx="70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Configured Jmeter with the http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gateway and 50 threads per loop and put the 10000 loops same as the Apache Bench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232825" y="2441225"/>
            <a:ext cx="8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75" y="1976325"/>
            <a:ext cx="5109310" cy="199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Jmeter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1157100" y="9807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255900" y="973675"/>
            <a:ext cx="70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Got the CPU usage more than 50% so the replicas auto created to max limit and then after stop the process, it again went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down to minimum pod limit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255900" y="2441225"/>
            <a:ext cx="7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replicas as the threshold increases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88" y="1829675"/>
            <a:ext cx="72294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963" y="2938625"/>
            <a:ext cx="7143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975" y="3873500"/>
            <a:ext cx="7105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Jmeter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1213550" y="987775"/>
            <a:ext cx="56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Prometheus graph for Jmeter generated load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0" y="1026550"/>
            <a:ext cx="8741500" cy="38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Load testing with Jmeter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1213550" y="987775"/>
            <a:ext cx="56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Prometheus graph for Jmeter generated load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375"/>
            <a:ext cx="8267817" cy="34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991750" y="14015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Alert with Azure Monitor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1213550" y="987775"/>
            <a:ext cx="56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50" y="1326425"/>
            <a:ext cx="6952194" cy="3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899700" y="2207400"/>
            <a:ext cx="7344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1213550" y="987775"/>
            <a:ext cx="56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35225"/>
            <a:ext cx="70389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Azure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AWS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Terraform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Kubernetes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Docker/DockerHUB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CircleCI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(CI/CD)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Prometheus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JMeter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Apache Bench(AB)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Alert Manager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770700" y="393750"/>
            <a:ext cx="756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Infrastructure AS Code</a:t>
            </a:r>
            <a:endParaRPr sz="35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70700" y="1401500"/>
            <a:ext cx="7565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Build infrastructure Using Terraform on AWS and Azure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All the resources required along with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cluster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37100"/>
            <a:ext cx="70389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every new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commit It triggered the CI/CD pipeline in CircleCI.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CircleCI build new Docker image for new changes and Push Docker image to DockerHuB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 pipeline i configured kubectl and config-map to deploy application on AWS.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When all docker image are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and push to the pipeline deploy application and service to K8S cluster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CircleCI</a:t>
            </a:r>
            <a:endParaRPr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3275"/>
            <a:ext cx="6455851" cy="33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44700" y="252275"/>
            <a:ext cx="7691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CircleCI Screenshot</a:t>
            </a:r>
            <a:endParaRPr sz="4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50" y="1205300"/>
            <a:ext cx="7424901" cy="36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78400" y="393750"/>
            <a:ext cx="79581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 sz="351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Some failure running in CI/CD</a:t>
            </a:r>
            <a:endParaRPr b="1" sz="3511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1289400"/>
            <a:ext cx="7958101" cy="1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50" y="3046950"/>
            <a:ext cx="7958099" cy="11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88" y="713025"/>
            <a:ext cx="7498027" cy="146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00" y="2848625"/>
            <a:ext cx="7498025" cy="11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