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305" r:id="rId5"/>
    <p:sldId id="296" r:id="rId6"/>
    <p:sldId id="306" r:id="rId7"/>
    <p:sldId id="317" r:id="rId8"/>
    <p:sldId id="259" r:id="rId9"/>
    <p:sldId id="311" r:id="rId10"/>
    <p:sldId id="327" r:id="rId11"/>
    <p:sldId id="312" r:id="rId12"/>
    <p:sldId id="319" r:id="rId13"/>
    <p:sldId id="320" r:id="rId14"/>
    <p:sldId id="314" r:id="rId15"/>
    <p:sldId id="323" r:id="rId16"/>
    <p:sldId id="326" r:id="rId17"/>
    <p:sldId id="325" r:id="rId18"/>
    <p:sldId id="31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4" autoAdjust="0"/>
    <p:restoredTop sz="94879" autoAdjust="0"/>
  </p:normalViewPr>
  <p:slideViewPr>
    <p:cSldViewPr snapToGrid="0">
      <p:cViewPr varScale="1">
        <p:scale>
          <a:sx n="86" d="100"/>
          <a:sy n="86" d="100"/>
        </p:scale>
        <p:origin x="422" y="5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8/10/relationships/authors" Target="authors.xml"/></Relationships>
</file>

<file path=ppt/diagrams/_rels/data1.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9AD5BF-0C54-4B1D-B6D2-CF724F3C0DFD}"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761C9A06-B032-4245-97E0-5E9776EFA43C}">
      <dgm:prSet/>
      <dgm:spPr/>
      <dgm:t>
        <a:bodyPr/>
        <a:lstStyle/>
        <a:p>
          <a:r>
            <a:rPr lang="en-US"/>
            <a:t>Jarvis is a Virtual Assistant technology based on Artificial Intelligence</a:t>
          </a:r>
        </a:p>
      </dgm:t>
    </dgm:pt>
    <dgm:pt modelId="{0311C3BF-74A9-4CE1-803D-EAC9E285B308}" type="parTrans" cxnId="{3DAA1BB0-85E8-480E-9872-6FEAC68293E9}">
      <dgm:prSet/>
      <dgm:spPr/>
      <dgm:t>
        <a:bodyPr/>
        <a:lstStyle/>
        <a:p>
          <a:endParaRPr lang="en-US"/>
        </a:p>
      </dgm:t>
    </dgm:pt>
    <dgm:pt modelId="{43621603-203F-4D14-9726-4DA50D79DAAD}" type="sibTrans" cxnId="{3DAA1BB0-85E8-480E-9872-6FEAC68293E9}">
      <dgm:prSet/>
      <dgm:spPr/>
      <dgm:t>
        <a:bodyPr/>
        <a:lstStyle/>
        <a:p>
          <a:endParaRPr lang="en-US"/>
        </a:p>
      </dgm:t>
    </dgm:pt>
    <dgm:pt modelId="{245E5521-5F4F-4ACC-A0B3-41BA5C9C154C}">
      <dgm:prSet/>
      <dgm:spPr/>
      <dgm:t>
        <a:bodyPr/>
        <a:lstStyle/>
        <a:p>
          <a:r>
            <a:rPr lang="en-US"/>
            <a:t>This software program use device’s microphone to receive voice requests and processing on it,and send response via speaker.</a:t>
          </a:r>
        </a:p>
      </dgm:t>
    </dgm:pt>
    <dgm:pt modelId="{700CA625-6BC3-4618-A828-4D248ACC3C68}" type="parTrans" cxnId="{4084FC0F-6DEA-4C70-81DF-FA0FB1260136}">
      <dgm:prSet/>
      <dgm:spPr/>
      <dgm:t>
        <a:bodyPr/>
        <a:lstStyle/>
        <a:p>
          <a:endParaRPr lang="en-US"/>
        </a:p>
      </dgm:t>
    </dgm:pt>
    <dgm:pt modelId="{76596B6F-57F9-44D0-B97C-212AB30FD521}" type="sibTrans" cxnId="{4084FC0F-6DEA-4C70-81DF-FA0FB1260136}">
      <dgm:prSet/>
      <dgm:spPr/>
      <dgm:t>
        <a:bodyPr/>
        <a:lstStyle/>
        <a:p>
          <a:endParaRPr lang="en-US"/>
        </a:p>
      </dgm:t>
    </dgm:pt>
    <dgm:pt modelId="{02AA28CF-428E-4CAC-8846-56395B83E15A}">
      <dgm:prSet/>
      <dgm:spPr/>
      <dgm:t>
        <a:bodyPr/>
        <a:lstStyle/>
        <a:p>
          <a:r>
            <a:rPr lang="en-US"/>
            <a:t>It is combination of different technologies like voice recognition,NLP,voice analysis.</a:t>
          </a:r>
        </a:p>
      </dgm:t>
    </dgm:pt>
    <dgm:pt modelId="{91DBD295-3464-4903-98C9-15479669C5E5}" type="parTrans" cxnId="{F88B5C6C-22C9-4CF1-8E4A-2937CAA11F8E}">
      <dgm:prSet/>
      <dgm:spPr/>
      <dgm:t>
        <a:bodyPr/>
        <a:lstStyle/>
        <a:p>
          <a:endParaRPr lang="en-US"/>
        </a:p>
      </dgm:t>
    </dgm:pt>
    <dgm:pt modelId="{7D5B0027-EDF6-45F1-9029-7FE9F1A6E1BE}" type="sibTrans" cxnId="{F88B5C6C-22C9-4CF1-8E4A-2937CAA11F8E}">
      <dgm:prSet/>
      <dgm:spPr/>
      <dgm:t>
        <a:bodyPr/>
        <a:lstStyle/>
        <a:p>
          <a:endParaRPr lang="en-US"/>
        </a:p>
      </dgm:t>
    </dgm:pt>
    <dgm:pt modelId="{23B4D01A-B4FC-4D46-B465-8915E62E90E5}">
      <dgm:prSet/>
      <dgm:spPr/>
      <dgm:t>
        <a:bodyPr/>
        <a:lstStyle/>
        <a:p>
          <a:r>
            <a:rPr lang="en-US"/>
            <a:t>This software program is developed using python and his modules </a:t>
          </a:r>
        </a:p>
      </dgm:t>
    </dgm:pt>
    <dgm:pt modelId="{8668147D-E96C-4917-81E4-CEB8BCB7BD3D}" type="parTrans" cxnId="{3E2C860C-CC1A-404D-A2AB-FF362EBF46B6}">
      <dgm:prSet/>
      <dgm:spPr/>
      <dgm:t>
        <a:bodyPr/>
        <a:lstStyle/>
        <a:p>
          <a:endParaRPr lang="en-US"/>
        </a:p>
      </dgm:t>
    </dgm:pt>
    <dgm:pt modelId="{ECF20ADD-FF2C-4A1B-BAC1-985CFBF14CBC}" type="sibTrans" cxnId="{3E2C860C-CC1A-404D-A2AB-FF362EBF46B6}">
      <dgm:prSet/>
      <dgm:spPr/>
      <dgm:t>
        <a:bodyPr/>
        <a:lstStyle/>
        <a:p>
          <a:endParaRPr lang="en-US"/>
        </a:p>
      </dgm:t>
    </dgm:pt>
    <dgm:pt modelId="{6DFF3E31-5EAE-42DD-8340-D97963369F52}" type="pres">
      <dgm:prSet presAssocID="{549AD5BF-0C54-4B1D-B6D2-CF724F3C0DFD}" presName="root" presStyleCnt="0">
        <dgm:presLayoutVars>
          <dgm:dir/>
          <dgm:resizeHandles val="exact"/>
        </dgm:presLayoutVars>
      </dgm:prSet>
      <dgm:spPr/>
    </dgm:pt>
    <dgm:pt modelId="{9EF61CF0-C559-4A8B-970E-246EF730F165}" type="pres">
      <dgm:prSet presAssocID="{761C9A06-B032-4245-97E0-5E9776EFA43C}" presName="compNode" presStyleCnt="0"/>
      <dgm:spPr/>
    </dgm:pt>
    <dgm:pt modelId="{0105809D-D054-4ED5-B787-60F2CF1108D8}" type="pres">
      <dgm:prSet presAssocID="{761C9A06-B032-4245-97E0-5E9776EFA43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2BDCD0CE-AD8F-448B-97BC-0013DD05B1D4}" type="pres">
      <dgm:prSet presAssocID="{761C9A06-B032-4245-97E0-5E9776EFA43C}" presName="spaceRect" presStyleCnt="0"/>
      <dgm:spPr/>
    </dgm:pt>
    <dgm:pt modelId="{73AB8436-5E68-457B-9BBC-512C07F799DE}" type="pres">
      <dgm:prSet presAssocID="{761C9A06-B032-4245-97E0-5E9776EFA43C}" presName="textRect" presStyleLbl="revTx" presStyleIdx="0" presStyleCnt="4">
        <dgm:presLayoutVars>
          <dgm:chMax val="1"/>
          <dgm:chPref val="1"/>
        </dgm:presLayoutVars>
      </dgm:prSet>
      <dgm:spPr/>
    </dgm:pt>
    <dgm:pt modelId="{20E77E4F-8A43-4696-9354-61A4E2BADF0B}" type="pres">
      <dgm:prSet presAssocID="{43621603-203F-4D14-9726-4DA50D79DAAD}" presName="sibTrans" presStyleCnt="0"/>
      <dgm:spPr/>
    </dgm:pt>
    <dgm:pt modelId="{5FE5E7BB-FFC7-488A-A36F-FD13852233EF}" type="pres">
      <dgm:prSet presAssocID="{245E5521-5F4F-4ACC-A0B3-41BA5C9C154C}" presName="compNode" presStyleCnt="0"/>
      <dgm:spPr/>
    </dgm:pt>
    <dgm:pt modelId="{F76EC157-A2A3-443D-A0ED-B0519AFB8384}" type="pres">
      <dgm:prSet presAssocID="{245E5521-5F4F-4ACC-A0B3-41BA5C9C154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odcast"/>
        </a:ext>
      </dgm:extLst>
    </dgm:pt>
    <dgm:pt modelId="{08E50CA9-D377-4AFE-A729-50DBB4876F60}" type="pres">
      <dgm:prSet presAssocID="{245E5521-5F4F-4ACC-A0B3-41BA5C9C154C}" presName="spaceRect" presStyleCnt="0"/>
      <dgm:spPr/>
    </dgm:pt>
    <dgm:pt modelId="{2BBEF388-BD73-424E-8670-7AABA9A38F24}" type="pres">
      <dgm:prSet presAssocID="{245E5521-5F4F-4ACC-A0B3-41BA5C9C154C}" presName="textRect" presStyleLbl="revTx" presStyleIdx="1" presStyleCnt="4">
        <dgm:presLayoutVars>
          <dgm:chMax val="1"/>
          <dgm:chPref val="1"/>
        </dgm:presLayoutVars>
      </dgm:prSet>
      <dgm:spPr/>
    </dgm:pt>
    <dgm:pt modelId="{FB372327-5059-4A8E-BBD9-6867E377A725}" type="pres">
      <dgm:prSet presAssocID="{76596B6F-57F9-44D0-B97C-212AB30FD521}" presName="sibTrans" presStyleCnt="0"/>
      <dgm:spPr/>
    </dgm:pt>
    <dgm:pt modelId="{CFB93AB5-A395-42CA-9C7D-ECA846074D2F}" type="pres">
      <dgm:prSet presAssocID="{02AA28CF-428E-4CAC-8846-56395B83E15A}" presName="compNode" presStyleCnt="0"/>
      <dgm:spPr/>
    </dgm:pt>
    <dgm:pt modelId="{F9C3229E-E2BC-4BE3-BC3F-258DCD5FA939}" type="pres">
      <dgm:prSet presAssocID="{02AA28CF-428E-4CAC-8846-56395B83E15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886AE40D-5E99-4AD0-98F2-C0E421C30253}" type="pres">
      <dgm:prSet presAssocID="{02AA28CF-428E-4CAC-8846-56395B83E15A}" presName="spaceRect" presStyleCnt="0"/>
      <dgm:spPr/>
    </dgm:pt>
    <dgm:pt modelId="{92836313-A8BA-4AFE-B311-CCDBF59821F9}" type="pres">
      <dgm:prSet presAssocID="{02AA28CF-428E-4CAC-8846-56395B83E15A}" presName="textRect" presStyleLbl="revTx" presStyleIdx="2" presStyleCnt="4">
        <dgm:presLayoutVars>
          <dgm:chMax val="1"/>
          <dgm:chPref val="1"/>
        </dgm:presLayoutVars>
      </dgm:prSet>
      <dgm:spPr/>
    </dgm:pt>
    <dgm:pt modelId="{3CF969A9-2CF6-4E41-8F2A-350308294D01}" type="pres">
      <dgm:prSet presAssocID="{7D5B0027-EDF6-45F1-9029-7FE9F1A6E1BE}" presName="sibTrans" presStyleCnt="0"/>
      <dgm:spPr/>
    </dgm:pt>
    <dgm:pt modelId="{CE16CB8A-FB83-42D7-9264-9E9B1FB24333}" type="pres">
      <dgm:prSet presAssocID="{23B4D01A-B4FC-4D46-B465-8915E62E90E5}" presName="compNode" presStyleCnt="0"/>
      <dgm:spPr/>
    </dgm:pt>
    <dgm:pt modelId="{AD8B8AE8-D2F0-4591-B8E4-2FC4AC764B54}" type="pres">
      <dgm:prSet presAssocID="{23B4D01A-B4FC-4D46-B465-8915E62E90E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mputer"/>
        </a:ext>
      </dgm:extLst>
    </dgm:pt>
    <dgm:pt modelId="{081BC5D2-D00C-4C8D-B70A-BD3555A3609C}" type="pres">
      <dgm:prSet presAssocID="{23B4D01A-B4FC-4D46-B465-8915E62E90E5}" presName="spaceRect" presStyleCnt="0"/>
      <dgm:spPr/>
    </dgm:pt>
    <dgm:pt modelId="{B4B7D9B2-3CD3-4A09-9386-8939297C1556}" type="pres">
      <dgm:prSet presAssocID="{23B4D01A-B4FC-4D46-B465-8915E62E90E5}" presName="textRect" presStyleLbl="revTx" presStyleIdx="3" presStyleCnt="4">
        <dgm:presLayoutVars>
          <dgm:chMax val="1"/>
          <dgm:chPref val="1"/>
        </dgm:presLayoutVars>
      </dgm:prSet>
      <dgm:spPr/>
    </dgm:pt>
  </dgm:ptLst>
  <dgm:cxnLst>
    <dgm:cxn modelId="{3E2C860C-CC1A-404D-A2AB-FF362EBF46B6}" srcId="{549AD5BF-0C54-4B1D-B6D2-CF724F3C0DFD}" destId="{23B4D01A-B4FC-4D46-B465-8915E62E90E5}" srcOrd="3" destOrd="0" parTransId="{8668147D-E96C-4917-81E4-CEB8BCB7BD3D}" sibTransId="{ECF20ADD-FF2C-4A1B-BAC1-985CFBF14CBC}"/>
    <dgm:cxn modelId="{4084FC0F-6DEA-4C70-81DF-FA0FB1260136}" srcId="{549AD5BF-0C54-4B1D-B6D2-CF724F3C0DFD}" destId="{245E5521-5F4F-4ACC-A0B3-41BA5C9C154C}" srcOrd="1" destOrd="0" parTransId="{700CA625-6BC3-4618-A828-4D248ACC3C68}" sibTransId="{76596B6F-57F9-44D0-B97C-212AB30FD521}"/>
    <dgm:cxn modelId="{F88B5C6C-22C9-4CF1-8E4A-2937CAA11F8E}" srcId="{549AD5BF-0C54-4B1D-B6D2-CF724F3C0DFD}" destId="{02AA28CF-428E-4CAC-8846-56395B83E15A}" srcOrd="2" destOrd="0" parTransId="{91DBD295-3464-4903-98C9-15479669C5E5}" sibTransId="{7D5B0027-EDF6-45F1-9029-7FE9F1A6E1BE}"/>
    <dgm:cxn modelId="{83104C8F-C6CB-49F3-9935-DDA842C5BFEC}" type="presOf" srcId="{761C9A06-B032-4245-97E0-5E9776EFA43C}" destId="{73AB8436-5E68-457B-9BBC-512C07F799DE}" srcOrd="0" destOrd="0" presId="urn:microsoft.com/office/officeart/2018/2/layout/IconLabelList"/>
    <dgm:cxn modelId="{F886E290-4F50-43CF-BCB2-1CBDE5670AF8}" type="presOf" srcId="{549AD5BF-0C54-4B1D-B6D2-CF724F3C0DFD}" destId="{6DFF3E31-5EAE-42DD-8340-D97963369F52}" srcOrd="0" destOrd="0" presId="urn:microsoft.com/office/officeart/2018/2/layout/IconLabelList"/>
    <dgm:cxn modelId="{3DAA1BB0-85E8-480E-9872-6FEAC68293E9}" srcId="{549AD5BF-0C54-4B1D-B6D2-CF724F3C0DFD}" destId="{761C9A06-B032-4245-97E0-5E9776EFA43C}" srcOrd="0" destOrd="0" parTransId="{0311C3BF-74A9-4CE1-803D-EAC9E285B308}" sibTransId="{43621603-203F-4D14-9726-4DA50D79DAAD}"/>
    <dgm:cxn modelId="{0EF653D3-162D-4937-AE58-2DA88BAC50A7}" type="presOf" srcId="{23B4D01A-B4FC-4D46-B465-8915E62E90E5}" destId="{B4B7D9B2-3CD3-4A09-9386-8939297C1556}" srcOrd="0" destOrd="0" presId="urn:microsoft.com/office/officeart/2018/2/layout/IconLabelList"/>
    <dgm:cxn modelId="{967390E5-89BE-4F63-8D32-072A498F21B0}" type="presOf" srcId="{02AA28CF-428E-4CAC-8846-56395B83E15A}" destId="{92836313-A8BA-4AFE-B311-CCDBF59821F9}" srcOrd="0" destOrd="0" presId="urn:microsoft.com/office/officeart/2018/2/layout/IconLabelList"/>
    <dgm:cxn modelId="{228EDAFD-D27F-4981-9C5A-2E48385C871A}" type="presOf" srcId="{245E5521-5F4F-4ACC-A0B3-41BA5C9C154C}" destId="{2BBEF388-BD73-424E-8670-7AABA9A38F24}" srcOrd="0" destOrd="0" presId="urn:microsoft.com/office/officeart/2018/2/layout/IconLabelList"/>
    <dgm:cxn modelId="{EB2A557E-63E6-4E88-A1E0-27BC98AFF2A7}" type="presParOf" srcId="{6DFF3E31-5EAE-42DD-8340-D97963369F52}" destId="{9EF61CF0-C559-4A8B-970E-246EF730F165}" srcOrd="0" destOrd="0" presId="urn:microsoft.com/office/officeart/2018/2/layout/IconLabelList"/>
    <dgm:cxn modelId="{5B0A250C-28BF-4DD3-91B9-87339FEAB2C1}" type="presParOf" srcId="{9EF61CF0-C559-4A8B-970E-246EF730F165}" destId="{0105809D-D054-4ED5-B787-60F2CF1108D8}" srcOrd="0" destOrd="0" presId="urn:microsoft.com/office/officeart/2018/2/layout/IconLabelList"/>
    <dgm:cxn modelId="{C350B82F-B612-4D42-A0ED-8FC127C32C26}" type="presParOf" srcId="{9EF61CF0-C559-4A8B-970E-246EF730F165}" destId="{2BDCD0CE-AD8F-448B-97BC-0013DD05B1D4}" srcOrd="1" destOrd="0" presId="urn:microsoft.com/office/officeart/2018/2/layout/IconLabelList"/>
    <dgm:cxn modelId="{5E618B1B-4979-4A53-8060-22C09AA1C5E7}" type="presParOf" srcId="{9EF61CF0-C559-4A8B-970E-246EF730F165}" destId="{73AB8436-5E68-457B-9BBC-512C07F799DE}" srcOrd="2" destOrd="0" presId="urn:microsoft.com/office/officeart/2018/2/layout/IconLabelList"/>
    <dgm:cxn modelId="{3E310BB1-6998-4CA5-9420-2EF3A26FC960}" type="presParOf" srcId="{6DFF3E31-5EAE-42DD-8340-D97963369F52}" destId="{20E77E4F-8A43-4696-9354-61A4E2BADF0B}" srcOrd="1" destOrd="0" presId="urn:microsoft.com/office/officeart/2018/2/layout/IconLabelList"/>
    <dgm:cxn modelId="{4872971F-2A73-4C95-9476-DFF00E815105}" type="presParOf" srcId="{6DFF3E31-5EAE-42DD-8340-D97963369F52}" destId="{5FE5E7BB-FFC7-488A-A36F-FD13852233EF}" srcOrd="2" destOrd="0" presId="urn:microsoft.com/office/officeart/2018/2/layout/IconLabelList"/>
    <dgm:cxn modelId="{2B37CD96-3869-447D-B528-68B8BEFEB855}" type="presParOf" srcId="{5FE5E7BB-FFC7-488A-A36F-FD13852233EF}" destId="{F76EC157-A2A3-443D-A0ED-B0519AFB8384}" srcOrd="0" destOrd="0" presId="urn:microsoft.com/office/officeart/2018/2/layout/IconLabelList"/>
    <dgm:cxn modelId="{46310099-3552-4428-B66E-3680765E2134}" type="presParOf" srcId="{5FE5E7BB-FFC7-488A-A36F-FD13852233EF}" destId="{08E50CA9-D377-4AFE-A729-50DBB4876F60}" srcOrd="1" destOrd="0" presId="urn:microsoft.com/office/officeart/2018/2/layout/IconLabelList"/>
    <dgm:cxn modelId="{FED5F338-0B9F-4143-9AC4-9B06CF7DC995}" type="presParOf" srcId="{5FE5E7BB-FFC7-488A-A36F-FD13852233EF}" destId="{2BBEF388-BD73-424E-8670-7AABA9A38F24}" srcOrd="2" destOrd="0" presId="urn:microsoft.com/office/officeart/2018/2/layout/IconLabelList"/>
    <dgm:cxn modelId="{9604026A-A850-486D-BC31-B79B49C461CB}" type="presParOf" srcId="{6DFF3E31-5EAE-42DD-8340-D97963369F52}" destId="{FB372327-5059-4A8E-BBD9-6867E377A725}" srcOrd="3" destOrd="0" presId="urn:microsoft.com/office/officeart/2018/2/layout/IconLabelList"/>
    <dgm:cxn modelId="{5FE91AF1-4F85-4B25-ACD6-69B7515D6C53}" type="presParOf" srcId="{6DFF3E31-5EAE-42DD-8340-D97963369F52}" destId="{CFB93AB5-A395-42CA-9C7D-ECA846074D2F}" srcOrd="4" destOrd="0" presId="urn:microsoft.com/office/officeart/2018/2/layout/IconLabelList"/>
    <dgm:cxn modelId="{5F9E08E0-CB7D-4FD0-800F-7D79546699BA}" type="presParOf" srcId="{CFB93AB5-A395-42CA-9C7D-ECA846074D2F}" destId="{F9C3229E-E2BC-4BE3-BC3F-258DCD5FA939}" srcOrd="0" destOrd="0" presId="urn:microsoft.com/office/officeart/2018/2/layout/IconLabelList"/>
    <dgm:cxn modelId="{26D79AA9-A8EB-4759-9049-E85660849B6B}" type="presParOf" srcId="{CFB93AB5-A395-42CA-9C7D-ECA846074D2F}" destId="{886AE40D-5E99-4AD0-98F2-C0E421C30253}" srcOrd="1" destOrd="0" presId="urn:microsoft.com/office/officeart/2018/2/layout/IconLabelList"/>
    <dgm:cxn modelId="{12228E54-8B64-45ED-A974-CFB9127EBFF5}" type="presParOf" srcId="{CFB93AB5-A395-42CA-9C7D-ECA846074D2F}" destId="{92836313-A8BA-4AFE-B311-CCDBF59821F9}" srcOrd="2" destOrd="0" presId="urn:microsoft.com/office/officeart/2018/2/layout/IconLabelList"/>
    <dgm:cxn modelId="{D218F22F-6689-4D10-BE2E-EFF576E0F26A}" type="presParOf" srcId="{6DFF3E31-5EAE-42DD-8340-D97963369F52}" destId="{3CF969A9-2CF6-4E41-8F2A-350308294D01}" srcOrd="5" destOrd="0" presId="urn:microsoft.com/office/officeart/2018/2/layout/IconLabelList"/>
    <dgm:cxn modelId="{86F184CF-697B-4652-A9DA-8768C5B9DA8D}" type="presParOf" srcId="{6DFF3E31-5EAE-42DD-8340-D97963369F52}" destId="{CE16CB8A-FB83-42D7-9264-9E9B1FB24333}" srcOrd="6" destOrd="0" presId="urn:microsoft.com/office/officeart/2018/2/layout/IconLabelList"/>
    <dgm:cxn modelId="{6FF37B68-3906-473A-8F01-576ED2D5E939}" type="presParOf" srcId="{CE16CB8A-FB83-42D7-9264-9E9B1FB24333}" destId="{AD8B8AE8-D2F0-4591-B8E4-2FC4AC764B54}" srcOrd="0" destOrd="0" presId="urn:microsoft.com/office/officeart/2018/2/layout/IconLabelList"/>
    <dgm:cxn modelId="{C5C95EE6-16E0-49BB-8B98-DB4A90A86CBE}" type="presParOf" srcId="{CE16CB8A-FB83-42D7-9264-9E9B1FB24333}" destId="{081BC5D2-D00C-4C8D-B70A-BD3555A3609C}" srcOrd="1" destOrd="0" presId="urn:microsoft.com/office/officeart/2018/2/layout/IconLabelList"/>
    <dgm:cxn modelId="{2877CEF9-B3D7-471C-84E8-D30BE8C4D5F7}" type="presParOf" srcId="{CE16CB8A-FB83-42D7-9264-9E9B1FB24333}" destId="{B4B7D9B2-3CD3-4A09-9386-8939297C155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935D8C-4930-4F3A-AA18-BB6F50293490}"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584FA652-E183-4489-AA42-A1DB80583E8C}">
      <dgm:prSet/>
      <dgm:spPr/>
      <dgm:t>
        <a:bodyPr/>
        <a:lstStyle/>
        <a:p>
          <a:r>
            <a:rPr lang="en-IN" b="1"/>
            <a:t>Software and Hardware Requirement </a:t>
          </a:r>
          <a:endParaRPr lang="en-US"/>
        </a:p>
      </dgm:t>
    </dgm:pt>
    <dgm:pt modelId="{66C446E1-5671-498F-8588-7D5099829C3E}" type="parTrans" cxnId="{8E359722-AFC6-43BE-A186-BC0709289265}">
      <dgm:prSet/>
      <dgm:spPr/>
      <dgm:t>
        <a:bodyPr/>
        <a:lstStyle/>
        <a:p>
          <a:endParaRPr lang="en-US"/>
        </a:p>
      </dgm:t>
    </dgm:pt>
    <dgm:pt modelId="{0BBF0BA2-D752-42E5-8546-8D885B065E89}" type="sibTrans" cxnId="{8E359722-AFC6-43BE-A186-BC0709289265}">
      <dgm:prSet/>
      <dgm:spPr/>
      <dgm:t>
        <a:bodyPr/>
        <a:lstStyle/>
        <a:p>
          <a:endParaRPr lang="en-US"/>
        </a:p>
      </dgm:t>
    </dgm:pt>
    <dgm:pt modelId="{F1AEC681-A105-43A5-B948-8F50E09C322F}">
      <dgm:prSet/>
      <dgm:spPr/>
      <dgm:t>
        <a:bodyPr/>
        <a:lstStyle/>
        <a:p>
          <a:r>
            <a:rPr lang="en-IN" b="1"/>
            <a:t>Processor:-</a:t>
          </a:r>
          <a:r>
            <a:rPr lang="en-IN"/>
            <a:t> Apple M1,intel i5 3 generation</a:t>
          </a:r>
          <a:endParaRPr lang="en-US"/>
        </a:p>
      </dgm:t>
    </dgm:pt>
    <dgm:pt modelId="{7A8983B8-2988-4127-8FAF-12DB5B62BE2B}" type="parTrans" cxnId="{95ADD320-968D-4EF8-A5C0-5E8898C268CC}">
      <dgm:prSet/>
      <dgm:spPr/>
      <dgm:t>
        <a:bodyPr/>
        <a:lstStyle/>
        <a:p>
          <a:endParaRPr lang="en-US"/>
        </a:p>
      </dgm:t>
    </dgm:pt>
    <dgm:pt modelId="{F2EF5820-44B1-4B1A-BBB9-EAECF0005FE1}" type="sibTrans" cxnId="{95ADD320-968D-4EF8-A5C0-5E8898C268CC}">
      <dgm:prSet/>
      <dgm:spPr/>
      <dgm:t>
        <a:bodyPr/>
        <a:lstStyle/>
        <a:p>
          <a:endParaRPr lang="en-US"/>
        </a:p>
      </dgm:t>
    </dgm:pt>
    <dgm:pt modelId="{E5C33D71-3832-43AB-AFFB-F1D56825F574}">
      <dgm:prSet/>
      <dgm:spPr/>
      <dgm:t>
        <a:bodyPr/>
        <a:lstStyle/>
        <a:p>
          <a:r>
            <a:rPr lang="en-IN" b="1"/>
            <a:t>Memory:- </a:t>
          </a:r>
          <a:r>
            <a:rPr lang="en-IN"/>
            <a:t>8GB</a:t>
          </a:r>
          <a:endParaRPr lang="en-US"/>
        </a:p>
      </dgm:t>
    </dgm:pt>
    <dgm:pt modelId="{4B1CF13A-7BD9-4D53-8276-169D6520574D}" type="parTrans" cxnId="{59A5513B-85DA-4C30-8948-3B19C879D944}">
      <dgm:prSet/>
      <dgm:spPr/>
      <dgm:t>
        <a:bodyPr/>
        <a:lstStyle/>
        <a:p>
          <a:endParaRPr lang="en-US"/>
        </a:p>
      </dgm:t>
    </dgm:pt>
    <dgm:pt modelId="{7CC9FA04-9EB6-4589-9406-68AB93CD9A52}" type="sibTrans" cxnId="{59A5513B-85DA-4C30-8948-3B19C879D944}">
      <dgm:prSet/>
      <dgm:spPr/>
      <dgm:t>
        <a:bodyPr/>
        <a:lstStyle/>
        <a:p>
          <a:endParaRPr lang="en-US"/>
        </a:p>
      </dgm:t>
    </dgm:pt>
    <dgm:pt modelId="{8BDB0261-B24B-475B-B6A2-4EC493A5F75A}">
      <dgm:prSet/>
      <dgm:spPr/>
      <dgm:t>
        <a:bodyPr/>
        <a:lstStyle/>
        <a:p>
          <a:r>
            <a:rPr lang="en-IN" b="1"/>
            <a:t>Operating system:-</a:t>
          </a:r>
          <a:r>
            <a:rPr lang="en-IN"/>
            <a:t> Window,Mac os</a:t>
          </a:r>
          <a:endParaRPr lang="en-US"/>
        </a:p>
      </dgm:t>
    </dgm:pt>
    <dgm:pt modelId="{2C5213F3-CEB7-4FDA-9E41-76CD277C5B35}" type="parTrans" cxnId="{17331040-6405-44FC-AD1D-DBCBE97AEF74}">
      <dgm:prSet/>
      <dgm:spPr/>
      <dgm:t>
        <a:bodyPr/>
        <a:lstStyle/>
        <a:p>
          <a:endParaRPr lang="en-US"/>
        </a:p>
      </dgm:t>
    </dgm:pt>
    <dgm:pt modelId="{39212861-98E0-497A-8C70-2903C62EE69F}" type="sibTrans" cxnId="{17331040-6405-44FC-AD1D-DBCBE97AEF74}">
      <dgm:prSet/>
      <dgm:spPr/>
      <dgm:t>
        <a:bodyPr/>
        <a:lstStyle/>
        <a:p>
          <a:endParaRPr lang="en-US"/>
        </a:p>
      </dgm:t>
    </dgm:pt>
    <dgm:pt modelId="{32CECA42-2DC0-4670-A4FF-86EFAD612669}">
      <dgm:prSet/>
      <dgm:spPr/>
      <dgm:t>
        <a:bodyPr/>
        <a:lstStyle/>
        <a:p>
          <a:r>
            <a:rPr lang="en-IN" b="1"/>
            <a:t>Software:-</a:t>
          </a:r>
          <a:r>
            <a:rPr lang="en-IN"/>
            <a:t> Must installed python 3.11</a:t>
          </a:r>
          <a:endParaRPr lang="en-US"/>
        </a:p>
      </dgm:t>
    </dgm:pt>
    <dgm:pt modelId="{EE81CADF-F71B-4972-B596-87D37A48F48A}" type="parTrans" cxnId="{205D6B5D-C331-44C6-8DB3-6707304FD269}">
      <dgm:prSet/>
      <dgm:spPr/>
      <dgm:t>
        <a:bodyPr/>
        <a:lstStyle/>
        <a:p>
          <a:endParaRPr lang="en-US"/>
        </a:p>
      </dgm:t>
    </dgm:pt>
    <dgm:pt modelId="{6D7F5E4F-842F-494E-8412-AAD6DA570E8D}" type="sibTrans" cxnId="{205D6B5D-C331-44C6-8DB3-6707304FD269}">
      <dgm:prSet/>
      <dgm:spPr/>
      <dgm:t>
        <a:bodyPr/>
        <a:lstStyle/>
        <a:p>
          <a:endParaRPr lang="en-US"/>
        </a:p>
      </dgm:t>
    </dgm:pt>
    <dgm:pt modelId="{3D75A912-9F81-4871-B771-B4089E39B35D}">
      <dgm:prSet/>
      <dgm:spPr/>
      <dgm:t>
        <a:bodyPr/>
        <a:lstStyle/>
        <a:p>
          <a:r>
            <a:rPr lang="en-IN" b="1"/>
            <a:t>IDE:- </a:t>
          </a:r>
          <a:r>
            <a:rPr lang="en-IN"/>
            <a:t>JetBrains PyCharm</a:t>
          </a:r>
          <a:endParaRPr lang="en-US"/>
        </a:p>
      </dgm:t>
    </dgm:pt>
    <dgm:pt modelId="{95C2CD43-4110-43C4-B577-6F74AD9D00BC}" type="parTrans" cxnId="{71797F34-537D-4338-B0FD-BFD3B7722EDE}">
      <dgm:prSet/>
      <dgm:spPr/>
      <dgm:t>
        <a:bodyPr/>
        <a:lstStyle/>
        <a:p>
          <a:endParaRPr lang="en-US"/>
        </a:p>
      </dgm:t>
    </dgm:pt>
    <dgm:pt modelId="{7DB7C14C-5334-493C-AC74-3F85D35B8C00}" type="sibTrans" cxnId="{71797F34-537D-4338-B0FD-BFD3B7722EDE}">
      <dgm:prSet/>
      <dgm:spPr/>
      <dgm:t>
        <a:bodyPr/>
        <a:lstStyle/>
        <a:p>
          <a:endParaRPr lang="en-US"/>
        </a:p>
      </dgm:t>
    </dgm:pt>
    <dgm:pt modelId="{E92A701C-47EC-40C4-A964-CB6C7EA30A42}" type="pres">
      <dgm:prSet presAssocID="{4B935D8C-4930-4F3A-AA18-BB6F50293490}" presName="vert0" presStyleCnt="0">
        <dgm:presLayoutVars>
          <dgm:dir/>
          <dgm:animOne val="branch"/>
          <dgm:animLvl val="lvl"/>
        </dgm:presLayoutVars>
      </dgm:prSet>
      <dgm:spPr/>
    </dgm:pt>
    <dgm:pt modelId="{202A0902-6E57-4558-9A06-33A398F3C4F1}" type="pres">
      <dgm:prSet presAssocID="{584FA652-E183-4489-AA42-A1DB80583E8C}" presName="thickLine" presStyleLbl="alignNode1" presStyleIdx="0" presStyleCnt="6"/>
      <dgm:spPr/>
    </dgm:pt>
    <dgm:pt modelId="{7FB487D5-FCF1-4AF3-87B2-822B1A0F543A}" type="pres">
      <dgm:prSet presAssocID="{584FA652-E183-4489-AA42-A1DB80583E8C}" presName="horz1" presStyleCnt="0"/>
      <dgm:spPr/>
    </dgm:pt>
    <dgm:pt modelId="{8C200EF9-96F5-42DE-8459-F064DA68D714}" type="pres">
      <dgm:prSet presAssocID="{584FA652-E183-4489-AA42-A1DB80583E8C}" presName="tx1" presStyleLbl="revTx" presStyleIdx="0" presStyleCnt="6"/>
      <dgm:spPr/>
    </dgm:pt>
    <dgm:pt modelId="{A250BE0C-F3CB-42D3-B7CC-6A5B5EE19AEC}" type="pres">
      <dgm:prSet presAssocID="{584FA652-E183-4489-AA42-A1DB80583E8C}" presName="vert1" presStyleCnt="0"/>
      <dgm:spPr/>
    </dgm:pt>
    <dgm:pt modelId="{16182712-ECB2-4EE9-95EA-0B5AD6A2A52C}" type="pres">
      <dgm:prSet presAssocID="{F1AEC681-A105-43A5-B948-8F50E09C322F}" presName="thickLine" presStyleLbl="alignNode1" presStyleIdx="1" presStyleCnt="6"/>
      <dgm:spPr/>
    </dgm:pt>
    <dgm:pt modelId="{C8343AD6-8092-4D17-A332-B9C709FFD022}" type="pres">
      <dgm:prSet presAssocID="{F1AEC681-A105-43A5-B948-8F50E09C322F}" presName="horz1" presStyleCnt="0"/>
      <dgm:spPr/>
    </dgm:pt>
    <dgm:pt modelId="{88C596DD-87C9-4A31-B472-35FD37990329}" type="pres">
      <dgm:prSet presAssocID="{F1AEC681-A105-43A5-B948-8F50E09C322F}" presName="tx1" presStyleLbl="revTx" presStyleIdx="1" presStyleCnt="6"/>
      <dgm:spPr/>
    </dgm:pt>
    <dgm:pt modelId="{2ABD53BA-0216-4911-BC20-A6782C88D2B7}" type="pres">
      <dgm:prSet presAssocID="{F1AEC681-A105-43A5-B948-8F50E09C322F}" presName="vert1" presStyleCnt="0"/>
      <dgm:spPr/>
    </dgm:pt>
    <dgm:pt modelId="{6F3B9669-0B68-4464-B7F7-F3B61341CB38}" type="pres">
      <dgm:prSet presAssocID="{E5C33D71-3832-43AB-AFFB-F1D56825F574}" presName="thickLine" presStyleLbl="alignNode1" presStyleIdx="2" presStyleCnt="6"/>
      <dgm:spPr/>
    </dgm:pt>
    <dgm:pt modelId="{1DC42B86-2618-47D7-8B62-709E5CBB7142}" type="pres">
      <dgm:prSet presAssocID="{E5C33D71-3832-43AB-AFFB-F1D56825F574}" presName="horz1" presStyleCnt="0"/>
      <dgm:spPr/>
    </dgm:pt>
    <dgm:pt modelId="{F47013D2-58C1-47BB-B040-E09599BAC006}" type="pres">
      <dgm:prSet presAssocID="{E5C33D71-3832-43AB-AFFB-F1D56825F574}" presName="tx1" presStyleLbl="revTx" presStyleIdx="2" presStyleCnt="6"/>
      <dgm:spPr/>
    </dgm:pt>
    <dgm:pt modelId="{80570BB1-7E68-4A5C-9936-BB223F55C392}" type="pres">
      <dgm:prSet presAssocID="{E5C33D71-3832-43AB-AFFB-F1D56825F574}" presName="vert1" presStyleCnt="0"/>
      <dgm:spPr/>
    </dgm:pt>
    <dgm:pt modelId="{E9BA003A-F75E-4587-A068-915E038B6F16}" type="pres">
      <dgm:prSet presAssocID="{8BDB0261-B24B-475B-B6A2-4EC493A5F75A}" presName="thickLine" presStyleLbl="alignNode1" presStyleIdx="3" presStyleCnt="6"/>
      <dgm:spPr/>
    </dgm:pt>
    <dgm:pt modelId="{927685AB-AC50-43AD-BC38-10EEF2689AC2}" type="pres">
      <dgm:prSet presAssocID="{8BDB0261-B24B-475B-B6A2-4EC493A5F75A}" presName="horz1" presStyleCnt="0"/>
      <dgm:spPr/>
    </dgm:pt>
    <dgm:pt modelId="{7108D344-5B71-4FA8-B9F2-D27AF0DD639C}" type="pres">
      <dgm:prSet presAssocID="{8BDB0261-B24B-475B-B6A2-4EC493A5F75A}" presName="tx1" presStyleLbl="revTx" presStyleIdx="3" presStyleCnt="6"/>
      <dgm:spPr/>
    </dgm:pt>
    <dgm:pt modelId="{DEE2C0F5-6E77-489E-ABB3-201FAA6E9927}" type="pres">
      <dgm:prSet presAssocID="{8BDB0261-B24B-475B-B6A2-4EC493A5F75A}" presName="vert1" presStyleCnt="0"/>
      <dgm:spPr/>
    </dgm:pt>
    <dgm:pt modelId="{91829207-35E5-41B5-9077-90BAF9295B72}" type="pres">
      <dgm:prSet presAssocID="{32CECA42-2DC0-4670-A4FF-86EFAD612669}" presName="thickLine" presStyleLbl="alignNode1" presStyleIdx="4" presStyleCnt="6"/>
      <dgm:spPr/>
    </dgm:pt>
    <dgm:pt modelId="{D93DF450-CCE1-41C6-B91A-E788363C46DD}" type="pres">
      <dgm:prSet presAssocID="{32CECA42-2DC0-4670-A4FF-86EFAD612669}" presName="horz1" presStyleCnt="0"/>
      <dgm:spPr/>
    </dgm:pt>
    <dgm:pt modelId="{9798BE11-B798-408F-A647-53F61F97F710}" type="pres">
      <dgm:prSet presAssocID="{32CECA42-2DC0-4670-A4FF-86EFAD612669}" presName="tx1" presStyleLbl="revTx" presStyleIdx="4" presStyleCnt="6"/>
      <dgm:spPr/>
    </dgm:pt>
    <dgm:pt modelId="{4BEA7987-B284-4E85-BA51-D7B0867FD3A7}" type="pres">
      <dgm:prSet presAssocID="{32CECA42-2DC0-4670-A4FF-86EFAD612669}" presName="vert1" presStyleCnt="0"/>
      <dgm:spPr/>
    </dgm:pt>
    <dgm:pt modelId="{3D7BA38D-3ACD-49AE-BABF-6B8B78676B6F}" type="pres">
      <dgm:prSet presAssocID="{3D75A912-9F81-4871-B771-B4089E39B35D}" presName="thickLine" presStyleLbl="alignNode1" presStyleIdx="5" presStyleCnt="6"/>
      <dgm:spPr/>
    </dgm:pt>
    <dgm:pt modelId="{F47BCDCE-726A-4F78-8CF2-CA2CBCD2381A}" type="pres">
      <dgm:prSet presAssocID="{3D75A912-9F81-4871-B771-B4089E39B35D}" presName="horz1" presStyleCnt="0"/>
      <dgm:spPr/>
    </dgm:pt>
    <dgm:pt modelId="{B850D690-EDB9-487A-89DC-FFB0169A0AA1}" type="pres">
      <dgm:prSet presAssocID="{3D75A912-9F81-4871-B771-B4089E39B35D}" presName="tx1" presStyleLbl="revTx" presStyleIdx="5" presStyleCnt="6"/>
      <dgm:spPr/>
    </dgm:pt>
    <dgm:pt modelId="{16BDCFFF-42F4-4898-8AFB-EAAE686268E6}" type="pres">
      <dgm:prSet presAssocID="{3D75A912-9F81-4871-B771-B4089E39B35D}" presName="vert1" presStyleCnt="0"/>
      <dgm:spPr/>
    </dgm:pt>
  </dgm:ptLst>
  <dgm:cxnLst>
    <dgm:cxn modelId="{C0B89E06-45D2-4728-966A-9F71BA7BDEFC}" type="presOf" srcId="{4B935D8C-4930-4F3A-AA18-BB6F50293490}" destId="{E92A701C-47EC-40C4-A964-CB6C7EA30A42}" srcOrd="0" destOrd="0" presId="urn:microsoft.com/office/officeart/2008/layout/LinedList"/>
    <dgm:cxn modelId="{F6191418-A112-42A7-87A5-A0C74A04DBEB}" type="presOf" srcId="{32CECA42-2DC0-4670-A4FF-86EFAD612669}" destId="{9798BE11-B798-408F-A647-53F61F97F710}" srcOrd="0" destOrd="0" presId="urn:microsoft.com/office/officeart/2008/layout/LinedList"/>
    <dgm:cxn modelId="{95ADD320-968D-4EF8-A5C0-5E8898C268CC}" srcId="{4B935D8C-4930-4F3A-AA18-BB6F50293490}" destId="{F1AEC681-A105-43A5-B948-8F50E09C322F}" srcOrd="1" destOrd="0" parTransId="{7A8983B8-2988-4127-8FAF-12DB5B62BE2B}" sibTransId="{F2EF5820-44B1-4B1A-BBB9-EAECF0005FE1}"/>
    <dgm:cxn modelId="{8E359722-AFC6-43BE-A186-BC0709289265}" srcId="{4B935D8C-4930-4F3A-AA18-BB6F50293490}" destId="{584FA652-E183-4489-AA42-A1DB80583E8C}" srcOrd="0" destOrd="0" parTransId="{66C446E1-5671-498F-8588-7D5099829C3E}" sibTransId="{0BBF0BA2-D752-42E5-8546-8D885B065E89}"/>
    <dgm:cxn modelId="{71797F34-537D-4338-B0FD-BFD3B7722EDE}" srcId="{4B935D8C-4930-4F3A-AA18-BB6F50293490}" destId="{3D75A912-9F81-4871-B771-B4089E39B35D}" srcOrd="5" destOrd="0" parTransId="{95C2CD43-4110-43C4-B577-6F74AD9D00BC}" sibTransId="{7DB7C14C-5334-493C-AC74-3F85D35B8C00}"/>
    <dgm:cxn modelId="{59A5513B-85DA-4C30-8948-3B19C879D944}" srcId="{4B935D8C-4930-4F3A-AA18-BB6F50293490}" destId="{E5C33D71-3832-43AB-AFFB-F1D56825F574}" srcOrd="2" destOrd="0" parTransId="{4B1CF13A-7BD9-4D53-8276-169D6520574D}" sibTransId="{7CC9FA04-9EB6-4589-9406-68AB93CD9A52}"/>
    <dgm:cxn modelId="{17331040-6405-44FC-AD1D-DBCBE97AEF74}" srcId="{4B935D8C-4930-4F3A-AA18-BB6F50293490}" destId="{8BDB0261-B24B-475B-B6A2-4EC493A5F75A}" srcOrd="3" destOrd="0" parTransId="{2C5213F3-CEB7-4FDA-9E41-76CD277C5B35}" sibTransId="{39212861-98E0-497A-8C70-2903C62EE69F}"/>
    <dgm:cxn modelId="{205D6B5D-C331-44C6-8DB3-6707304FD269}" srcId="{4B935D8C-4930-4F3A-AA18-BB6F50293490}" destId="{32CECA42-2DC0-4670-A4FF-86EFAD612669}" srcOrd="4" destOrd="0" parTransId="{EE81CADF-F71B-4972-B596-87D37A48F48A}" sibTransId="{6D7F5E4F-842F-494E-8412-AAD6DA570E8D}"/>
    <dgm:cxn modelId="{76E6514D-F5B2-4FE0-A63C-A113AB213B7B}" type="presOf" srcId="{584FA652-E183-4489-AA42-A1DB80583E8C}" destId="{8C200EF9-96F5-42DE-8459-F064DA68D714}" srcOrd="0" destOrd="0" presId="urn:microsoft.com/office/officeart/2008/layout/LinedList"/>
    <dgm:cxn modelId="{CC0FFA8D-F6F0-4509-A8B0-46445374DA12}" type="presOf" srcId="{3D75A912-9F81-4871-B771-B4089E39B35D}" destId="{B850D690-EDB9-487A-89DC-FFB0169A0AA1}" srcOrd="0" destOrd="0" presId="urn:microsoft.com/office/officeart/2008/layout/LinedList"/>
    <dgm:cxn modelId="{87E74590-E030-4576-BB10-2F8E85B4C9FC}" type="presOf" srcId="{E5C33D71-3832-43AB-AFFB-F1D56825F574}" destId="{F47013D2-58C1-47BB-B040-E09599BAC006}" srcOrd="0" destOrd="0" presId="urn:microsoft.com/office/officeart/2008/layout/LinedList"/>
    <dgm:cxn modelId="{E770289E-7E1C-4357-8582-0F55A18A6576}" type="presOf" srcId="{8BDB0261-B24B-475B-B6A2-4EC493A5F75A}" destId="{7108D344-5B71-4FA8-B9F2-D27AF0DD639C}" srcOrd="0" destOrd="0" presId="urn:microsoft.com/office/officeart/2008/layout/LinedList"/>
    <dgm:cxn modelId="{620424EB-2193-4712-8A90-E1BAAFD36686}" type="presOf" srcId="{F1AEC681-A105-43A5-B948-8F50E09C322F}" destId="{88C596DD-87C9-4A31-B472-35FD37990329}" srcOrd="0" destOrd="0" presId="urn:microsoft.com/office/officeart/2008/layout/LinedList"/>
    <dgm:cxn modelId="{41863E3E-0FED-4EB7-9396-969183F26C90}" type="presParOf" srcId="{E92A701C-47EC-40C4-A964-CB6C7EA30A42}" destId="{202A0902-6E57-4558-9A06-33A398F3C4F1}" srcOrd="0" destOrd="0" presId="urn:microsoft.com/office/officeart/2008/layout/LinedList"/>
    <dgm:cxn modelId="{F5D9C526-E680-4F9A-B911-FDC26CED88AC}" type="presParOf" srcId="{E92A701C-47EC-40C4-A964-CB6C7EA30A42}" destId="{7FB487D5-FCF1-4AF3-87B2-822B1A0F543A}" srcOrd="1" destOrd="0" presId="urn:microsoft.com/office/officeart/2008/layout/LinedList"/>
    <dgm:cxn modelId="{695BA2E3-B255-4855-AD46-097132FB4071}" type="presParOf" srcId="{7FB487D5-FCF1-4AF3-87B2-822B1A0F543A}" destId="{8C200EF9-96F5-42DE-8459-F064DA68D714}" srcOrd="0" destOrd="0" presId="urn:microsoft.com/office/officeart/2008/layout/LinedList"/>
    <dgm:cxn modelId="{640811F2-5C13-488A-A152-702110FDA3AD}" type="presParOf" srcId="{7FB487D5-FCF1-4AF3-87B2-822B1A0F543A}" destId="{A250BE0C-F3CB-42D3-B7CC-6A5B5EE19AEC}" srcOrd="1" destOrd="0" presId="urn:microsoft.com/office/officeart/2008/layout/LinedList"/>
    <dgm:cxn modelId="{E3CAD5B3-5591-433D-ADF6-0328511C44A2}" type="presParOf" srcId="{E92A701C-47EC-40C4-A964-CB6C7EA30A42}" destId="{16182712-ECB2-4EE9-95EA-0B5AD6A2A52C}" srcOrd="2" destOrd="0" presId="urn:microsoft.com/office/officeart/2008/layout/LinedList"/>
    <dgm:cxn modelId="{57055608-B9C4-4B98-9CF7-F3DBE740A6C1}" type="presParOf" srcId="{E92A701C-47EC-40C4-A964-CB6C7EA30A42}" destId="{C8343AD6-8092-4D17-A332-B9C709FFD022}" srcOrd="3" destOrd="0" presId="urn:microsoft.com/office/officeart/2008/layout/LinedList"/>
    <dgm:cxn modelId="{7653F256-9952-440B-9A4B-3A0850474A0C}" type="presParOf" srcId="{C8343AD6-8092-4D17-A332-B9C709FFD022}" destId="{88C596DD-87C9-4A31-B472-35FD37990329}" srcOrd="0" destOrd="0" presId="urn:microsoft.com/office/officeart/2008/layout/LinedList"/>
    <dgm:cxn modelId="{C2641B33-A910-4644-AB1B-E1E0BC519FC1}" type="presParOf" srcId="{C8343AD6-8092-4D17-A332-B9C709FFD022}" destId="{2ABD53BA-0216-4911-BC20-A6782C88D2B7}" srcOrd="1" destOrd="0" presId="urn:microsoft.com/office/officeart/2008/layout/LinedList"/>
    <dgm:cxn modelId="{604BD683-29F0-4F68-A882-4B285F4BB832}" type="presParOf" srcId="{E92A701C-47EC-40C4-A964-CB6C7EA30A42}" destId="{6F3B9669-0B68-4464-B7F7-F3B61341CB38}" srcOrd="4" destOrd="0" presId="urn:microsoft.com/office/officeart/2008/layout/LinedList"/>
    <dgm:cxn modelId="{95E9CFD9-31D0-41BF-AF5B-C5C016547EC5}" type="presParOf" srcId="{E92A701C-47EC-40C4-A964-CB6C7EA30A42}" destId="{1DC42B86-2618-47D7-8B62-709E5CBB7142}" srcOrd="5" destOrd="0" presId="urn:microsoft.com/office/officeart/2008/layout/LinedList"/>
    <dgm:cxn modelId="{893732FF-E375-437D-892C-473D2D45B006}" type="presParOf" srcId="{1DC42B86-2618-47D7-8B62-709E5CBB7142}" destId="{F47013D2-58C1-47BB-B040-E09599BAC006}" srcOrd="0" destOrd="0" presId="urn:microsoft.com/office/officeart/2008/layout/LinedList"/>
    <dgm:cxn modelId="{EAD72E24-B962-4A58-9AFD-5A519A959F2C}" type="presParOf" srcId="{1DC42B86-2618-47D7-8B62-709E5CBB7142}" destId="{80570BB1-7E68-4A5C-9936-BB223F55C392}" srcOrd="1" destOrd="0" presId="urn:microsoft.com/office/officeart/2008/layout/LinedList"/>
    <dgm:cxn modelId="{659472DF-987E-45A8-969D-95C8FD19EEBF}" type="presParOf" srcId="{E92A701C-47EC-40C4-A964-CB6C7EA30A42}" destId="{E9BA003A-F75E-4587-A068-915E038B6F16}" srcOrd="6" destOrd="0" presId="urn:microsoft.com/office/officeart/2008/layout/LinedList"/>
    <dgm:cxn modelId="{1246B216-AAC8-4BF7-B066-A485EF6944C3}" type="presParOf" srcId="{E92A701C-47EC-40C4-A964-CB6C7EA30A42}" destId="{927685AB-AC50-43AD-BC38-10EEF2689AC2}" srcOrd="7" destOrd="0" presId="urn:microsoft.com/office/officeart/2008/layout/LinedList"/>
    <dgm:cxn modelId="{0E3A4BDD-2510-4BE5-A26B-A1A6C20395FF}" type="presParOf" srcId="{927685AB-AC50-43AD-BC38-10EEF2689AC2}" destId="{7108D344-5B71-4FA8-B9F2-D27AF0DD639C}" srcOrd="0" destOrd="0" presId="urn:microsoft.com/office/officeart/2008/layout/LinedList"/>
    <dgm:cxn modelId="{47B68358-A4DF-47A6-BCA8-4AAAA8CD4E1B}" type="presParOf" srcId="{927685AB-AC50-43AD-BC38-10EEF2689AC2}" destId="{DEE2C0F5-6E77-489E-ABB3-201FAA6E9927}" srcOrd="1" destOrd="0" presId="urn:microsoft.com/office/officeart/2008/layout/LinedList"/>
    <dgm:cxn modelId="{34751F7A-C407-4624-9282-9C1A80FA774A}" type="presParOf" srcId="{E92A701C-47EC-40C4-A964-CB6C7EA30A42}" destId="{91829207-35E5-41B5-9077-90BAF9295B72}" srcOrd="8" destOrd="0" presId="urn:microsoft.com/office/officeart/2008/layout/LinedList"/>
    <dgm:cxn modelId="{7F856800-DFBC-4B4D-9238-F8B678D2C70B}" type="presParOf" srcId="{E92A701C-47EC-40C4-A964-CB6C7EA30A42}" destId="{D93DF450-CCE1-41C6-B91A-E788363C46DD}" srcOrd="9" destOrd="0" presId="urn:microsoft.com/office/officeart/2008/layout/LinedList"/>
    <dgm:cxn modelId="{A0555E56-75ED-49BE-93E9-B58B29EDA8BB}" type="presParOf" srcId="{D93DF450-CCE1-41C6-B91A-E788363C46DD}" destId="{9798BE11-B798-408F-A647-53F61F97F710}" srcOrd="0" destOrd="0" presId="urn:microsoft.com/office/officeart/2008/layout/LinedList"/>
    <dgm:cxn modelId="{C58F3D45-D4F2-4D7D-B5C9-49DEDE7188F0}" type="presParOf" srcId="{D93DF450-CCE1-41C6-B91A-E788363C46DD}" destId="{4BEA7987-B284-4E85-BA51-D7B0867FD3A7}" srcOrd="1" destOrd="0" presId="urn:microsoft.com/office/officeart/2008/layout/LinedList"/>
    <dgm:cxn modelId="{CD1DF3F2-E2E1-480D-A73D-63C8EC5B2026}" type="presParOf" srcId="{E92A701C-47EC-40C4-A964-CB6C7EA30A42}" destId="{3D7BA38D-3ACD-49AE-BABF-6B8B78676B6F}" srcOrd="10" destOrd="0" presId="urn:microsoft.com/office/officeart/2008/layout/LinedList"/>
    <dgm:cxn modelId="{E08A447A-D863-401B-B99E-50C76B8CCBA7}" type="presParOf" srcId="{E92A701C-47EC-40C4-A964-CB6C7EA30A42}" destId="{F47BCDCE-726A-4F78-8CF2-CA2CBCD2381A}" srcOrd="11" destOrd="0" presId="urn:microsoft.com/office/officeart/2008/layout/LinedList"/>
    <dgm:cxn modelId="{64A94721-D751-4C7F-ADEC-1FB82F0E6D81}" type="presParOf" srcId="{F47BCDCE-726A-4F78-8CF2-CA2CBCD2381A}" destId="{B850D690-EDB9-487A-89DC-FFB0169A0AA1}" srcOrd="0" destOrd="0" presId="urn:microsoft.com/office/officeart/2008/layout/LinedList"/>
    <dgm:cxn modelId="{DD0F48AA-A06B-41B3-904D-B723F6187586}" type="presParOf" srcId="{F47BCDCE-726A-4F78-8CF2-CA2CBCD2381A}" destId="{16BDCFFF-42F4-4898-8AFB-EAAE686268E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D3408C-BFE3-4A6F-A935-21865D7E4461}"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B980B5D7-DB62-4506-BC51-611F768E353D}">
      <dgm:prSet/>
      <dgm:spPr/>
      <dgm:t>
        <a:bodyPr/>
        <a:lstStyle/>
        <a:p>
          <a:pPr>
            <a:lnSpc>
              <a:spcPct val="100000"/>
            </a:lnSpc>
          </a:pPr>
          <a:r>
            <a:rPr lang="en-IN" b="1" dirty="0"/>
            <a:t>Python</a:t>
          </a:r>
          <a:r>
            <a:rPr lang="en-IN" dirty="0"/>
            <a:t>-Python is a computer programming language often used to build websites and software, automate tasks, and conduct data analysis. Python is a general-purpose language, meaning it can be used to create a variety of different programs and isn’t specialized for any specific problems.</a:t>
          </a:r>
          <a:endParaRPr lang="en-US" dirty="0"/>
        </a:p>
      </dgm:t>
    </dgm:pt>
    <dgm:pt modelId="{32B1397C-298A-41DF-BDCF-18EB62C5B687}" type="parTrans" cxnId="{F8DF5459-8849-4B15-92D4-69BA83C45AAF}">
      <dgm:prSet/>
      <dgm:spPr/>
      <dgm:t>
        <a:bodyPr/>
        <a:lstStyle/>
        <a:p>
          <a:endParaRPr lang="en-US"/>
        </a:p>
      </dgm:t>
    </dgm:pt>
    <dgm:pt modelId="{39A2BD3F-9DAE-4114-9F91-4142B727F45B}" type="sibTrans" cxnId="{F8DF5459-8849-4B15-92D4-69BA83C45AAF}">
      <dgm:prSet/>
      <dgm:spPr/>
      <dgm:t>
        <a:bodyPr/>
        <a:lstStyle/>
        <a:p>
          <a:pPr>
            <a:lnSpc>
              <a:spcPct val="100000"/>
            </a:lnSpc>
          </a:pPr>
          <a:endParaRPr lang="en-US"/>
        </a:p>
      </dgm:t>
    </dgm:pt>
    <dgm:pt modelId="{EFD72326-969E-4F18-BA75-72B4E1A665F5}">
      <dgm:prSet/>
      <dgm:spPr/>
      <dgm:t>
        <a:bodyPr/>
        <a:lstStyle/>
        <a:p>
          <a:pPr>
            <a:lnSpc>
              <a:spcPct val="100000"/>
            </a:lnSpc>
          </a:pPr>
          <a:r>
            <a:rPr lang="en-IN" b="1" dirty="0"/>
            <a:t>NLP-</a:t>
          </a:r>
          <a:r>
            <a:rPr lang="en-IN" dirty="0"/>
            <a:t>NLP stands for Natural Language Processing, which is a part of Computer Science, Human language, and Artificial Intelligence. It is the technology that is used by machines to understand, analyse, manipulate, and interpret human's languages. It helps developers to organize knowledge for performing tasks such as translation, automatic summarization, Named Entity Recognition (NER), speech recognition, relationship extraction</a:t>
          </a:r>
          <a:r>
            <a:rPr lang="en-IN" b="1" dirty="0"/>
            <a:t>,</a:t>
          </a:r>
          <a:r>
            <a:rPr lang="en-IN" dirty="0"/>
            <a:t> and topic segmentation.</a:t>
          </a:r>
          <a:endParaRPr lang="en-US" dirty="0"/>
        </a:p>
      </dgm:t>
    </dgm:pt>
    <dgm:pt modelId="{D96D359A-0582-40E4-8CD9-62F420DCC00A}" type="parTrans" cxnId="{D3390CCA-53E7-4822-8999-44A54C844E21}">
      <dgm:prSet/>
      <dgm:spPr/>
      <dgm:t>
        <a:bodyPr/>
        <a:lstStyle/>
        <a:p>
          <a:endParaRPr lang="en-US"/>
        </a:p>
      </dgm:t>
    </dgm:pt>
    <dgm:pt modelId="{5CB7A87E-D0B0-4709-A1F2-F30B669CE51A}" type="sibTrans" cxnId="{D3390CCA-53E7-4822-8999-44A54C844E21}">
      <dgm:prSet/>
      <dgm:spPr/>
      <dgm:t>
        <a:bodyPr/>
        <a:lstStyle/>
        <a:p>
          <a:pPr>
            <a:lnSpc>
              <a:spcPct val="100000"/>
            </a:lnSpc>
          </a:pPr>
          <a:endParaRPr lang="en-US"/>
        </a:p>
      </dgm:t>
    </dgm:pt>
    <dgm:pt modelId="{7C74529B-560A-4C52-83EF-2AEA60020B67}">
      <dgm:prSet/>
      <dgm:spPr/>
      <dgm:t>
        <a:bodyPr/>
        <a:lstStyle/>
        <a:p>
          <a:pPr>
            <a:lnSpc>
              <a:spcPct val="100000"/>
            </a:lnSpc>
          </a:pPr>
          <a:r>
            <a:rPr lang="en-IN" b="1" dirty="0"/>
            <a:t>Speech Recognition</a:t>
          </a:r>
          <a:r>
            <a:rPr lang="en-IN" dirty="0"/>
            <a:t>:-is an important feature in several applications used such as home automation, artificial intelligence, etc. This article aims to provide an introduction to how to make use of the </a:t>
          </a:r>
          <a:r>
            <a:rPr lang="en-IN" dirty="0" err="1"/>
            <a:t>SpeechRecognition</a:t>
          </a:r>
          <a:r>
            <a:rPr lang="en-IN" dirty="0"/>
            <a:t> library of Python. This is useful as it can be used on microcontrollers such as Raspberry Pi with the help of an external microphone.</a:t>
          </a:r>
          <a:endParaRPr lang="en-US" dirty="0"/>
        </a:p>
      </dgm:t>
    </dgm:pt>
    <dgm:pt modelId="{ECAD9365-2E82-4B67-AAD5-7C9845BCE90F}" type="parTrans" cxnId="{48256358-F447-4E28-95A1-2DBD802853F6}">
      <dgm:prSet/>
      <dgm:spPr/>
      <dgm:t>
        <a:bodyPr/>
        <a:lstStyle/>
        <a:p>
          <a:endParaRPr lang="en-US"/>
        </a:p>
      </dgm:t>
    </dgm:pt>
    <dgm:pt modelId="{DAEC5E40-7E31-4079-8E5D-3DC6D07808B7}" type="sibTrans" cxnId="{48256358-F447-4E28-95A1-2DBD802853F6}">
      <dgm:prSet/>
      <dgm:spPr/>
      <dgm:t>
        <a:bodyPr/>
        <a:lstStyle/>
        <a:p>
          <a:endParaRPr lang="en-US"/>
        </a:p>
      </dgm:t>
    </dgm:pt>
    <dgm:pt modelId="{855D6A05-745E-4DBF-8E96-B9F6D721AA69}" type="pres">
      <dgm:prSet presAssocID="{81D3408C-BFE3-4A6F-A935-21865D7E4461}" presName="root" presStyleCnt="0">
        <dgm:presLayoutVars>
          <dgm:dir/>
          <dgm:resizeHandles val="exact"/>
        </dgm:presLayoutVars>
      </dgm:prSet>
      <dgm:spPr/>
    </dgm:pt>
    <dgm:pt modelId="{889EEA41-2012-430F-ADDF-86859732EEE8}" type="pres">
      <dgm:prSet presAssocID="{B980B5D7-DB62-4506-BC51-611F768E353D}" presName="compNode" presStyleCnt="0"/>
      <dgm:spPr/>
    </dgm:pt>
    <dgm:pt modelId="{395F223E-778D-4433-B750-DE463D930B5B}" type="pres">
      <dgm:prSet presAssocID="{B980B5D7-DB62-4506-BC51-611F768E353D}" presName="bgRect" presStyleLbl="bgShp" presStyleIdx="0" presStyleCnt="3">
        <dgm:style>
          <a:lnRef idx="1">
            <a:schemeClr val="accent1"/>
          </a:lnRef>
          <a:fillRef idx="2">
            <a:schemeClr val="accent1"/>
          </a:fillRef>
          <a:effectRef idx="1">
            <a:schemeClr val="accent1"/>
          </a:effectRef>
          <a:fontRef idx="minor">
            <a:schemeClr val="dk1"/>
          </a:fontRef>
        </dgm:style>
      </dgm:prSet>
      <dgm:spPr/>
    </dgm:pt>
    <dgm:pt modelId="{97FCD1D9-5606-4AA0-8F98-4AED54A63648}" type="pres">
      <dgm:prSet presAssocID="{B980B5D7-DB62-4506-BC51-611F768E353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9727F20C-4820-48F7-8D56-F3F1F76CAFA9}" type="pres">
      <dgm:prSet presAssocID="{B980B5D7-DB62-4506-BC51-611F768E353D}" presName="spaceRect" presStyleCnt="0"/>
      <dgm:spPr/>
    </dgm:pt>
    <dgm:pt modelId="{38F25405-3D3E-416D-973D-89F510C6BFFE}" type="pres">
      <dgm:prSet presAssocID="{B980B5D7-DB62-4506-BC51-611F768E353D}" presName="parTx" presStyleLbl="revTx" presStyleIdx="0" presStyleCnt="3">
        <dgm:presLayoutVars>
          <dgm:chMax val="0"/>
          <dgm:chPref val="0"/>
        </dgm:presLayoutVars>
      </dgm:prSet>
      <dgm:spPr/>
    </dgm:pt>
    <dgm:pt modelId="{681EC3D0-07F2-4054-B23D-16F01ED8B0FB}" type="pres">
      <dgm:prSet presAssocID="{39A2BD3F-9DAE-4114-9F91-4142B727F45B}" presName="sibTrans" presStyleCnt="0"/>
      <dgm:spPr/>
    </dgm:pt>
    <dgm:pt modelId="{FB23488D-E886-4759-8E39-8DF0C40429C5}" type="pres">
      <dgm:prSet presAssocID="{EFD72326-969E-4F18-BA75-72B4E1A665F5}" presName="compNode" presStyleCnt="0"/>
      <dgm:spPr/>
    </dgm:pt>
    <dgm:pt modelId="{8CC651D6-C63D-4A37-B3D1-1EDFAABD7284}" type="pres">
      <dgm:prSet presAssocID="{EFD72326-969E-4F18-BA75-72B4E1A665F5}" presName="bgRect" presStyleLbl="bgShp" presStyleIdx="1" presStyleCnt="3">
        <dgm:style>
          <a:lnRef idx="1">
            <a:schemeClr val="accent1"/>
          </a:lnRef>
          <a:fillRef idx="2">
            <a:schemeClr val="accent1"/>
          </a:fillRef>
          <a:effectRef idx="1">
            <a:schemeClr val="accent1"/>
          </a:effectRef>
          <a:fontRef idx="minor">
            <a:schemeClr val="dk1"/>
          </a:fontRef>
        </dgm:style>
      </dgm:prSet>
      <dgm:spPr/>
    </dgm:pt>
    <dgm:pt modelId="{F8CA1396-2FD6-4194-9A50-29E77E97D365}" type="pres">
      <dgm:prSet presAssocID="{EFD72326-969E-4F18-BA75-72B4E1A665F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
        </a:ext>
      </dgm:extLst>
    </dgm:pt>
    <dgm:pt modelId="{8FC37C43-D3BA-4D0B-9467-30BEEA1A805C}" type="pres">
      <dgm:prSet presAssocID="{EFD72326-969E-4F18-BA75-72B4E1A665F5}" presName="spaceRect" presStyleCnt="0"/>
      <dgm:spPr/>
    </dgm:pt>
    <dgm:pt modelId="{59E56436-85B0-4FC0-AF48-93D27DFBBECD}" type="pres">
      <dgm:prSet presAssocID="{EFD72326-969E-4F18-BA75-72B4E1A665F5}" presName="parTx" presStyleLbl="revTx" presStyleIdx="1" presStyleCnt="3">
        <dgm:presLayoutVars>
          <dgm:chMax val="0"/>
          <dgm:chPref val="0"/>
        </dgm:presLayoutVars>
      </dgm:prSet>
      <dgm:spPr/>
    </dgm:pt>
    <dgm:pt modelId="{F16F4771-5E4A-422F-8B0B-8E4BF469CD97}" type="pres">
      <dgm:prSet presAssocID="{5CB7A87E-D0B0-4709-A1F2-F30B669CE51A}" presName="sibTrans" presStyleCnt="0"/>
      <dgm:spPr/>
    </dgm:pt>
    <dgm:pt modelId="{1E0AC24A-35A2-418A-BA4E-54A22D794E65}" type="pres">
      <dgm:prSet presAssocID="{7C74529B-560A-4C52-83EF-2AEA60020B67}" presName="compNode" presStyleCnt="0"/>
      <dgm:spPr/>
    </dgm:pt>
    <dgm:pt modelId="{FEF377B7-2226-47FB-A07F-C286EE260913}" type="pres">
      <dgm:prSet presAssocID="{7C74529B-560A-4C52-83EF-2AEA60020B67}" presName="bgRect" presStyleLbl="bgShp" presStyleIdx="2" presStyleCnt="3">
        <dgm:style>
          <a:lnRef idx="1">
            <a:schemeClr val="accent1"/>
          </a:lnRef>
          <a:fillRef idx="2">
            <a:schemeClr val="accent1"/>
          </a:fillRef>
          <a:effectRef idx="1">
            <a:schemeClr val="accent1"/>
          </a:effectRef>
          <a:fontRef idx="minor">
            <a:schemeClr val="dk1"/>
          </a:fontRef>
        </dgm:style>
      </dgm:prSet>
      <dgm:spPr/>
    </dgm:pt>
    <dgm:pt modelId="{D12D90E3-CF10-440A-9A64-8DD4C117C9CB}" type="pres">
      <dgm:prSet presAssocID="{7C74529B-560A-4C52-83EF-2AEA60020B6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F5E6439C-111E-41C0-8A92-10135F497612}" type="pres">
      <dgm:prSet presAssocID="{7C74529B-560A-4C52-83EF-2AEA60020B67}" presName="spaceRect" presStyleCnt="0"/>
      <dgm:spPr/>
    </dgm:pt>
    <dgm:pt modelId="{A0FCE198-FF50-4BEF-B403-BF9452E74BF1}" type="pres">
      <dgm:prSet presAssocID="{7C74529B-560A-4C52-83EF-2AEA60020B67}" presName="parTx" presStyleLbl="revTx" presStyleIdx="2" presStyleCnt="3">
        <dgm:presLayoutVars>
          <dgm:chMax val="0"/>
          <dgm:chPref val="0"/>
        </dgm:presLayoutVars>
      </dgm:prSet>
      <dgm:spPr/>
    </dgm:pt>
  </dgm:ptLst>
  <dgm:cxnLst>
    <dgm:cxn modelId="{6D7AC91F-1526-4039-8F13-EAC30260CEB6}" type="presOf" srcId="{7C74529B-560A-4C52-83EF-2AEA60020B67}" destId="{A0FCE198-FF50-4BEF-B403-BF9452E74BF1}" srcOrd="0" destOrd="0" presId="urn:microsoft.com/office/officeart/2018/2/layout/IconVerticalSolidList"/>
    <dgm:cxn modelId="{7142E328-74D3-4711-82AB-48B5D8CF95D6}" type="presOf" srcId="{B980B5D7-DB62-4506-BC51-611F768E353D}" destId="{38F25405-3D3E-416D-973D-89F510C6BFFE}" srcOrd="0" destOrd="0" presId="urn:microsoft.com/office/officeart/2018/2/layout/IconVerticalSolidList"/>
    <dgm:cxn modelId="{67606060-B0B4-4E2A-9590-1C21A8D85B1D}" type="presOf" srcId="{81D3408C-BFE3-4A6F-A935-21865D7E4461}" destId="{855D6A05-745E-4DBF-8E96-B9F6D721AA69}" srcOrd="0" destOrd="0" presId="urn:microsoft.com/office/officeart/2018/2/layout/IconVerticalSolidList"/>
    <dgm:cxn modelId="{48256358-F447-4E28-95A1-2DBD802853F6}" srcId="{81D3408C-BFE3-4A6F-A935-21865D7E4461}" destId="{7C74529B-560A-4C52-83EF-2AEA60020B67}" srcOrd="2" destOrd="0" parTransId="{ECAD9365-2E82-4B67-AAD5-7C9845BCE90F}" sibTransId="{DAEC5E40-7E31-4079-8E5D-3DC6D07808B7}"/>
    <dgm:cxn modelId="{F8DF5459-8849-4B15-92D4-69BA83C45AAF}" srcId="{81D3408C-BFE3-4A6F-A935-21865D7E4461}" destId="{B980B5D7-DB62-4506-BC51-611F768E353D}" srcOrd="0" destOrd="0" parTransId="{32B1397C-298A-41DF-BDCF-18EB62C5B687}" sibTransId="{39A2BD3F-9DAE-4114-9F91-4142B727F45B}"/>
    <dgm:cxn modelId="{D3390CCA-53E7-4822-8999-44A54C844E21}" srcId="{81D3408C-BFE3-4A6F-A935-21865D7E4461}" destId="{EFD72326-969E-4F18-BA75-72B4E1A665F5}" srcOrd="1" destOrd="0" parTransId="{D96D359A-0582-40E4-8CD9-62F420DCC00A}" sibTransId="{5CB7A87E-D0B0-4709-A1F2-F30B669CE51A}"/>
    <dgm:cxn modelId="{F3817ADA-1D4C-49ED-8540-F0C095BEC71B}" type="presOf" srcId="{EFD72326-969E-4F18-BA75-72B4E1A665F5}" destId="{59E56436-85B0-4FC0-AF48-93D27DFBBECD}" srcOrd="0" destOrd="0" presId="urn:microsoft.com/office/officeart/2018/2/layout/IconVerticalSolidList"/>
    <dgm:cxn modelId="{9A726664-3865-4B68-9D0E-65A3515D2C5B}" type="presParOf" srcId="{855D6A05-745E-4DBF-8E96-B9F6D721AA69}" destId="{889EEA41-2012-430F-ADDF-86859732EEE8}" srcOrd="0" destOrd="0" presId="urn:microsoft.com/office/officeart/2018/2/layout/IconVerticalSolidList"/>
    <dgm:cxn modelId="{22B5B61E-75CE-4025-B5FF-82D1752816AD}" type="presParOf" srcId="{889EEA41-2012-430F-ADDF-86859732EEE8}" destId="{395F223E-778D-4433-B750-DE463D930B5B}" srcOrd="0" destOrd="0" presId="urn:microsoft.com/office/officeart/2018/2/layout/IconVerticalSolidList"/>
    <dgm:cxn modelId="{82E64229-FF04-4DF7-AF59-769601BAA6E0}" type="presParOf" srcId="{889EEA41-2012-430F-ADDF-86859732EEE8}" destId="{97FCD1D9-5606-4AA0-8F98-4AED54A63648}" srcOrd="1" destOrd="0" presId="urn:microsoft.com/office/officeart/2018/2/layout/IconVerticalSolidList"/>
    <dgm:cxn modelId="{4D0C479C-6E93-46CE-925E-DC5B5261AB48}" type="presParOf" srcId="{889EEA41-2012-430F-ADDF-86859732EEE8}" destId="{9727F20C-4820-48F7-8D56-F3F1F76CAFA9}" srcOrd="2" destOrd="0" presId="urn:microsoft.com/office/officeart/2018/2/layout/IconVerticalSolidList"/>
    <dgm:cxn modelId="{E919DD83-7EF1-4371-8C67-1F999AB007A3}" type="presParOf" srcId="{889EEA41-2012-430F-ADDF-86859732EEE8}" destId="{38F25405-3D3E-416D-973D-89F510C6BFFE}" srcOrd="3" destOrd="0" presId="urn:microsoft.com/office/officeart/2018/2/layout/IconVerticalSolidList"/>
    <dgm:cxn modelId="{820ABA44-BBAF-41C1-A647-74BF496C0547}" type="presParOf" srcId="{855D6A05-745E-4DBF-8E96-B9F6D721AA69}" destId="{681EC3D0-07F2-4054-B23D-16F01ED8B0FB}" srcOrd="1" destOrd="0" presId="urn:microsoft.com/office/officeart/2018/2/layout/IconVerticalSolidList"/>
    <dgm:cxn modelId="{1344C70B-409D-4B29-9815-7D1A4302E5EE}" type="presParOf" srcId="{855D6A05-745E-4DBF-8E96-B9F6D721AA69}" destId="{FB23488D-E886-4759-8E39-8DF0C40429C5}" srcOrd="2" destOrd="0" presId="urn:microsoft.com/office/officeart/2018/2/layout/IconVerticalSolidList"/>
    <dgm:cxn modelId="{95222D3D-F55C-48BB-846A-4548203CB09F}" type="presParOf" srcId="{FB23488D-E886-4759-8E39-8DF0C40429C5}" destId="{8CC651D6-C63D-4A37-B3D1-1EDFAABD7284}" srcOrd="0" destOrd="0" presId="urn:microsoft.com/office/officeart/2018/2/layout/IconVerticalSolidList"/>
    <dgm:cxn modelId="{3F7B277F-E6DB-405E-BB55-3EF747173553}" type="presParOf" srcId="{FB23488D-E886-4759-8E39-8DF0C40429C5}" destId="{F8CA1396-2FD6-4194-9A50-29E77E97D365}" srcOrd="1" destOrd="0" presId="urn:microsoft.com/office/officeart/2018/2/layout/IconVerticalSolidList"/>
    <dgm:cxn modelId="{DA9C0531-AF84-4808-8969-9C3ED5BB514E}" type="presParOf" srcId="{FB23488D-E886-4759-8E39-8DF0C40429C5}" destId="{8FC37C43-D3BA-4D0B-9467-30BEEA1A805C}" srcOrd="2" destOrd="0" presId="urn:microsoft.com/office/officeart/2018/2/layout/IconVerticalSolidList"/>
    <dgm:cxn modelId="{0998796A-3A7F-4842-B694-220B17E9DE69}" type="presParOf" srcId="{FB23488D-E886-4759-8E39-8DF0C40429C5}" destId="{59E56436-85B0-4FC0-AF48-93D27DFBBECD}" srcOrd="3" destOrd="0" presId="urn:microsoft.com/office/officeart/2018/2/layout/IconVerticalSolidList"/>
    <dgm:cxn modelId="{384C7AAD-DF09-4D5C-9446-715B4A874802}" type="presParOf" srcId="{855D6A05-745E-4DBF-8E96-B9F6D721AA69}" destId="{F16F4771-5E4A-422F-8B0B-8E4BF469CD97}" srcOrd="3" destOrd="0" presId="urn:microsoft.com/office/officeart/2018/2/layout/IconVerticalSolidList"/>
    <dgm:cxn modelId="{09EB48D5-B9B9-401F-8AB2-83A07573ED77}" type="presParOf" srcId="{855D6A05-745E-4DBF-8E96-B9F6D721AA69}" destId="{1E0AC24A-35A2-418A-BA4E-54A22D794E65}" srcOrd="4" destOrd="0" presId="urn:microsoft.com/office/officeart/2018/2/layout/IconVerticalSolidList"/>
    <dgm:cxn modelId="{CED33CC1-55B5-47AF-91C3-A52D6A9440A9}" type="presParOf" srcId="{1E0AC24A-35A2-418A-BA4E-54A22D794E65}" destId="{FEF377B7-2226-47FB-A07F-C286EE260913}" srcOrd="0" destOrd="0" presId="urn:microsoft.com/office/officeart/2018/2/layout/IconVerticalSolidList"/>
    <dgm:cxn modelId="{270BE182-2750-45D9-A2EB-F15699286ADD}" type="presParOf" srcId="{1E0AC24A-35A2-418A-BA4E-54A22D794E65}" destId="{D12D90E3-CF10-440A-9A64-8DD4C117C9CB}" srcOrd="1" destOrd="0" presId="urn:microsoft.com/office/officeart/2018/2/layout/IconVerticalSolidList"/>
    <dgm:cxn modelId="{87749842-8F2B-4EAC-9F94-5FA0A81B4C44}" type="presParOf" srcId="{1E0AC24A-35A2-418A-BA4E-54A22D794E65}" destId="{F5E6439C-111E-41C0-8A92-10135F497612}" srcOrd="2" destOrd="0" presId="urn:microsoft.com/office/officeart/2018/2/layout/IconVerticalSolidList"/>
    <dgm:cxn modelId="{60236FF5-C227-4CB7-986C-9AA8A3607241}" type="presParOf" srcId="{1E0AC24A-35A2-418A-BA4E-54A22D794E65}" destId="{A0FCE198-FF50-4BEF-B403-BF9452E74BF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05809D-D054-4ED5-B787-60F2CF1108D8}">
      <dsp:nvSpPr>
        <dsp:cNvPr id="0" name=""/>
        <dsp:cNvSpPr/>
      </dsp:nvSpPr>
      <dsp:spPr>
        <a:xfrm>
          <a:off x="1147103" y="687357"/>
          <a:ext cx="932824" cy="9328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AB8436-5E68-457B-9BBC-512C07F799DE}">
      <dsp:nvSpPr>
        <dsp:cNvPr id="0" name=""/>
        <dsp:cNvSpPr/>
      </dsp:nvSpPr>
      <dsp:spPr>
        <a:xfrm>
          <a:off x="577044" y="1911914"/>
          <a:ext cx="207294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Jarvis is a Virtual Assistant technology based on Artificial Intelligence</a:t>
          </a:r>
        </a:p>
      </dsp:txBody>
      <dsp:txXfrm>
        <a:off x="577044" y="1911914"/>
        <a:ext cx="2072942" cy="720000"/>
      </dsp:txXfrm>
    </dsp:sp>
    <dsp:sp modelId="{F76EC157-A2A3-443D-A0ED-B0519AFB8384}">
      <dsp:nvSpPr>
        <dsp:cNvPr id="0" name=""/>
        <dsp:cNvSpPr/>
      </dsp:nvSpPr>
      <dsp:spPr>
        <a:xfrm>
          <a:off x="3582810" y="687357"/>
          <a:ext cx="932824" cy="9328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BEF388-BD73-424E-8670-7AABA9A38F24}">
      <dsp:nvSpPr>
        <dsp:cNvPr id="0" name=""/>
        <dsp:cNvSpPr/>
      </dsp:nvSpPr>
      <dsp:spPr>
        <a:xfrm>
          <a:off x="3012751" y="1911914"/>
          <a:ext cx="207294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This software program use device’s microphone to receive voice requests and processing on it,and send response via speaker.</a:t>
          </a:r>
        </a:p>
      </dsp:txBody>
      <dsp:txXfrm>
        <a:off x="3012751" y="1911914"/>
        <a:ext cx="2072942" cy="720000"/>
      </dsp:txXfrm>
    </dsp:sp>
    <dsp:sp modelId="{F9C3229E-E2BC-4BE3-BC3F-258DCD5FA939}">
      <dsp:nvSpPr>
        <dsp:cNvPr id="0" name=""/>
        <dsp:cNvSpPr/>
      </dsp:nvSpPr>
      <dsp:spPr>
        <a:xfrm>
          <a:off x="6018518" y="687357"/>
          <a:ext cx="932824" cy="9328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836313-A8BA-4AFE-B311-CCDBF59821F9}">
      <dsp:nvSpPr>
        <dsp:cNvPr id="0" name=""/>
        <dsp:cNvSpPr/>
      </dsp:nvSpPr>
      <dsp:spPr>
        <a:xfrm>
          <a:off x="5448458" y="1911914"/>
          <a:ext cx="207294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It is combination of different technologies like voice recognition,NLP,voice analysis.</a:t>
          </a:r>
        </a:p>
      </dsp:txBody>
      <dsp:txXfrm>
        <a:off x="5448458" y="1911914"/>
        <a:ext cx="2072942" cy="720000"/>
      </dsp:txXfrm>
    </dsp:sp>
    <dsp:sp modelId="{AD8B8AE8-D2F0-4591-B8E4-2FC4AC764B54}">
      <dsp:nvSpPr>
        <dsp:cNvPr id="0" name=""/>
        <dsp:cNvSpPr/>
      </dsp:nvSpPr>
      <dsp:spPr>
        <a:xfrm>
          <a:off x="8454225" y="687357"/>
          <a:ext cx="932824" cy="9328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B7D9B2-3CD3-4A09-9386-8939297C1556}">
      <dsp:nvSpPr>
        <dsp:cNvPr id="0" name=""/>
        <dsp:cNvSpPr/>
      </dsp:nvSpPr>
      <dsp:spPr>
        <a:xfrm>
          <a:off x="7884166" y="1911914"/>
          <a:ext cx="207294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This software program is developed using python and his modules </a:t>
          </a:r>
        </a:p>
      </dsp:txBody>
      <dsp:txXfrm>
        <a:off x="7884166" y="1911914"/>
        <a:ext cx="2072942"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2A0902-6E57-4558-9A06-33A398F3C4F1}">
      <dsp:nvSpPr>
        <dsp:cNvPr id="0" name=""/>
        <dsp:cNvSpPr/>
      </dsp:nvSpPr>
      <dsp:spPr>
        <a:xfrm>
          <a:off x="0" y="1620"/>
          <a:ext cx="1024128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200EF9-96F5-42DE-8459-F064DA68D714}">
      <dsp:nvSpPr>
        <dsp:cNvPr id="0" name=""/>
        <dsp:cNvSpPr/>
      </dsp:nvSpPr>
      <dsp:spPr>
        <a:xfrm>
          <a:off x="0" y="1620"/>
          <a:ext cx="10241280" cy="552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b="1" kern="1200"/>
            <a:t>Software and Hardware Requirement </a:t>
          </a:r>
          <a:endParaRPr lang="en-US" sz="2400" kern="1200"/>
        </a:p>
      </dsp:txBody>
      <dsp:txXfrm>
        <a:off x="0" y="1620"/>
        <a:ext cx="10241280" cy="552671"/>
      </dsp:txXfrm>
    </dsp:sp>
    <dsp:sp modelId="{16182712-ECB2-4EE9-95EA-0B5AD6A2A52C}">
      <dsp:nvSpPr>
        <dsp:cNvPr id="0" name=""/>
        <dsp:cNvSpPr/>
      </dsp:nvSpPr>
      <dsp:spPr>
        <a:xfrm>
          <a:off x="0" y="554292"/>
          <a:ext cx="1024128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C596DD-87C9-4A31-B472-35FD37990329}">
      <dsp:nvSpPr>
        <dsp:cNvPr id="0" name=""/>
        <dsp:cNvSpPr/>
      </dsp:nvSpPr>
      <dsp:spPr>
        <a:xfrm>
          <a:off x="0" y="554292"/>
          <a:ext cx="10241280" cy="552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b="1" kern="1200"/>
            <a:t>Processor:-</a:t>
          </a:r>
          <a:r>
            <a:rPr lang="en-IN" sz="2400" kern="1200"/>
            <a:t> Apple M1,intel i5 3 generation</a:t>
          </a:r>
          <a:endParaRPr lang="en-US" sz="2400" kern="1200"/>
        </a:p>
      </dsp:txBody>
      <dsp:txXfrm>
        <a:off x="0" y="554292"/>
        <a:ext cx="10241280" cy="552671"/>
      </dsp:txXfrm>
    </dsp:sp>
    <dsp:sp modelId="{6F3B9669-0B68-4464-B7F7-F3B61341CB38}">
      <dsp:nvSpPr>
        <dsp:cNvPr id="0" name=""/>
        <dsp:cNvSpPr/>
      </dsp:nvSpPr>
      <dsp:spPr>
        <a:xfrm>
          <a:off x="0" y="1106964"/>
          <a:ext cx="1024128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7013D2-58C1-47BB-B040-E09599BAC006}">
      <dsp:nvSpPr>
        <dsp:cNvPr id="0" name=""/>
        <dsp:cNvSpPr/>
      </dsp:nvSpPr>
      <dsp:spPr>
        <a:xfrm>
          <a:off x="0" y="1106964"/>
          <a:ext cx="10241280" cy="552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b="1" kern="1200"/>
            <a:t>Memory:- </a:t>
          </a:r>
          <a:r>
            <a:rPr lang="en-IN" sz="2400" kern="1200"/>
            <a:t>8GB</a:t>
          </a:r>
          <a:endParaRPr lang="en-US" sz="2400" kern="1200"/>
        </a:p>
      </dsp:txBody>
      <dsp:txXfrm>
        <a:off x="0" y="1106964"/>
        <a:ext cx="10241280" cy="552671"/>
      </dsp:txXfrm>
    </dsp:sp>
    <dsp:sp modelId="{E9BA003A-F75E-4587-A068-915E038B6F16}">
      <dsp:nvSpPr>
        <dsp:cNvPr id="0" name=""/>
        <dsp:cNvSpPr/>
      </dsp:nvSpPr>
      <dsp:spPr>
        <a:xfrm>
          <a:off x="0" y="1659636"/>
          <a:ext cx="1024128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08D344-5B71-4FA8-B9F2-D27AF0DD639C}">
      <dsp:nvSpPr>
        <dsp:cNvPr id="0" name=""/>
        <dsp:cNvSpPr/>
      </dsp:nvSpPr>
      <dsp:spPr>
        <a:xfrm>
          <a:off x="0" y="1659636"/>
          <a:ext cx="10241280" cy="552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b="1" kern="1200"/>
            <a:t>Operating system:-</a:t>
          </a:r>
          <a:r>
            <a:rPr lang="en-IN" sz="2400" kern="1200"/>
            <a:t> Window,Mac os</a:t>
          </a:r>
          <a:endParaRPr lang="en-US" sz="2400" kern="1200"/>
        </a:p>
      </dsp:txBody>
      <dsp:txXfrm>
        <a:off x="0" y="1659636"/>
        <a:ext cx="10241280" cy="552671"/>
      </dsp:txXfrm>
    </dsp:sp>
    <dsp:sp modelId="{91829207-35E5-41B5-9077-90BAF9295B72}">
      <dsp:nvSpPr>
        <dsp:cNvPr id="0" name=""/>
        <dsp:cNvSpPr/>
      </dsp:nvSpPr>
      <dsp:spPr>
        <a:xfrm>
          <a:off x="0" y="2212307"/>
          <a:ext cx="1024128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98BE11-B798-408F-A647-53F61F97F710}">
      <dsp:nvSpPr>
        <dsp:cNvPr id="0" name=""/>
        <dsp:cNvSpPr/>
      </dsp:nvSpPr>
      <dsp:spPr>
        <a:xfrm>
          <a:off x="0" y="2212307"/>
          <a:ext cx="10241280" cy="552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b="1" kern="1200"/>
            <a:t>Software:-</a:t>
          </a:r>
          <a:r>
            <a:rPr lang="en-IN" sz="2400" kern="1200"/>
            <a:t> Must installed python 3.11</a:t>
          </a:r>
          <a:endParaRPr lang="en-US" sz="2400" kern="1200"/>
        </a:p>
      </dsp:txBody>
      <dsp:txXfrm>
        <a:off x="0" y="2212307"/>
        <a:ext cx="10241280" cy="552671"/>
      </dsp:txXfrm>
    </dsp:sp>
    <dsp:sp modelId="{3D7BA38D-3ACD-49AE-BABF-6B8B78676B6F}">
      <dsp:nvSpPr>
        <dsp:cNvPr id="0" name=""/>
        <dsp:cNvSpPr/>
      </dsp:nvSpPr>
      <dsp:spPr>
        <a:xfrm>
          <a:off x="0" y="2764979"/>
          <a:ext cx="1024128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50D690-EDB9-487A-89DC-FFB0169A0AA1}">
      <dsp:nvSpPr>
        <dsp:cNvPr id="0" name=""/>
        <dsp:cNvSpPr/>
      </dsp:nvSpPr>
      <dsp:spPr>
        <a:xfrm>
          <a:off x="0" y="2764979"/>
          <a:ext cx="10241280" cy="552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b="1" kern="1200"/>
            <a:t>IDE:- </a:t>
          </a:r>
          <a:r>
            <a:rPr lang="en-IN" sz="2400" kern="1200"/>
            <a:t>JetBrains PyCharm</a:t>
          </a:r>
          <a:endParaRPr lang="en-US" sz="2400" kern="1200"/>
        </a:p>
      </dsp:txBody>
      <dsp:txXfrm>
        <a:off x="0" y="2764979"/>
        <a:ext cx="10241280" cy="5526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5F223E-778D-4433-B750-DE463D930B5B}">
      <dsp:nvSpPr>
        <dsp:cNvPr id="0" name=""/>
        <dsp:cNvSpPr/>
      </dsp:nvSpPr>
      <dsp:spPr>
        <a:xfrm>
          <a:off x="0" y="533"/>
          <a:ext cx="10515600" cy="1248504"/>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sp>
    <dsp:sp modelId="{97FCD1D9-5606-4AA0-8F98-4AED54A63648}">
      <dsp:nvSpPr>
        <dsp:cNvPr id="0" name=""/>
        <dsp:cNvSpPr/>
      </dsp:nvSpPr>
      <dsp:spPr>
        <a:xfrm>
          <a:off x="377672" y="281447"/>
          <a:ext cx="686677" cy="6866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F25405-3D3E-416D-973D-89F510C6BFFE}">
      <dsp:nvSpPr>
        <dsp:cNvPr id="0" name=""/>
        <dsp:cNvSpPr/>
      </dsp:nvSpPr>
      <dsp:spPr>
        <a:xfrm>
          <a:off x="1442022" y="533"/>
          <a:ext cx="9073577" cy="1248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133" tIns="132133" rIns="132133" bIns="132133" numCol="1" spcCol="1270" anchor="ctr" anchorCtr="0">
          <a:noAutofit/>
        </a:bodyPr>
        <a:lstStyle/>
        <a:p>
          <a:pPr marL="0" lvl="0" indent="0" algn="l" defTabSz="622300">
            <a:lnSpc>
              <a:spcPct val="100000"/>
            </a:lnSpc>
            <a:spcBef>
              <a:spcPct val="0"/>
            </a:spcBef>
            <a:spcAft>
              <a:spcPct val="35000"/>
            </a:spcAft>
            <a:buNone/>
          </a:pPr>
          <a:r>
            <a:rPr lang="en-IN" sz="1400" b="1" kern="1200" dirty="0"/>
            <a:t>Python</a:t>
          </a:r>
          <a:r>
            <a:rPr lang="en-IN" sz="1400" kern="1200" dirty="0"/>
            <a:t>-Python is a computer programming language often used to build websites and software, automate tasks, and conduct data analysis. Python is a general-purpose language, meaning it can be used to create a variety of different programs and isn’t specialized for any specific problems.</a:t>
          </a:r>
          <a:endParaRPr lang="en-US" sz="1400" kern="1200" dirty="0"/>
        </a:p>
      </dsp:txBody>
      <dsp:txXfrm>
        <a:off x="1442022" y="533"/>
        <a:ext cx="9073577" cy="1248504"/>
      </dsp:txXfrm>
    </dsp:sp>
    <dsp:sp modelId="{8CC651D6-C63D-4A37-B3D1-1EDFAABD7284}">
      <dsp:nvSpPr>
        <dsp:cNvPr id="0" name=""/>
        <dsp:cNvSpPr/>
      </dsp:nvSpPr>
      <dsp:spPr>
        <a:xfrm>
          <a:off x="0" y="1561163"/>
          <a:ext cx="10515600" cy="1248504"/>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sp>
    <dsp:sp modelId="{F8CA1396-2FD6-4194-9A50-29E77E97D365}">
      <dsp:nvSpPr>
        <dsp:cNvPr id="0" name=""/>
        <dsp:cNvSpPr/>
      </dsp:nvSpPr>
      <dsp:spPr>
        <a:xfrm>
          <a:off x="377672" y="1842077"/>
          <a:ext cx="686677" cy="6866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E56436-85B0-4FC0-AF48-93D27DFBBECD}">
      <dsp:nvSpPr>
        <dsp:cNvPr id="0" name=""/>
        <dsp:cNvSpPr/>
      </dsp:nvSpPr>
      <dsp:spPr>
        <a:xfrm>
          <a:off x="1442022" y="1561163"/>
          <a:ext cx="9073577" cy="1248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133" tIns="132133" rIns="132133" bIns="132133" numCol="1" spcCol="1270" anchor="ctr" anchorCtr="0">
          <a:noAutofit/>
        </a:bodyPr>
        <a:lstStyle/>
        <a:p>
          <a:pPr marL="0" lvl="0" indent="0" algn="l" defTabSz="622300">
            <a:lnSpc>
              <a:spcPct val="100000"/>
            </a:lnSpc>
            <a:spcBef>
              <a:spcPct val="0"/>
            </a:spcBef>
            <a:spcAft>
              <a:spcPct val="35000"/>
            </a:spcAft>
            <a:buNone/>
          </a:pPr>
          <a:r>
            <a:rPr lang="en-IN" sz="1400" b="1" kern="1200" dirty="0"/>
            <a:t>NLP-</a:t>
          </a:r>
          <a:r>
            <a:rPr lang="en-IN" sz="1400" kern="1200" dirty="0"/>
            <a:t>NLP stands for Natural Language Processing, which is a part of Computer Science, Human language, and Artificial Intelligence. It is the technology that is used by machines to understand, analyse, manipulate, and interpret human's languages. It helps developers to organize knowledge for performing tasks such as translation, automatic summarization, Named Entity Recognition (NER), speech recognition, relationship extraction</a:t>
          </a:r>
          <a:r>
            <a:rPr lang="en-IN" sz="1400" b="1" kern="1200" dirty="0"/>
            <a:t>,</a:t>
          </a:r>
          <a:r>
            <a:rPr lang="en-IN" sz="1400" kern="1200" dirty="0"/>
            <a:t> and topic segmentation.</a:t>
          </a:r>
          <a:endParaRPr lang="en-US" sz="1400" kern="1200" dirty="0"/>
        </a:p>
      </dsp:txBody>
      <dsp:txXfrm>
        <a:off x="1442022" y="1561163"/>
        <a:ext cx="9073577" cy="1248504"/>
      </dsp:txXfrm>
    </dsp:sp>
    <dsp:sp modelId="{FEF377B7-2226-47FB-A07F-C286EE260913}">
      <dsp:nvSpPr>
        <dsp:cNvPr id="0" name=""/>
        <dsp:cNvSpPr/>
      </dsp:nvSpPr>
      <dsp:spPr>
        <a:xfrm>
          <a:off x="0" y="3121794"/>
          <a:ext cx="10515600" cy="1248504"/>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sp>
    <dsp:sp modelId="{D12D90E3-CF10-440A-9A64-8DD4C117C9CB}">
      <dsp:nvSpPr>
        <dsp:cNvPr id="0" name=""/>
        <dsp:cNvSpPr/>
      </dsp:nvSpPr>
      <dsp:spPr>
        <a:xfrm>
          <a:off x="377672" y="3402707"/>
          <a:ext cx="686677" cy="68667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FCE198-FF50-4BEF-B403-BF9452E74BF1}">
      <dsp:nvSpPr>
        <dsp:cNvPr id="0" name=""/>
        <dsp:cNvSpPr/>
      </dsp:nvSpPr>
      <dsp:spPr>
        <a:xfrm>
          <a:off x="1442022" y="3121794"/>
          <a:ext cx="9073577" cy="1248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133" tIns="132133" rIns="132133" bIns="132133" numCol="1" spcCol="1270" anchor="ctr" anchorCtr="0">
          <a:noAutofit/>
        </a:bodyPr>
        <a:lstStyle/>
        <a:p>
          <a:pPr marL="0" lvl="0" indent="0" algn="l" defTabSz="622300">
            <a:lnSpc>
              <a:spcPct val="100000"/>
            </a:lnSpc>
            <a:spcBef>
              <a:spcPct val="0"/>
            </a:spcBef>
            <a:spcAft>
              <a:spcPct val="35000"/>
            </a:spcAft>
            <a:buNone/>
          </a:pPr>
          <a:r>
            <a:rPr lang="en-IN" sz="1400" b="1" kern="1200" dirty="0"/>
            <a:t>Speech Recognition</a:t>
          </a:r>
          <a:r>
            <a:rPr lang="en-IN" sz="1400" kern="1200" dirty="0"/>
            <a:t>:-is an important feature in several applications used such as home automation, artificial intelligence, etc. This article aims to provide an introduction to how to make use of the </a:t>
          </a:r>
          <a:r>
            <a:rPr lang="en-IN" sz="1400" kern="1200" dirty="0" err="1"/>
            <a:t>SpeechRecognition</a:t>
          </a:r>
          <a:r>
            <a:rPr lang="en-IN" sz="1400" kern="1200" dirty="0"/>
            <a:t> library of Python. This is useful as it can be used on microcontrollers such as Raspberry Pi with the help of an external microphone.</a:t>
          </a:r>
          <a:endParaRPr lang="en-US" sz="1400" kern="1200" dirty="0"/>
        </a:p>
      </dsp:txBody>
      <dsp:txXfrm>
        <a:off x="1442022" y="3121794"/>
        <a:ext cx="9073577" cy="124850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10/17/2023</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10/17/2023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5</a:t>
            </a:fld>
            <a:endParaRPr lang="en-US" dirty="0"/>
          </a:p>
        </p:txBody>
      </p:sp>
    </p:spTree>
    <p:extLst>
      <p:ext uri="{BB962C8B-B14F-4D97-AF65-F5344CB8AC3E}">
        <p14:creationId xmlns:p14="http://schemas.microsoft.com/office/powerpoint/2010/main" val="124288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0.xml"/><Relationship Id="rId4" Type="http://schemas.openxmlformats.org/officeDocument/2006/relationships/image" Target="../media/image42.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image" Target="../media/image17.png"/><Relationship Id="rId3" Type="http://schemas.openxmlformats.org/officeDocument/2006/relationships/slide" Target="slide3.xml"/><Relationship Id="rId7" Type="http://schemas.openxmlformats.org/officeDocument/2006/relationships/slide" Target="slide7.xml"/><Relationship Id="rId12"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6.xml"/><Relationship Id="rId11" Type="http://schemas.openxmlformats.org/officeDocument/2006/relationships/slide" Target="slide14.xml"/><Relationship Id="rId5" Type="http://schemas.openxmlformats.org/officeDocument/2006/relationships/slide" Target="slide5.xml"/><Relationship Id="rId10" Type="http://schemas.openxmlformats.org/officeDocument/2006/relationships/slide" Target="slide13.xml"/><Relationship Id="rId4" Type="http://schemas.openxmlformats.org/officeDocument/2006/relationships/slide" Target="slide4.xml"/><Relationship Id="rId9" Type="http://schemas.openxmlformats.org/officeDocument/2006/relationships/slide" Target="slide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10.xml"/><Relationship Id="rId4" Type="http://schemas.openxmlformats.org/officeDocument/2006/relationships/image" Target="../media/image28.jpe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a:xfrm>
            <a:off x="2828810" y="2800051"/>
            <a:ext cx="6693408" cy="1088136"/>
          </a:xfrm>
        </p:spPr>
        <p:txBody>
          <a:bodyPr/>
          <a:lstStyle/>
          <a:p>
            <a:r>
              <a:rPr lang="en-US" dirty="0"/>
              <a:t>Virtual Assistant</a:t>
            </a:r>
          </a:p>
        </p:txBody>
      </p:sp>
      <p:pic>
        <p:nvPicPr>
          <p:cNvPr id="1026" name="Picture 2" descr="Get Quality Subscriptions From Virtual Assistant Talent | Call center, Virtual  assistant, Business cartoons">
            <a:extLst>
              <a:ext uri="{FF2B5EF4-FFF2-40B4-BE49-F238E27FC236}">
                <a16:creationId xmlns:a16="http://schemas.microsoft.com/office/drawing/2014/main" id="{A0C06847-8A02-8D83-14A0-48DDD31A92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796" y="3518453"/>
            <a:ext cx="2544417" cy="29141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712D-83C9-7B91-F708-5D07E4C2815D}"/>
              </a:ext>
            </a:extLst>
          </p:cNvPr>
          <p:cNvSpPr>
            <a:spLocks noGrp="1"/>
          </p:cNvSpPr>
          <p:nvPr>
            <p:ph type="title"/>
          </p:nvPr>
        </p:nvSpPr>
        <p:spPr>
          <a:xfrm>
            <a:off x="838199" y="380998"/>
            <a:ext cx="10542973" cy="1137083"/>
          </a:xfrm>
        </p:spPr>
        <p:txBody>
          <a:bodyPr>
            <a:normAutofit fontScale="90000"/>
          </a:bodyPr>
          <a:lstStyle/>
          <a:p>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br>
              <a:rPr lang="en-IN" sz="1800" b="1"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7" name="Content Placeholder 6">
            <a:extLst>
              <a:ext uri="{FF2B5EF4-FFF2-40B4-BE49-F238E27FC236}">
                <a16:creationId xmlns:a16="http://schemas.microsoft.com/office/drawing/2014/main" id="{58AE9EC0-36DA-AB28-B145-BFF2387BDCA5}"/>
              </a:ext>
            </a:extLst>
          </p:cNvPr>
          <p:cNvSpPr>
            <a:spLocks noGrp="1"/>
          </p:cNvSpPr>
          <p:nvPr>
            <p:ph idx="1"/>
          </p:nvPr>
        </p:nvSpPr>
        <p:spPr>
          <a:xfrm>
            <a:off x="623284" y="551153"/>
            <a:ext cx="10972800" cy="796771"/>
          </a:xfrm>
        </p:spPr>
        <p:txBody>
          <a:bodyPr/>
          <a:lstStyle/>
          <a:p>
            <a:r>
              <a:rPr lang="en-US" dirty="0"/>
              <a:t>Activity Diagram</a:t>
            </a:r>
            <a:endParaRPr lang="en-IN" dirty="0"/>
          </a:p>
        </p:txBody>
      </p:sp>
      <p:pic>
        <p:nvPicPr>
          <p:cNvPr id="5" name="Picture 4" descr="Diagram&#10;&#10;Description automatically generated">
            <a:extLst>
              <a:ext uri="{FF2B5EF4-FFF2-40B4-BE49-F238E27FC236}">
                <a16:creationId xmlns:a16="http://schemas.microsoft.com/office/drawing/2014/main" id="{78EDD325-BFFB-B7C5-0CC6-B8B0192DB079}"/>
              </a:ext>
            </a:extLst>
          </p:cNvPr>
          <p:cNvPicPr>
            <a:picLocks noChangeAspect="1"/>
          </p:cNvPicPr>
          <p:nvPr/>
        </p:nvPicPr>
        <p:blipFill>
          <a:blip r:embed="rId2"/>
          <a:stretch>
            <a:fillRect/>
          </a:stretch>
        </p:blipFill>
        <p:spPr>
          <a:xfrm>
            <a:off x="3908709" y="139149"/>
            <a:ext cx="6318656" cy="6619460"/>
          </a:xfrm>
          <a:prstGeom prst="rect">
            <a:avLst/>
          </a:prstGeom>
        </p:spPr>
      </p:pic>
    </p:spTree>
    <p:extLst>
      <p:ext uri="{BB962C8B-B14F-4D97-AF65-F5344CB8AC3E}">
        <p14:creationId xmlns:p14="http://schemas.microsoft.com/office/powerpoint/2010/main" val="2109375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E564-4283-8AE2-ADD2-7B3FFCFA26C7}"/>
              </a:ext>
            </a:extLst>
          </p:cNvPr>
          <p:cNvSpPr>
            <a:spLocks noGrp="1"/>
          </p:cNvSpPr>
          <p:nvPr>
            <p:ph type="title"/>
          </p:nvPr>
        </p:nvSpPr>
        <p:spPr>
          <a:xfrm>
            <a:off x="838200" y="716662"/>
            <a:ext cx="10515600" cy="1133856"/>
          </a:xfrm>
        </p:spPr>
        <p:txBody>
          <a:bodyPr>
            <a:normAutofit fontScale="90000"/>
          </a:bodyPr>
          <a:lstStyle/>
          <a:p>
            <a:r>
              <a:rPr lang="en-IN" sz="4000" b="1" dirty="0">
                <a:effectLst/>
                <a:latin typeface="Times New Roman" panose="02020603050405020304" pitchFamily="18" charset="0"/>
                <a:ea typeface="Times New Roman" panose="02020603050405020304" pitchFamily="18" charset="0"/>
                <a:cs typeface="Times New Roman" panose="02020603050405020304" pitchFamily="18" charset="0"/>
              </a:rPr>
              <a:t>LIBRARY USED</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C9CFA000-38C2-F344-E543-42483390408A}"/>
              </a:ext>
            </a:extLst>
          </p:cNvPr>
          <p:cNvSpPr>
            <a:spLocks noGrp="1"/>
          </p:cNvSpPr>
          <p:nvPr>
            <p:ph idx="1"/>
          </p:nvPr>
        </p:nvSpPr>
        <p:spPr>
          <a:xfrm>
            <a:off x="838200" y="2546204"/>
            <a:ext cx="10515600" cy="4005515"/>
          </a:xfrm>
        </p:spPr>
        <p:txBody>
          <a:bodyPr>
            <a:normAutofit fontScale="92500" lnSpcReduction="20000"/>
          </a:bodyPr>
          <a:lstStyle/>
          <a:p>
            <a:r>
              <a:rPr lang="en-IN" sz="1800" b="1" dirty="0">
                <a:effectLst/>
                <a:latin typeface="Times New Roman" panose="02020603050405020304" pitchFamily="18" charset="0"/>
                <a:ea typeface="Times New Roman" panose="02020603050405020304" pitchFamily="18" charset="0"/>
              </a:rPr>
              <a:t>Subprocess</a:t>
            </a:r>
          </a:p>
          <a:p>
            <a:r>
              <a:rPr lang="en-IN" sz="1800" b="1" dirty="0">
                <a:effectLst/>
                <a:latin typeface="Times New Roman" panose="02020603050405020304" pitchFamily="18" charset="0"/>
                <a:ea typeface="Times New Roman" panose="02020603050405020304" pitchFamily="18" charset="0"/>
              </a:rPr>
              <a:t>Pyttsx3</a:t>
            </a:r>
            <a:endParaRPr lang="en-IN" sz="1800" b="1" dirty="0">
              <a:latin typeface="Times New Roman" panose="02020603050405020304" pitchFamily="18" charset="0"/>
              <a:ea typeface="Times New Roman" panose="02020603050405020304" pitchFamily="18" charset="0"/>
            </a:endParaRPr>
          </a:p>
          <a:p>
            <a:r>
              <a:rPr lang="en-IN" sz="1800" b="1" dirty="0">
                <a:effectLst/>
                <a:latin typeface="Times New Roman" panose="02020603050405020304" pitchFamily="18" charset="0"/>
                <a:ea typeface="Times New Roman" panose="02020603050405020304" pitchFamily="18" charset="0"/>
              </a:rPr>
              <a:t>Speech recognition</a:t>
            </a:r>
          </a:p>
          <a:p>
            <a:r>
              <a:rPr lang="en-IN" sz="1800" b="1" dirty="0">
                <a:effectLst/>
                <a:latin typeface="Times New Roman" panose="02020603050405020304" pitchFamily="18" charset="0"/>
                <a:ea typeface="Times New Roman" panose="02020603050405020304" pitchFamily="18" charset="0"/>
              </a:rPr>
              <a:t>Datetime</a:t>
            </a:r>
            <a:endParaRPr lang="en-IN" sz="1800" b="1" dirty="0">
              <a:latin typeface="Times New Roman" panose="02020603050405020304" pitchFamily="18" charset="0"/>
              <a:ea typeface="Times New Roman" panose="02020603050405020304" pitchFamily="18" charset="0"/>
            </a:endParaRPr>
          </a:p>
          <a:p>
            <a:r>
              <a:rPr lang="en-IN" sz="1800" b="1" dirty="0">
                <a:effectLst/>
                <a:latin typeface="Times New Roman" panose="02020603050405020304" pitchFamily="18" charset="0"/>
                <a:ea typeface="Times New Roman" panose="02020603050405020304" pitchFamily="18" charset="0"/>
              </a:rPr>
              <a:t>Wikipedia</a:t>
            </a:r>
          </a:p>
          <a:p>
            <a:r>
              <a:rPr lang="en-IN" sz="1800" b="1" dirty="0" err="1">
                <a:effectLst/>
                <a:latin typeface="Times New Roman" panose="02020603050405020304" pitchFamily="18" charset="0"/>
                <a:ea typeface="Times New Roman" panose="02020603050405020304" pitchFamily="18" charset="0"/>
              </a:rPr>
              <a:t>Webbrowser</a:t>
            </a:r>
            <a:endParaRPr lang="en-IN" sz="1800" b="1" dirty="0">
              <a:latin typeface="Times New Roman" panose="02020603050405020304" pitchFamily="18" charset="0"/>
              <a:ea typeface="Times New Roman" panose="02020603050405020304" pitchFamily="18" charset="0"/>
            </a:endParaRPr>
          </a:p>
          <a:p>
            <a:r>
              <a:rPr lang="en-IN" sz="1800" b="1" dirty="0">
                <a:effectLst/>
                <a:latin typeface="Times New Roman" panose="02020603050405020304" pitchFamily="18" charset="0"/>
                <a:ea typeface="Times New Roman" panose="02020603050405020304" pitchFamily="18" charset="0"/>
              </a:rPr>
              <a:t>OS</a:t>
            </a:r>
          </a:p>
          <a:p>
            <a:r>
              <a:rPr lang="en-IN" sz="1800" b="1" dirty="0" err="1">
                <a:effectLst/>
                <a:latin typeface="Times New Roman" panose="02020603050405020304" pitchFamily="18" charset="0"/>
                <a:ea typeface="Times New Roman" panose="02020603050405020304" pitchFamily="18" charset="0"/>
              </a:rPr>
              <a:t>Pyjokes</a:t>
            </a:r>
            <a:endParaRPr lang="en-IN" sz="1800" b="1" dirty="0">
              <a:latin typeface="Times New Roman" panose="02020603050405020304" pitchFamily="18" charset="0"/>
              <a:ea typeface="Times New Roman" panose="02020603050405020304" pitchFamily="18" charset="0"/>
            </a:endParaRPr>
          </a:p>
          <a:p>
            <a:r>
              <a:rPr lang="en-IN" sz="1800" b="1" dirty="0">
                <a:effectLst/>
                <a:latin typeface="Times New Roman" panose="02020603050405020304" pitchFamily="18" charset="0"/>
                <a:ea typeface="Times New Roman" panose="02020603050405020304" pitchFamily="18" charset="0"/>
              </a:rPr>
              <a:t>Smtplib</a:t>
            </a:r>
          </a:p>
          <a:p>
            <a:r>
              <a:rPr lang="en-IN" sz="1800" b="1" dirty="0" err="1">
                <a:effectLst/>
                <a:latin typeface="Times New Roman" panose="02020603050405020304" pitchFamily="18" charset="0"/>
                <a:ea typeface="Times New Roman" panose="02020603050405020304" pitchFamily="18" charset="0"/>
              </a:rPr>
              <a:t>Ecapture</a:t>
            </a:r>
            <a:endParaRPr lang="en-IN" sz="1800" b="1" dirty="0">
              <a:effectLst/>
              <a:latin typeface="Times New Roman" panose="02020603050405020304" pitchFamily="18" charset="0"/>
              <a:ea typeface="Times New Roman" panose="02020603050405020304" pitchFamily="18" charset="0"/>
            </a:endParaRPr>
          </a:p>
          <a:p>
            <a:r>
              <a:rPr lang="en-IN" sz="1800" b="1" dirty="0" err="1">
                <a:effectLst/>
                <a:latin typeface="Times New Roman" panose="02020603050405020304" pitchFamily="18" charset="0"/>
                <a:ea typeface="Times New Roman" panose="02020603050405020304" pitchFamily="18" charset="0"/>
              </a:rPr>
              <a:t>Pywhatkit</a:t>
            </a:r>
            <a:endParaRPr lang="en-IN" sz="1800" b="1" dirty="0">
              <a:effectLst/>
              <a:latin typeface="Times New Roman" panose="02020603050405020304" pitchFamily="18" charset="0"/>
              <a:ea typeface="Times New Roman" panose="02020603050405020304" pitchFamily="18" charset="0"/>
            </a:endParaRPr>
          </a:p>
          <a:p>
            <a:r>
              <a:rPr lang="en-IN" sz="1800" b="1" dirty="0" err="1">
                <a:effectLst/>
                <a:latin typeface="Times New Roman" panose="02020603050405020304" pitchFamily="18" charset="0"/>
                <a:ea typeface="Times New Roman" panose="02020603050405020304" pitchFamily="18" charset="0"/>
              </a:rPr>
              <a:t>Pyaudio</a:t>
            </a:r>
            <a:endParaRPr lang="en-IN" sz="1800" b="1" dirty="0">
              <a:effectLst/>
              <a:latin typeface="Times New Roman" panose="02020603050405020304" pitchFamily="18" charset="0"/>
              <a:ea typeface="Times New Roman" panose="02020603050405020304" pitchFamily="18" charset="0"/>
            </a:endParaRPr>
          </a:p>
          <a:p>
            <a:r>
              <a:rPr lang="en-IN" sz="1800" b="1" dirty="0">
                <a:effectLst/>
                <a:latin typeface="Times New Roman" panose="02020603050405020304" pitchFamily="18" charset="0"/>
                <a:ea typeface="Times New Roman" panose="02020603050405020304" pitchFamily="18" charset="0"/>
              </a:rPr>
              <a:t>Requests</a:t>
            </a:r>
            <a:endParaRPr lang="en-US" dirty="0"/>
          </a:p>
        </p:txBody>
      </p:sp>
    </p:spTree>
    <p:extLst>
      <p:ext uri="{BB962C8B-B14F-4D97-AF65-F5344CB8AC3E}">
        <p14:creationId xmlns:p14="http://schemas.microsoft.com/office/powerpoint/2010/main" val="1563980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1D43C-DA60-5EF8-7DD4-D1BC0B1BAD80}"/>
              </a:ext>
            </a:extLst>
          </p:cNvPr>
          <p:cNvSpPr>
            <a:spLocks noGrp="1"/>
          </p:cNvSpPr>
          <p:nvPr>
            <p:ph type="title"/>
          </p:nvPr>
        </p:nvSpPr>
        <p:spPr>
          <a:xfrm>
            <a:off x="943303" y="673819"/>
            <a:ext cx="10515600" cy="1133856"/>
          </a:xfrm>
        </p:spPr>
        <p:txBody>
          <a:bodyPr anchor="ctr">
            <a:normAutofit/>
          </a:bodyPr>
          <a:lstStyle/>
          <a:p>
            <a:r>
              <a:rPr lang="en-IN" sz="3700" dirty="0"/>
              <a:t>IMPLEMENTATION </a:t>
            </a:r>
            <a:br>
              <a:rPr lang="en-IN" sz="3700" dirty="0">
                <a:effectLst/>
              </a:rPr>
            </a:br>
            <a:endParaRPr lang="en-IN" sz="3700" dirty="0"/>
          </a:p>
        </p:txBody>
      </p:sp>
      <p:pic>
        <p:nvPicPr>
          <p:cNvPr id="4" name="Picture 3" descr="Graphical user interface, text&#10;&#10;Description automatically generated">
            <a:extLst>
              <a:ext uri="{FF2B5EF4-FFF2-40B4-BE49-F238E27FC236}">
                <a16:creationId xmlns:a16="http://schemas.microsoft.com/office/drawing/2014/main" id="{C43BE03C-3E0D-A2B8-84A2-2A2FC096F9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495485" y="2811411"/>
            <a:ext cx="5495411" cy="3474720"/>
          </a:xfrm>
          <a:prstGeom prst="rect">
            <a:avLst/>
          </a:prstGeom>
          <a:noFill/>
          <a:ln>
            <a:noFill/>
          </a:ln>
        </p:spPr>
      </p:pic>
      <p:pic>
        <p:nvPicPr>
          <p:cNvPr id="5" name="Picture 4" descr="Graphical user interface, website&#10;&#10;Description automatically generated">
            <a:extLst>
              <a:ext uri="{FF2B5EF4-FFF2-40B4-BE49-F238E27FC236}">
                <a16:creationId xmlns:a16="http://schemas.microsoft.com/office/drawing/2014/main" id="{BF2A0896-8F76-1996-C0BF-332A13C7641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35940" y="2811411"/>
            <a:ext cx="5255168" cy="3474720"/>
          </a:xfrm>
          <a:prstGeom prst="rect">
            <a:avLst/>
          </a:prstGeom>
          <a:noFill/>
          <a:ln>
            <a:noFill/>
          </a:ln>
        </p:spPr>
      </p:pic>
      <p:pic>
        <p:nvPicPr>
          <p:cNvPr id="8194" name="Picture 2" descr="Clipart Panda - Free Clipart Images">
            <a:extLst>
              <a:ext uri="{FF2B5EF4-FFF2-40B4-BE49-F238E27FC236}">
                <a16:creationId xmlns:a16="http://schemas.microsoft.com/office/drawing/2014/main" id="{F063DD86-8588-A5DB-D07C-B75CDF9F30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66348" y="476475"/>
            <a:ext cx="1674921" cy="1254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930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9EE09-5067-9829-3875-C695BBF94813}"/>
              </a:ext>
            </a:extLst>
          </p:cNvPr>
          <p:cNvSpPr>
            <a:spLocks noGrp="1"/>
          </p:cNvSpPr>
          <p:nvPr>
            <p:ph type="title"/>
          </p:nvPr>
        </p:nvSpPr>
        <p:spPr>
          <a:xfrm>
            <a:off x="838200" y="167935"/>
            <a:ext cx="10515600" cy="1325880"/>
          </a:xfrm>
        </p:spPr>
        <p:txBody>
          <a:bodyPr>
            <a:normAutofit/>
          </a:bodyPr>
          <a:lstStyle/>
          <a:p>
            <a:r>
              <a:rPr lang="en-IN" sz="3600" b="1">
                <a:effectLst/>
                <a:latin typeface="Times New Roman" panose="02020603050405020304" pitchFamily="18" charset="0"/>
                <a:ea typeface="Times New Roman" panose="02020603050405020304" pitchFamily="18" charset="0"/>
              </a:rPr>
              <a:t>DRAWBACKS AND LIMITATION</a:t>
            </a:r>
            <a:endParaRPr lang="en-IN" sz="3600" dirty="0"/>
          </a:p>
        </p:txBody>
      </p:sp>
      <p:sp>
        <p:nvSpPr>
          <p:cNvPr id="3" name="Content Placeholder 2">
            <a:extLst>
              <a:ext uri="{FF2B5EF4-FFF2-40B4-BE49-F238E27FC236}">
                <a16:creationId xmlns:a16="http://schemas.microsoft.com/office/drawing/2014/main" id="{3083F391-A029-F4C7-A0C9-3D203071FA3D}"/>
              </a:ext>
            </a:extLst>
          </p:cNvPr>
          <p:cNvSpPr>
            <a:spLocks noGrp="1"/>
          </p:cNvSpPr>
          <p:nvPr>
            <p:ph idx="1"/>
          </p:nvPr>
        </p:nvSpPr>
        <p:spPr>
          <a:xfrm>
            <a:off x="559293" y="1393794"/>
            <a:ext cx="11023107" cy="5370990"/>
          </a:xfrm>
        </p:spPr>
        <p:txBody>
          <a:bodyPr>
            <a:normAutofit fontScale="25000" lnSpcReduction="20000"/>
          </a:bodyPr>
          <a:lstStyle/>
          <a:p>
            <a:pPr lvl="0" algn="just" fontAlgn="base">
              <a:lnSpc>
                <a:spcPct val="107000"/>
              </a:lnSpc>
              <a:spcAft>
                <a:spcPts val="800"/>
              </a:spcAft>
            </a:pPr>
            <a:r>
              <a:rPr lang="en-US" sz="5600" u="none" strike="noStrike" kern="0" spc="0" dirty="0">
                <a:solidFill>
                  <a:srgbClr val="000000"/>
                </a:solidFill>
                <a:effectLst/>
                <a:uFill>
                  <a:solidFill>
                    <a:srgbClr val="000000"/>
                  </a:solidFill>
                </a:uFill>
                <a:latin typeface="Times New Roman" panose="02020603050405020304" pitchFamily="18" charset="0"/>
                <a:ea typeface="Symbol" panose="05050102010706020507" pitchFamily="18" charset="2"/>
                <a:cs typeface="Arial Unicode MS" panose="020B0604020202020204" pitchFamily="34" charset="-128"/>
              </a:rPr>
              <a:t>It need a internet connection</a:t>
            </a:r>
            <a:endParaRPr lang="en-IN" sz="5600" u="none" strike="noStrike" kern="0" spc="0" dirty="0">
              <a:solidFill>
                <a:srgbClr val="000000"/>
              </a:solidFill>
              <a:effectLst/>
              <a:uFill>
                <a:solidFill>
                  <a:srgbClr val="000000"/>
                </a:solidFill>
              </a:uFill>
              <a:latin typeface="Symbol" panose="05050102010706020507" pitchFamily="18" charset="2"/>
              <a:ea typeface="Symbol" panose="05050102010706020507" pitchFamily="18" charset="2"/>
              <a:cs typeface="Symbol" panose="05050102010706020507" pitchFamily="18" charset="2"/>
            </a:endParaRPr>
          </a:p>
          <a:p>
            <a:pPr lvl="0" algn="just" fontAlgn="base">
              <a:lnSpc>
                <a:spcPct val="107000"/>
              </a:lnSpc>
              <a:spcAft>
                <a:spcPts val="800"/>
              </a:spcAft>
            </a:pPr>
            <a:r>
              <a:rPr lang="en-US" sz="5600" u="none" strike="noStrike" kern="0" spc="0" dirty="0">
                <a:solidFill>
                  <a:srgbClr val="000000"/>
                </a:solidFill>
                <a:effectLst/>
                <a:uFill>
                  <a:solidFill>
                    <a:srgbClr val="000000"/>
                  </a:solidFill>
                </a:uFill>
                <a:latin typeface="Times New Roman" panose="02020603050405020304" pitchFamily="18" charset="0"/>
                <a:ea typeface="Symbol" panose="05050102010706020507" pitchFamily="18" charset="2"/>
                <a:cs typeface="Arial Unicode MS" panose="020B0604020202020204" pitchFamily="34" charset="-128"/>
              </a:rPr>
              <a:t>Security is somewhere an issue, there is no voice command encryption in this project. </a:t>
            </a:r>
            <a:endParaRPr lang="en-IN" sz="5600" u="none" strike="noStrike" kern="0" spc="0" dirty="0">
              <a:solidFill>
                <a:srgbClr val="000000"/>
              </a:solidFill>
              <a:effectLst/>
              <a:uFill>
                <a:solidFill>
                  <a:srgbClr val="000000"/>
                </a:solidFill>
              </a:uFill>
              <a:latin typeface="Symbol" panose="05050102010706020507" pitchFamily="18" charset="2"/>
              <a:ea typeface="Symbol" panose="05050102010706020507" pitchFamily="18" charset="2"/>
              <a:cs typeface="Symbol" panose="05050102010706020507" pitchFamily="18" charset="2"/>
            </a:endParaRPr>
          </a:p>
          <a:p>
            <a:pPr lvl="0" algn="just" fontAlgn="base">
              <a:lnSpc>
                <a:spcPct val="107000"/>
              </a:lnSpc>
              <a:spcAft>
                <a:spcPts val="800"/>
              </a:spcAft>
            </a:pPr>
            <a:r>
              <a:rPr lang="en-US" sz="5600" u="none" strike="noStrike" kern="0" spc="0" dirty="0">
                <a:solidFill>
                  <a:srgbClr val="000000"/>
                </a:solidFill>
                <a:effectLst/>
                <a:uFill>
                  <a:solidFill>
                    <a:srgbClr val="000000"/>
                  </a:solidFill>
                </a:uFill>
                <a:latin typeface="Times New Roman" panose="02020603050405020304" pitchFamily="18" charset="0"/>
                <a:ea typeface="Symbol" panose="05050102010706020507" pitchFamily="18" charset="2"/>
                <a:cs typeface="Arial Unicode MS" panose="020B0604020202020204" pitchFamily="34" charset="-128"/>
              </a:rPr>
              <a:t>Background voice can interfere.</a:t>
            </a:r>
            <a:endParaRPr lang="en-IN" sz="5600" u="none" strike="noStrike" kern="0" spc="0" dirty="0">
              <a:solidFill>
                <a:srgbClr val="000000"/>
              </a:solidFill>
              <a:effectLst/>
              <a:uFill>
                <a:solidFill>
                  <a:srgbClr val="000000"/>
                </a:solidFill>
              </a:uFill>
              <a:latin typeface="Symbol" panose="05050102010706020507" pitchFamily="18" charset="2"/>
              <a:ea typeface="Symbol" panose="05050102010706020507" pitchFamily="18" charset="2"/>
              <a:cs typeface="Symbol" panose="05050102010706020507" pitchFamily="18" charset="2"/>
            </a:endParaRPr>
          </a:p>
          <a:p>
            <a:pPr lvl="0" algn="just" fontAlgn="base">
              <a:lnSpc>
                <a:spcPct val="107000"/>
              </a:lnSpc>
              <a:spcAft>
                <a:spcPts val="800"/>
              </a:spcAft>
            </a:pPr>
            <a:r>
              <a:rPr lang="en-US" sz="5600" u="none" strike="noStrike" kern="0" spc="0" dirty="0">
                <a:solidFill>
                  <a:srgbClr val="000000"/>
                </a:solidFill>
                <a:effectLst/>
                <a:uFill>
                  <a:solidFill>
                    <a:srgbClr val="000000"/>
                  </a:solidFill>
                </a:uFill>
                <a:latin typeface="Times New Roman" panose="02020603050405020304" pitchFamily="18" charset="0"/>
                <a:ea typeface="Symbol" panose="05050102010706020507" pitchFamily="18" charset="2"/>
                <a:cs typeface="Arial Unicode MS" panose="020B0604020202020204" pitchFamily="34" charset="-128"/>
              </a:rPr>
              <a:t>Misinterpretation because of accents and may cause inaccurate results. </a:t>
            </a:r>
            <a:endParaRPr lang="en-IN" sz="5600" u="none" strike="noStrike" kern="0" spc="0" dirty="0">
              <a:solidFill>
                <a:srgbClr val="000000"/>
              </a:solidFill>
              <a:effectLst/>
              <a:uFill>
                <a:solidFill>
                  <a:srgbClr val="000000"/>
                </a:solidFill>
              </a:uFill>
              <a:latin typeface="Symbol" panose="05050102010706020507" pitchFamily="18" charset="2"/>
              <a:ea typeface="Symbol" panose="05050102010706020507" pitchFamily="18" charset="2"/>
              <a:cs typeface="Symbol" panose="05050102010706020507" pitchFamily="18" charset="2"/>
            </a:endParaRPr>
          </a:p>
          <a:p>
            <a:pPr lvl="0" algn="just" fontAlgn="base">
              <a:lnSpc>
                <a:spcPct val="107000"/>
              </a:lnSpc>
              <a:spcAft>
                <a:spcPts val="800"/>
              </a:spcAft>
            </a:pPr>
            <a:r>
              <a:rPr lang="en-US" sz="5600" u="none" strike="noStrike" kern="0" spc="0" dirty="0">
                <a:solidFill>
                  <a:srgbClr val="000000"/>
                </a:solidFill>
                <a:effectLst/>
                <a:uFill>
                  <a:solidFill>
                    <a:srgbClr val="000000"/>
                  </a:solidFill>
                </a:uFill>
                <a:latin typeface="Times New Roman" panose="02020603050405020304" pitchFamily="18" charset="0"/>
                <a:ea typeface="Symbol" panose="05050102010706020507" pitchFamily="18" charset="2"/>
                <a:cs typeface="Arial Unicode MS" panose="020B0604020202020204" pitchFamily="34" charset="-128"/>
              </a:rPr>
              <a:t>JARVIS cannot be called externally anytime like other traditional assistants like Google Assistant can be called just by saying, “Ok Google!”</a:t>
            </a:r>
            <a:endParaRPr lang="en-IN" sz="5600" u="none" strike="noStrike" kern="0" spc="0" dirty="0">
              <a:solidFill>
                <a:srgbClr val="000000"/>
              </a:solidFill>
              <a:effectLst/>
              <a:uFill>
                <a:solidFill>
                  <a:srgbClr val="000000"/>
                </a:solidFill>
              </a:uFill>
              <a:latin typeface="Symbol" panose="05050102010706020507" pitchFamily="18" charset="2"/>
              <a:ea typeface="Symbol" panose="05050102010706020507" pitchFamily="18" charset="2"/>
              <a:cs typeface="Symbol" panose="05050102010706020507" pitchFamily="18" charset="2"/>
            </a:endParaRPr>
          </a:p>
          <a:p>
            <a:pPr lvl="0" algn="just" fontAlgn="base">
              <a:lnSpc>
                <a:spcPct val="107000"/>
              </a:lnSpc>
              <a:spcAft>
                <a:spcPts val="800"/>
              </a:spcAft>
              <a:tabLst>
                <a:tab pos="581660" algn="l"/>
                <a:tab pos="1163320" algn="l"/>
                <a:tab pos="1744980" algn="l"/>
                <a:tab pos="2326640" algn="l"/>
                <a:tab pos="2908300" algn="l"/>
                <a:tab pos="3489960" algn="l"/>
                <a:tab pos="4071620" algn="l"/>
                <a:tab pos="4653280" algn="l"/>
                <a:tab pos="5234940" algn="l"/>
                <a:tab pos="5410200" algn="l"/>
                <a:tab pos="5410200" algn="l"/>
                <a:tab pos="5410200" algn="l"/>
                <a:tab pos="5410200" algn="l"/>
                <a:tab pos="5410200" algn="l"/>
                <a:tab pos="5410200" algn="l"/>
                <a:tab pos="5410200" algn="l"/>
              </a:tabLst>
            </a:pPr>
            <a:r>
              <a:rPr lang="en-US" sz="5600" u="none" strike="noStrike" kern="0" spc="0" dirty="0">
                <a:solidFill>
                  <a:srgbClr val="000000"/>
                </a:solidFill>
                <a:effectLst/>
                <a:uFill>
                  <a:solidFill>
                    <a:srgbClr val="000000"/>
                  </a:solidFill>
                </a:uFill>
                <a:latin typeface="Times New Roman" panose="02020603050405020304" pitchFamily="18" charset="0"/>
                <a:ea typeface="Symbol" panose="05050102010706020507" pitchFamily="18" charset="2"/>
                <a:cs typeface="Times New Roman" panose="02020603050405020304" pitchFamily="18" charset="0"/>
              </a:rPr>
              <a:t>Internet Connection</a:t>
            </a:r>
            <a:endParaRPr lang="en-IN" sz="5600" u="none" strike="noStrike" kern="0" spc="0" dirty="0">
              <a:solidFill>
                <a:srgbClr val="000000"/>
              </a:solidFill>
              <a:effectLst/>
              <a:uFill>
                <a:solidFill>
                  <a:srgbClr val="000000"/>
                </a:solidFill>
              </a:uFill>
              <a:latin typeface="Times New Roman" panose="02020603050405020304" pitchFamily="18" charset="0"/>
              <a:ea typeface="Symbol" panose="05050102010706020507" pitchFamily="18" charset="2"/>
              <a:cs typeface="Times New Roman" panose="02020603050405020304" pitchFamily="18" charset="0"/>
            </a:endParaRPr>
          </a:p>
          <a:p>
            <a:pPr lvl="0" algn="just" fontAlgn="base">
              <a:lnSpc>
                <a:spcPct val="107000"/>
              </a:lnSpc>
              <a:spcAft>
                <a:spcPts val="800"/>
              </a:spcAft>
              <a:tabLst>
                <a:tab pos="581660" algn="l"/>
                <a:tab pos="1163320" algn="l"/>
                <a:tab pos="1744980" algn="l"/>
                <a:tab pos="2326640" algn="l"/>
                <a:tab pos="2908300" algn="l"/>
                <a:tab pos="3489960" algn="l"/>
                <a:tab pos="4071620" algn="l"/>
                <a:tab pos="4653280" algn="l"/>
                <a:tab pos="5234940" algn="l"/>
                <a:tab pos="5410200" algn="l"/>
                <a:tab pos="5410200" algn="l"/>
                <a:tab pos="5410200" algn="l"/>
                <a:tab pos="5410200" algn="l"/>
                <a:tab pos="5410200" algn="l"/>
                <a:tab pos="5410200" algn="l"/>
                <a:tab pos="5410200" algn="l"/>
              </a:tabLst>
            </a:pPr>
            <a:r>
              <a:rPr lang="en-US" sz="5600" u="none" strike="noStrike" kern="0" spc="0" dirty="0">
                <a:solidFill>
                  <a:srgbClr val="000000"/>
                </a:solidFill>
                <a:effectLst/>
                <a:uFill>
                  <a:solidFill>
                    <a:srgbClr val="000000"/>
                  </a:solidFill>
                </a:uFill>
                <a:latin typeface="Times New Roman" panose="02020603050405020304" pitchFamily="18" charset="0"/>
                <a:ea typeface="Symbol" panose="05050102010706020507" pitchFamily="18" charset="2"/>
                <a:cs typeface="Times New Roman" panose="02020603050405020304" pitchFamily="18" charset="0"/>
              </a:rPr>
              <a:t>High data use</a:t>
            </a:r>
            <a:endParaRPr lang="en-IN" sz="5600" u="none" strike="noStrike" kern="0" spc="0" dirty="0">
              <a:solidFill>
                <a:srgbClr val="000000"/>
              </a:solidFill>
              <a:effectLst/>
              <a:uFill>
                <a:solidFill>
                  <a:srgbClr val="000000"/>
                </a:solidFill>
              </a:uFill>
              <a:latin typeface="Times New Roman" panose="02020603050405020304" pitchFamily="18" charset="0"/>
              <a:ea typeface="Symbol" panose="05050102010706020507" pitchFamily="18" charset="2"/>
              <a:cs typeface="Times New Roman" panose="02020603050405020304" pitchFamily="18" charset="0"/>
            </a:endParaRPr>
          </a:p>
          <a:p>
            <a:pPr lvl="0" algn="just" fontAlgn="base">
              <a:lnSpc>
                <a:spcPct val="107000"/>
              </a:lnSpc>
              <a:spcAft>
                <a:spcPts val="800"/>
              </a:spcAft>
              <a:tabLst>
                <a:tab pos="581660" algn="l"/>
                <a:tab pos="1163320" algn="l"/>
                <a:tab pos="1744980" algn="l"/>
                <a:tab pos="2326640" algn="l"/>
                <a:tab pos="2908300" algn="l"/>
                <a:tab pos="3489960" algn="l"/>
                <a:tab pos="4071620" algn="l"/>
                <a:tab pos="4653280" algn="l"/>
                <a:tab pos="5234940" algn="l"/>
                <a:tab pos="5410200" algn="l"/>
                <a:tab pos="5410200" algn="l"/>
                <a:tab pos="5410200" algn="l"/>
                <a:tab pos="5410200" algn="l"/>
                <a:tab pos="5410200" algn="l"/>
                <a:tab pos="5410200" algn="l"/>
                <a:tab pos="5410200" algn="l"/>
              </a:tabLst>
            </a:pPr>
            <a:r>
              <a:rPr lang="en-US" sz="5600" u="none" strike="noStrike" kern="0" spc="0" dirty="0">
                <a:solidFill>
                  <a:srgbClr val="000000"/>
                </a:solidFill>
                <a:effectLst/>
                <a:uFill>
                  <a:solidFill>
                    <a:srgbClr val="000000"/>
                  </a:solidFill>
                </a:uFill>
                <a:latin typeface="Times New Roman" panose="02020603050405020304" pitchFamily="18" charset="0"/>
                <a:ea typeface="Symbol" panose="05050102010706020507" pitchFamily="18" charset="2"/>
                <a:cs typeface="Times New Roman" panose="02020603050405020304" pitchFamily="18" charset="0"/>
              </a:rPr>
              <a:t>Hindi language is not supported</a:t>
            </a:r>
            <a:endParaRPr lang="en-IN" sz="5600" u="none" strike="noStrike" kern="0" spc="0" dirty="0">
              <a:solidFill>
                <a:srgbClr val="000000"/>
              </a:solidFill>
              <a:effectLst/>
              <a:uFill>
                <a:solidFill>
                  <a:srgbClr val="000000"/>
                </a:solidFill>
              </a:uFill>
              <a:latin typeface="Times New Roman" panose="02020603050405020304" pitchFamily="18" charset="0"/>
              <a:ea typeface="Symbol" panose="05050102010706020507" pitchFamily="18" charset="2"/>
              <a:cs typeface="Times New Roman" panose="02020603050405020304" pitchFamily="18" charset="0"/>
            </a:endParaRPr>
          </a:p>
          <a:p>
            <a:pPr lvl="0" algn="just" fontAlgn="base">
              <a:lnSpc>
                <a:spcPct val="107000"/>
              </a:lnSpc>
              <a:spcAft>
                <a:spcPts val="800"/>
              </a:spcAft>
              <a:tabLst>
                <a:tab pos="581660" algn="l"/>
                <a:tab pos="1163320" algn="l"/>
                <a:tab pos="1744980" algn="l"/>
                <a:tab pos="2326640" algn="l"/>
                <a:tab pos="2908300" algn="l"/>
                <a:tab pos="3489960" algn="l"/>
                <a:tab pos="4071620" algn="l"/>
                <a:tab pos="4653280" algn="l"/>
                <a:tab pos="5234940" algn="l"/>
                <a:tab pos="5410200" algn="l"/>
                <a:tab pos="5410200" algn="l"/>
                <a:tab pos="5410200" algn="l"/>
                <a:tab pos="5410200" algn="l"/>
                <a:tab pos="5410200" algn="l"/>
                <a:tab pos="5410200" algn="l"/>
                <a:tab pos="5410200" algn="l"/>
              </a:tabLst>
            </a:pPr>
            <a:r>
              <a:rPr lang="en-US" sz="5600" u="none" strike="noStrike" kern="0" spc="0" dirty="0">
                <a:solidFill>
                  <a:srgbClr val="000000"/>
                </a:solidFill>
                <a:effectLst/>
                <a:uFill>
                  <a:solidFill>
                    <a:srgbClr val="000000"/>
                  </a:solidFill>
                </a:uFill>
                <a:latin typeface="Times New Roman" panose="02020603050405020304" pitchFamily="18" charset="0"/>
                <a:ea typeface="Symbol" panose="05050102010706020507" pitchFamily="18" charset="2"/>
                <a:cs typeface="Times New Roman" panose="02020603050405020304" pitchFamily="18" charset="0"/>
              </a:rPr>
              <a:t>Voice recognition isn't perfect</a:t>
            </a:r>
            <a:endParaRPr lang="en-IN" sz="5600" u="none" strike="noStrike" kern="0" spc="0" dirty="0">
              <a:solidFill>
                <a:srgbClr val="000000"/>
              </a:solidFill>
              <a:effectLst/>
              <a:uFill>
                <a:solidFill>
                  <a:srgbClr val="000000"/>
                </a:solidFill>
              </a:uFill>
              <a:latin typeface="Times New Roman" panose="02020603050405020304" pitchFamily="18" charset="0"/>
              <a:ea typeface="Symbol" panose="05050102010706020507" pitchFamily="18" charset="2"/>
              <a:cs typeface="Times New Roman" panose="02020603050405020304" pitchFamily="18" charset="0"/>
            </a:endParaRPr>
          </a:p>
          <a:p>
            <a:pPr lvl="0" algn="just" fontAlgn="base">
              <a:lnSpc>
                <a:spcPct val="107000"/>
              </a:lnSpc>
              <a:spcAft>
                <a:spcPts val="800"/>
              </a:spcAft>
              <a:tabLst>
                <a:tab pos="581660" algn="l"/>
                <a:tab pos="1163320" algn="l"/>
                <a:tab pos="1744980" algn="l"/>
                <a:tab pos="2326640" algn="l"/>
                <a:tab pos="2908300" algn="l"/>
                <a:tab pos="3489960" algn="l"/>
                <a:tab pos="4071620" algn="l"/>
                <a:tab pos="4653280" algn="l"/>
                <a:tab pos="5234940" algn="l"/>
                <a:tab pos="5410200" algn="l"/>
                <a:tab pos="5410200" algn="l"/>
                <a:tab pos="5410200" algn="l"/>
                <a:tab pos="5410200" algn="l"/>
                <a:tab pos="5410200" algn="l"/>
                <a:tab pos="5410200" algn="l"/>
                <a:tab pos="5410200" algn="l"/>
              </a:tabLst>
            </a:pPr>
            <a:r>
              <a:rPr lang="en-US" sz="5600" u="none" strike="noStrike" kern="0" spc="0" dirty="0">
                <a:solidFill>
                  <a:srgbClr val="000000"/>
                </a:solidFill>
                <a:effectLst/>
                <a:uFill>
                  <a:solidFill>
                    <a:srgbClr val="000000"/>
                  </a:solidFill>
                </a:uFill>
                <a:latin typeface="Times New Roman" panose="02020603050405020304" pitchFamily="18" charset="0"/>
                <a:ea typeface="Symbol" panose="05050102010706020507" pitchFamily="18" charset="2"/>
                <a:cs typeface="Times New Roman" panose="02020603050405020304" pitchFamily="18" charset="0"/>
              </a:rPr>
              <a:t>Language Barrier</a:t>
            </a:r>
            <a:endParaRPr lang="en-IN" sz="5600" u="none" strike="noStrike" kern="0" spc="0" dirty="0">
              <a:solidFill>
                <a:srgbClr val="000000"/>
              </a:solidFill>
              <a:effectLst/>
              <a:uFill>
                <a:solidFill>
                  <a:srgbClr val="000000"/>
                </a:solidFill>
              </a:uFill>
              <a:latin typeface="Times New Roman" panose="02020603050405020304" pitchFamily="18" charset="0"/>
              <a:ea typeface="Symbol" panose="05050102010706020507" pitchFamily="18" charset="2"/>
              <a:cs typeface="Times New Roman" panose="02020603050405020304" pitchFamily="18" charset="0"/>
            </a:endParaRPr>
          </a:p>
          <a:p>
            <a:pPr lvl="0" algn="just" fontAlgn="base">
              <a:lnSpc>
                <a:spcPct val="107000"/>
              </a:lnSpc>
              <a:spcAft>
                <a:spcPts val="800"/>
              </a:spcAft>
              <a:tabLst>
                <a:tab pos="581660" algn="l"/>
                <a:tab pos="1163320" algn="l"/>
                <a:tab pos="1744980" algn="l"/>
                <a:tab pos="2326640" algn="l"/>
                <a:tab pos="2908300" algn="l"/>
                <a:tab pos="3489960" algn="l"/>
                <a:tab pos="4071620" algn="l"/>
                <a:tab pos="4653280" algn="l"/>
                <a:tab pos="5234940" algn="l"/>
                <a:tab pos="5410200" algn="l"/>
                <a:tab pos="5410200" algn="l"/>
                <a:tab pos="5410200" algn="l"/>
                <a:tab pos="5410200" algn="l"/>
                <a:tab pos="5410200" algn="l"/>
                <a:tab pos="5410200" algn="l"/>
                <a:tab pos="5410200" algn="l"/>
              </a:tabLst>
            </a:pPr>
            <a:r>
              <a:rPr lang="en-US" sz="5600" u="none" strike="noStrike" kern="0" spc="0" dirty="0">
                <a:solidFill>
                  <a:srgbClr val="000000"/>
                </a:solidFill>
                <a:effectLst/>
                <a:uFill>
                  <a:solidFill>
                    <a:srgbClr val="000000"/>
                  </a:solidFill>
                </a:uFill>
                <a:latin typeface="Times New Roman" panose="02020603050405020304" pitchFamily="18" charset="0"/>
                <a:ea typeface="Symbol" panose="05050102010706020507" pitchFamily="18" charset="2"/>
                <a:cs typeface="Times New Roman" panose="02020603050405020304" pitchFamily="18" charset="0"/>
              </a:rPr>
              <a:t>Security and privacy</a:t>
            </a:r>
            <a:endParaRPr lang="en-IN" sz="5600" u="none" strike="noStrike" kern="0" spc="0" dirty="0">
              <a:solidFill>
                <a:srgbClr val="000000"/>
              </a:solidFill>
              <a:effectLst/>
              <a:uFill>
                <a:solidFill>
                  <a:srgbClr val="000000"/>
                </a:solidFill>
              </a:uFill>
              <a:latin typeface="Times New Roman" panose="02020603050405020304" pitchFamily="18" charset="0"/>
              <a:ea typeface="Symbol" panose="05050102010706020507" pitchFamily="18" charset="2"/>
              <a:cs typeface="Times New Roman" panose="02020603050405020304" pitchFamily="18" charset="0"/>
            </a:endParaRPr>
          </a:p>
          <a:p>
            <a:pPr lvl="0" algn="just" fontAlgn="base">
              <a:lnSpc>
                <a:spcPct val="107000"/>
              </a:lnSpc>
              <a:spcAft>
                <a:spcPts val="800"/>
              </a:spcAft>
              <a:tabLst>
                <a:tab pos="581660" algn="l"/>
                <a:tab pos="1163320" algn="l"/>
                <a:tab pos="1744980" algn="l"/>
                <a:tab pos="2326640" algn="l"/>
                <a:tab pos="2908300" algn="l"/>
                <a:tab pos="3489960" algn="l"/>
                <a:tab pos="4071620" algn="l"/>
                <a:tab pos="4653280" algn="l"/>
                <a:tab pos="5234940" algn="l"/>
                <a:tab pos="5410200" algn="l"/>
                <a:tab pos="5410200" algn="l"/>
                <a:tab pos="5410200" algn="l"/>
                <a:tab pos="5410200" algn="l"/>
                <a:tab pos="5410200" algn="l"/>
                <a:tab pos="5410200" algn="l"/>
                <a:tab pos="5410200" algn="l"/>
              </a:tabLst>
            </a:pPr>
            <a:r>
              <a:rPr lang="en-US" sz="5600" u="none" strike="noStrike" kern="0" spc="0" dirty="0">
                <a:solidFill>
                  <a:srgbClr val="000000"/>
                </a:solidFill>
                <a:effectLst/>
                <a:uFill>
                  <a:solidFill>
                    <a:srgbClr val="000000"/>
                  </a:solidFill>
                </a:uFill>
                <a:latin typeface="Times New Roman" panose="02020603050405020304" pitchFamily="18" charset="0"/>
                <a:ea typeface="Symbol" panose="05050102010706020507" pitchFamily="18" charset="2"/>
                <a:cs typeface="Times New Roman" panose="02020603050405020304" pitchFamily="18" charset="0"/>
              </a:rPr>
              <a:t>Make humans lazy</a:t>
            </a:r>
            <a:endParaRPr lang="en-IN" sz="5600" u="none" strike="noStrike" kern="0" spc="0" dirty="0">
              <a:solidFill>
                <a:srgbClr val="000000"/>
              </a:solidFill>
              <a:effectLst/>
              <a:uFill>
                <a:solidFill>
                  <a:srgbClr val="000000"/>
                </a:solidFill>
              </a:uFill>
              <a:latin typeface="Times New Roman" panose="02020603050405020304" pitchFamily="18" charset="0"/>
              <a:ea typeface="Symbol" panose="05050102010706020507" pitchFamily="18" charset="2"/>
              <a:cs typeface="Times New Roman" panose="02020603050405020304" pitchFamily="18" charset="0"/>
            </a:endParaRPr>
          </a:p>
          <a:p>
            <a:pPr lvl="0" algn="just" fontAlgn="base">
              <a:lnSpc>
                <a:spcPct val="107000"/>
              </a:lnSpc>
              <a:spcAft>
                <a:spcPts val="800"/>
              </a:spcAft>
              <a:tabLst>
                <a:tab pos="581660" algn="l"/>
                <a:tab pos="1163320" algn="l"/>
                <a:tab pos="1744980" algn="l"/>
                <a:tab pos="2326640" algn="l"/>
                <a:tab pos="2908300" algn="l"/>
                <a:tab pos="3489960" algn="l"/>
                <a:tab pos="4071620" algn="l"/>
                <a:tab pos="4653280" algn="l"/>
                <a:tab pos="5234940" algn="l"/>
                <a:tab pos="5410200" algn="l"/>
                <a:tab pos="5410200" algn="l"/>
                <a:tab pos="5410200" algn="l"/>
                <a:tab pos="5410200" algn="l"/>
                <a:tab pos="5410200" algn="l"/>
                <a:tab pos="5410200" algn="l"/>
                <a:tab pos="5410200" algn="l"/>
              </a:tabLst>
            </a:pPr>
            <a:r>
              <a:rPr lang="en-US" sz="5600" u="none" strike="noStrike" kern="0" spc="0" dirty="0">
                <a:solidFill>
                  <a:srgbClr val="000000"/>
                </a:solidFill>
                <a:effectLst/>
                <a:uFill>
                  <a:solidFill>
                    <a:srgbClr val="000000"/>
                  </a:solidFill>
                </a:uFill>
                <a:latin typeface="Times New Roman" panose="02020603050405020304" pitchFamily="18" charset="0"/>
                <a:ea typeface="Symbol" panose="05050102010706020507" pitchFamily="18" charset="2"/>
                <a:cs typeface="Times New Roman" panose="02020603050405020304" pitchFamily="18" charset="0"/>
              </a:rPr>
              <a:t>No creativity</a:t>
            </a:r>
            <a:endParaRPr lang="en-IN" sz="5600" u="none" strike="noStrike" kern="0" spc="0" dirty="0">
              <a:solidFill>
                <a:srgbClr val="000000"/>
              </a:solidFill>
              <a:effectLst/>
              <a:uFill>
                <a:solidFill>
                  <a:srgbClr val="000000"/>
                </a:solidFill>
              </a:uFill>
              <a:latin typeface="Times New Roman" panose="02020603050405020304" pitchFamily="18" charset="0"/>
              <a:ea typeface="Symbol" panose="05050102010706020507" pitchFamily="18" charset="2"/>
              <a:cs typeface="Times New Roman" panose="02020603050405020304" pitchFamily="18" charset="0"/>
            </a:endParaRPr>
          </a:p>
          <a:p>
            <a:pPr marL="342900" lvl="0" indent="-342900" algn="just">
              <a:lnSpc>
                <a:spcPct val="107000"/>
              </a:lnSpc>
              <a:buFont typeface="Symbol" panose="05050102010706020507" pitchFamily="18" charset="2"/>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7044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9EE09-5067-9829-3875-C695BBF94813}"/>
              </a:ext>
            </a:extLst>
          </p:cNvPr>
          <p:cNvSpPr>
            <a:spLocks noGrp="1"/>
          </p:cNvSpPr>
          <p:nvPr>
            <p:ph type="title"/>
          </p:nvPr>
        </p:nvSpPr>
        <p:spPr>
          <a:xfrm>
            <a:off x="838200" y="380999"/>
            <a:ext cx="10515600" cy="1332391"/>
          </a:xfrm>
        </p:spPr>
        <p:txBody>
          <a:bodyPr>
            <a:normAutofit/>
          </a:bodyPr>
          <a:lstStyle/>
          <a:p>
            <a:r>
              <a:rPr lang="en-IN" sz="3200" b="1" dirty="0">
                <a:effectLst/>
                <a:latin typeface="Times New Roman" panose="02020603050405020304" pitchFamily="18" charset="0"/>
                <a:ea typeface="Times New Roman" panose="02020603050405020304" pitchFamily="18" charset="0"/>
                <a:cs typeface="Times New Roman" panose="02020603050405020304" pitchFamily="18" charset="0"/>
              </a:rPr>
              <a:t>CONCLUSION</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sz="3600" dirty="0"/>
          </a:p>
        </p:txBody>
      </p:sp>
      <p:sp>
        <p:nvSpPr>
          <p:cNvPr id="3" name="Content Placeholder 2">
            <a:extLst>
              <a:ext uri="{FF2B5EF4-FFF2-40B4-BE49-F238E27FC236}">
                <a16:creationId xmlns:a16="http://schemas.microsoft.com/office/drawing/2014/main" id="{3083F391-A029-F4C7-A0C9-3D203071FA3D}"/>
              </a:ext>
            </a:extLst>
          </p:cNvPr>
          <p:cNvSpPr>
            <a:spLocks noGrp="1"/>
          </p:cNvSpPr>
          <p:nvPr>
            <p:ph idx="1"/>
          </p:nvPr>
        </p:nvSpPr>
        <p:spPr>
          <a:xfrm>
            <a:off x="609600" y="1713390"/>
            <a:ext cx="10972800" cy="4447713"/>
          </a:xfrm>
        </p:spPr>
        <p:txBody>
          <a:bodyPr>
            <a:normAutofit fontScale="32500" lnSpcReduction="20000"/>
          </a:bodyPr>
          <a:lstStyle/>
          <a:p>
            <a:pPr algn="just">
              <a:lnSpc>
                <a:spcPct val="115000"/>
              </a:lnSpc>
              <a:spcAft>
                <a:spcPts val="1000"/>
              </a:spcAft>
            </a:pPr>
            <a:r>
              <a:rPr lang="en-US" sz="6400" dirty="0">
                <a:ln>
                  <a:noFill/>
                </a:ln>
                <a:solidFill>
                  <a:srgbClr val="000000"/>
                </a:solidFill>
                <a:effectLst/>
                <a:uFill>
                  <a:solidFill>
                    <a:srgbClr val="000000"/>
                  </a:solidFill>
                </a:uFill>
                <a:latin typeface="Times New Roman" panose="02020603050405020304" pitchFamily="18" charset="0"/>
                <a:ea typeface="Arial Unicode MS" panose="020B0604020202020204" pitchFamily="34" charset="-128"/>
                <a:cs typeface="Times New Roman" panose="02020603050405020304" pitchFamily="18" charset="0"/>
              </a:rPr>
              <a:t>In this paper we have discussed about Personal Virtual Assistant For Mac </a:t>
            </a:r>
            <a:r>
              <a:rPr lang="en-US" sz="6400" dirty="0" err="1">
                <a:ln>
                  <a:noFill/>
                </a:ln>
                <a:solidFill>
                  <a:srgbClr val="000000"/>
                </a:solidFill>
                <a:effectLst/>
                <a:uFill>
                  <a:solidFill>
                    <a:srgbClr val="000000"/>
                  </a:solidFill>
                </a:uFill>
                <a:latin typeface="Times New Roman" panose="02020603050405020304" pitchFamily="18" charset="0"/>
                <a:ea typeface="Arial Unicode MS" panose="020B0604020202020204" pitchFamily="34" charset="-128"/>
                <a:cs typeface="Times New Roman" panose="02020603050405020304" pitchFamily="18" charset="0"/>
              </a:rPr>
              <a:t>os</a:t>
            </a:r>
            <a:r>
              <a:rPr lang="en-US" sz="6400" dirty="0">
                <a:ln>
                  <a:noFill/>
                </a:ln>
                <a:solidFill>
                  <a:srgbClr val="000000"/>
                </a:solidFill>
                <a:effectLst/>
                <a:uFill>
                  <a:solidFill>
                    <a:srgbClr val="000000"/>
                  </a:solidFill>
                </a:uFill>
                <a:latin typeface="Times New Roman" panose="02020603050405020304" pitchFamily="18" charset="0"/>
                <a:ea typeface="Arial Unicode MS" panose="020B0604020202020204" pitchFamily="34" charset="-128"/>
                <a:cs typeface="Times New Roman" panose="02020603050405020304" pitchFamily="18" charset="0"/>
              </a:rPr>
              <a:t> Using Python. Virtual assistant makes life easier to humans. virtual assistant is the flexibility to contract for just the services they need. We use Artificial Intelligence technology for this project. Virtual Personal Assistants are effective way to manage or organize your schedule. Virtual Personal assistants are also reliable than Human Personal Assistant because, virtual personal Assistants are more portable, loyal and available to use anytime. Our virtual assistant will be intimate you with suggestions and taking instructions, and will know more about you. We can expect this device to be permanent.</a:t>
            </a:r>
            <a:endParaRPr lang="en-IN" sz="6400" dirty="0">
              <a:ln>
                <a:noFill/>
              </a:ln>
              <a:solidFill>
                <a:srgbClr val="000000"/>
              </a:solidFill>
              <a:effectLst/>
              <a:uFill>
                <a:solidFill>
                  <a:srgbClr val="000000"/>
                </a:solidFill>
              </a:uFill>
              <a:latin typeface="Times New Roman" panose="02020603050405020304" pitchFamily="18" charset="0"/>
              <a:ea typeface="Arial Unicode MS" panose="020B0604020202020204" pitchFamily="34" charset="-128"/>
              <a:cs typeface="Times New Roman" panose="02020603050405020304" pitchFamily="18" charset="0"/>
            </a:endParaRPr>
          </a:p>
          <a:p>
            <a:pPr algn="just">
              <a:lnSpc>
                <a:spcPct val="115000"/>
              </a:lnSpc>
              <a:spcAft>
                <a:spcPts val="1000"/>
              </a:spcAft>
            </a:pPr>
            <a:r>
              <a:rPr lang="en-US" sz="6400" dirty="0">
                <a:ln>
                  <a:noFill/>
                </a:ln>
                <a:solidFill>
                  <a:srgbClr val="000000"/>
                </a:solidFill>
                <a:effectLst/>
                <a:uFill>
                  <a:solidFill>
                    <a:srgbClr val="000000"/>
                  </a:solidFill>
                </a:uFill>
                <a:latin typeface="Times New Roman" panose="02020603050405020304" pitchFamily="18" charset="0"/>
                <a:ea typeface="Arial Unicode MS" panose="020B0604020202020204" pitchFamily="34" charset="-128"/>
                <a:cs typeface="Times New Roman" panose="02020603050405020304" pitchFamily="18" charset="0"/>
              </a:rPr>
              <a:t>Features :-</a:t>
            </a:r>
            <a:r>
              <a:rPr lang="en-US" sz="6400" u="none" strike="noStrike" kern="0" spc="0" dirty="0">
                <a:solidFill>
                  <a:srgbClr val="000000"/>
                </a:solidFill>
                <a:effectLst/>
                <a:uFill>
                  <a:solidFill>
                    <a:srgbClr val="000000"/>
                  </a:solidFill>
                </a:uFill>
                <a:latin typeface="Times New Roman" panose="02020603050405020304" pitchFamily="18" charset="0"/>
                <a:ea typeface="Symbol" panose="05050102010706020507" pitchFamily="18" charset="2"/>
                <a:cs typeface="Times New Roman" panose="02020603050405020304" pitchFamily="18" charset="0"/>
              </a:rPr>
              <a:t>Greet user,</a:t>
            </a:r>
            <a:r>
              <a:rPr lang="en-IN" sz="6400" kern="0" dirty="0">
                <a:solidFill>
                  <a:srgbClr val="000000"/>
                </a:solidFill>
                <a:uFill>
                  <a:solidFill>
                    <a:srgbClr val="000000"/>
                  </a:solidFill>
                </a:uFill>
                <a:latin typeface="Times New Roman" panose="02020603050405020304" pitchFamily="18" charset="0"/>
                <a:ea typeface="Symbol" panose="05050102010706020507" pitchFamily="18" charset="2"/>
                <a:cs typeface="Times New Roman" panose="02020603050405020304" pitchFamily="18" charset="0"/>
              </a:rPr>
              <a:t> </a:t>
            </a:r>
            <a:r>
              <a:rPr lang="en-US" sz="6400" u="none" strike="noStrike" kern="0" spc="0" dirty="0">
                <a:solidFill>
                  <a:srgbClr val="000000"/>
                </a:solidFill>
                <a:effectLst/>
                <a:uFill>
                  <a:solidFill>
                    <a:srgbClr val="000000"/>
                  </a:solidFill>
                </a:uFill>
                <a:latin typeface="Times New Roman" panose="02020603050405020304" pitchFamily="18" charset="0"/>
                <a:ea typeface="Symbol" panose="05050102010706020507" pitchFamily="18" charset="2"/>
                <a:cs typeface="Times New Roman" panose="02020603050405020304" pitchFamily="18" charset="0"/>
              </a:rPr>
              <a:t>Search anything on google,</a:t>
            </a:r>
            <a:r>
              <a:rPr lang="en-IN" sz="6400" kern="0" dirty="0">
                <a:solidFill>
                  <a:srgbClr val="000000"/>
                </a:solidFill>
                <a:uFill>
                  <a:solidFill>
                    <a:srgbClr val="000000"/>
                  </a:solidFill>
                </a:uFill>
                <a:latin typeface="Times New Roman" panose="02020603050405020304" pitchFamily="18" charset="0"/>
                <a:ea typeface="Symbol" panose="05050102010706020507" pitchFamily="18" charset="2"/>
                <a:cs typeface="Times New Roman" panose="02020603050405020304" pitchFamily="18" charset="0"/>
              </a:rPr>
              <a:t> </a:t>
            </a:r>
            <a:r>
              <a:rPr lang="en-US" sz="6400" u="none" strike="noStrike" kern="0" spc="0" dirty="0">
                <a:solidFill>
                  <a:srgbClr val="000000"/>
                </a:solidFill>
                <a:effectLst/>
                <a:uFill>
                  <a:solidFill>
                    <a:srgbClr val="000000"/>
                  </a:solidFill>
                </a:uFill>
                <a:latin typeface="Times New Roman" panose="02020603050405020304" pitchFamily="18" charset="0"/>
                <a:ea typeface="Symbol" panose="05050102010706020507" pitchFamily="18" charset="2"/>
                <a:cs typeface="Times New Roman" panose="02020603050405020304" pitchFamily="18" charset="0"/>
              </a:rPr>
              <a:t>Tell a random joke,</a:t>
            </a:r>
            <a:r>
              <a:rPr lang="en-IN" sz="6400" kern="0" dirty="0">
                <a:solidFill>
                  <a:srgbClr val="000000"/>
                </a:solidFill>
                <a:uFill>
                  <a:solidFill>
                    <a:srgbClr val="000000"/>
                  </a:solidFill>
                </a:uFill>
                <a:latin typeface="Times New Roman" panose="02020603050405020304" pitchFamily="18" charset="0"/>
                <a:ea typeface="Symbol" panose="05050102010706020507" pitchFamily="18" charset="2"/>
                <a:cs typeface="Times New Roman" panose="02020603050405020304" pitchFamily="18" charset="0"/>
              </a:rPr>
              <a:t> </a:t>
            </a:r>
            <a:r>
              <a:rPr lang="en-US" sz="6400" u="none" strike="noStrike" kern="0" spc="0" dirty="0">
                <a:solidFill>
                  <a:srgbClr val="000000"/>
                </a:solidFill>
                <a:effectLst/>
                <a:uFill>
                  <a:solidFill>
                    <a:srgbClr val="000000"/>
                  </a:solidFill>
                </a:uFill>
                <a:latin typeface="Times New Roman" panose="02020603050405020304" pitchFamily="18" charset="0"/>
                <a:ea typeface="Symbol" panose="05050102010706020507" pitchFamily="18" charset="2"/>
                <a:cs typeface="Times New Roman" panose="02020603050405020304" pitchFamily="18" charset="0"/>
              </a:rPr>
              <a:t>Open YouTube,</a:t>
            </a:r>
            <a:r>
              <a:rPr lang="en-IN" sz="6400" kern="0" dirty="0">
                <a:solidFill>
                  <a:srgbClr val="000000"/>
                </a:solidFill>
                <a:uFill>
                  <a:solidFill>
                    <a:srgbClr val="000000"/>
                  </a:solidFill>
                </a:uFill>
                <a:latin typeface="Times New Roman" panose="02020603050405020304" pitchFamily="18" charset="0"/>
                <a:ea typeface="Symbol" panose="05050102010706020507" pitchFamily="18" charset="2"/>
                <a:cs typeface="Times New Roman" panose="02020603050405020304" pitchFamily="18" charset="0"/>
              </a:rPr>
              <a:t> </a:t>
            </a:r>
            <a:r>
              <a:rPr lang="en-US" sz="6400" u="none" strike="noStrike" kern="0" spc="0" dirty="0">
                <a:solidFill>
                  <a:srgbClr val="000000"/>
                </a:solidFill>
                <a:effectLst/>
                <a:uFill>
                  <a:solidFill>
                    <a:srgbClr val="000000"/>
                  </a:solidFill>
                </a:uFill>
                <a:latin typeface="Times New Roman" panose="02020603050405020304" pitchFamily="18" charset="0"/>
                <a:ea typeface="Symbol" panose="05050102010706020507" pitchFamily="18" charset="2"/>
                <a:cs typeface="Times New Roman" panose="02020603050405020304" pitchFamily="18" charset="0"/>
              </a:rPr>
              <a:t>Can play any song on YouTube,</a:t>
            </a:r>
            <a:r>
              <a:rPr lang="en-IN" sz="6400" kern="0" dirty="0">
                <a:solidFill>
                  <a:srgbClr val="000000"/>
                </a:solidFill>
                <a:uFill>
                  <a:solidFill>
                    <a:srgbClr val="000000"/>
                  </a:solidFill>
                </a:uFill>
                <a:latin typeface="Times New Roman" panose="02020603050405020304" pitchFamily="18" charset="0"/>
                <a:ea typeface="Symbol" panose="05050102010706020507" pitchFamily="18" charset="2"/>
                <a:cs typeface="Times New Roman" panose="02020603050405020304" pitchFamily="18" charset="0"/>
              </a:rPr>
              <a:t> </a:t>
            </a:r>
            <a:r>
              <a:rPr lang="en-US" sz="6400" u="none" strike="noStrike" kern="0" spc="0" dirty="0">
                <a:solidFill>
                  <a:srgbClr val="000000"/>
                </a:solidFill>
                <a:effectLst/>
                <a:uFill>
                  <a:solidFill>
                    <a:srgbClr val="000000"/>
                  </a:solidFill>
                </a:uFill>
                <a:latin typeface="Times New Roman" panose="02020603050405020304" pitchFamily="18" charset="0"/>
                <a:ea typeface="Symbol" panose="05050102010706020507" pitchFamily="18" charset="2"/>
                <a:cs typeface="Times New Roman" panose="02020603050405020304" pitchFamily="18" charset="0"/>
              </a:rPr>
              <a:t>Open mail, Open current news,</a:t>
            </a:r>
            <a:r>
              <a:rPr lang="en-IN" sz="6400" kern="0" dirty="0">
                <a:solidFill>
                  <a:srgbClr val="000000"/>
                </a:solidFill>
                <a:uFill>
                  <a:solidFill>
                    <a:srgbClr val="000000"/>
                  </a:solidFill>
                </a:uFill>
                <a:latin typeface="Times New Roman" panose="02020603050405020304" pitchFamily="18" charset="0"/>
                <a:ea typeface="Symbol" panose="05050102010706020507" pitchFamily="18" charset="2"/>
                <a:cs typeface="Times New Roman" panose="02020603050405020304" pitchFamily="18" charset="0"/>
              </a:rPr>
              <a:t> </a:t>
            </a:r>
            <a:r>
              <a:rPr lang="en-US" sz="6400" u="none" strike="noStrike" kern="0" spc="0" dirty="0">
                <a:solidFill>
                  <a:srgbClr val="000000"/>
                </a:solidFill>
                <a:effectLst/>
                <a:uFill>
                  <a:solidFill>
                    <a:srgbClr val="000000"/>
                  </a:solidFill>
                </a:uFill>
                <a:latin typeface="Times New Roman" panose="02020603050405020304" pitchFamily="18" charset="0"/>
                <a:ea typeface="Symbol" panose="05050102010706020507" pitchFamily="18" charset="2"/>
                <a:cs typeface="Times New Roman" panose="02020603050405020304" pitchFamily="18" charset="0"/>
              </a:rPr>
              <a:t>Tell Current Date And Time</a:t>
            </a:r>
            <a:r>
              <a:rPr lang="en-IN" sz="6400" kern="0" dirty="0">
                <a:solidFill>
                  <a:srgbClr val="000000"/>
                </a:solidFill>
                <a:uFill>
                  <a:solidFill>
                    <a:srgbClr val="000000"/>
                  </a:solidFill>
                </a:uFill>
                <a:latin typeface="Times New Roman" panose="02020603050405020304" pitchFamily="18" charset="0"/>
                <a:ea typeface="Symbol" panose="05050102010706020507" pitchFamily="18" charset="2"/>
                <a:cs typeface="Times New Roman" panose="02020603050405020304" pitchFamily="18" charset="0"/>
              </a:rPr>
              <a:t>, </a:t>
            </a:r>
            <a:r>
              <a:rPr lang="en-US" sz="6400" u="none" strike="noStrike" kern="0" spc="0" dirty="0">
                <a:solidFill>
                  <a:srgbClr val="000000"/>
                </a:solidFill>
                <a:effectLst/>
                <a:uFill>
                  <a:solidFill>
                    <a:srgbClr val="000000"/>
                  </a:solidFill>
                </a:uFill>
                <a:latin typeface="Times New Roman" panose="02020603050405020304" pitchFamily="18" charset="0"/>
                <a:ea typeface="Symbol" panose="05050102010706020507" pitchFamily="18" charset="2"/>
                <a:cs typeface="Times New Roman" panose="02020603050405020304" pitchFamily="18" charset="0"/>
              </a:rPr>
              <a:t>Launch Windows Application,</a:t>
            </a:r>
            <a:r>
              <a:rPr lang="en-IN" sz="6400" kern="0" dirty="0">
                <a:solidFill>
                  <a:srgbClr val="000000"/>
                </a:solidFill>
                <a:uFill>
                  <a:solidFill>
                    <a:srgbClr val="000000"/>
                  </a:solidFill>
                </a:uFill>
                <a:latin typeface="Times New Roman" panose="02020603050405020304" pitchFamily="18" charset="0"/>
                <a:ea typeface="Symbol" panose="05050102010706020507" pitchFamily="18" charset="2"/>
                <a:cs typeface="Times New Roman" panose="02020603050405020304" pitchFamily="18" charset="0"/>
              </a:rPr>
              <a:t> </a:t>
            </a:r>
            <a:r>
              <a:rPr lang="en-US" sz="6400" u="none" strike="noStrike" kern="0" spc="0" dirty="0">
                <a:solidFill>
                  <a:srgbClr val="000000"/>
                </a:solidFill>
                <a:effectLst/>
                <a:uFill>
                  <a:solidFill>
                    <a:srgbClr val="000000"/>
                  </a:solidFill>
                </a:uFill>
                <a:latin typeface="Times New Roman" panose="02020603050405020304" pitchFamily="18" charset="0"/>
                <a:ea typeface="Symbol" panose="05050102010706020507" pitchFamily="18" charset="2"/>
                <a:cs typeface="Times New Roman" panose="02020603050405020304" pitchFamily="18" charset="0"/>
              </a:rPr>
              <a:t>Send Email, Tell about weather of any city</a:t>
            </a:r>
            <a:r>
              <a:rPr lang="en-IN" sz="6400" kern="0" dirty="0">
                <a:solidFill>
                  <a:srgbClr val="000000"/>
                </a:solidFill>
                <a:uFill>
                  <a:solidFill>
                    <a:srgbClr val="000000"/>
                  </a:solidFill>
                </a:uFill>
                <a:latin typeface="Times New Roman" panose="02020603050405020304" pitchFamily="18" charset="0"/>
                <a:ea typeface="Symbol" panose="05050102010706020507" pitchFamily="18" charset="2"/>
                <a:cs typeface="Times New Roman" panose="02020603050405020304" pitchFamily="18" charset="0"/>
              </a:rPr>
              <a:t>, </a:t>
            </a:r>
            <a:r>
              <a:rPr lang="en-US" sz="6400" u="none" strike="noStrike" kern="0" spc="0" dirty="0">
                <a:solidFill>
                  <a:srgbClr val="000000"/>
                </a:solidFill>
                <a:effectLst/>
                <a:uFill>
                  <a:solidFill>
                    <a:srgbClr val="000000"/>
                  </a:solidFill>
                </a:uFill>
                <a:latin typeface="Times New Roman" panose="02020603050405020304" pitchFamily="18" charset="0"/>
                <a:ea typeface="Symbol" panose="05050102010706020507" pitchFamily="18" charset="2"/>
                <a:cs typeface="Times New Roman" panose="02020603050405020304" pitchFamily="18" charset="0"/>
              </a:rPr>
              <a:t>Tell about any person(via Wikipedia)</a:t>
            </a:r>
            <a:r>
              <a:rPr lang="en-IN" sz="6400" kern="0" dirty="0">
                <a:solidFill>
                  <a:srgbClr val="000000"/>
                </a:solidFill>
                <a:uFill>
                  <a:solidFill>
                    <a:srgbClr val="000000"/>
                  </a:solidFill>
                </a:uFill>
                <a:latin typeface="Times New Roman" panose="02020603050405020304" pitchFamily="18" charset="0"/>
                <a:ea typeface="Symbol" panose="05050102010706020507" pitchFamily="18" charset="2"/>
                <a:cs typeface="Times New Roman" panose="02020603050405020304" pitchFamily="18" charset="0"/>
              </a:rPr>
              <a:t>, </a:t>
            </a:r>
            <a:r>
              <a:rPr lang="en-US" sz="6400" u="none" strike="noStrike" kern="0" spc="0" dirty="0">
                <a:solidFill>
                  <a:srgbClr val="000000"/>
                </a:solidFill>
                <a:effectLst/>
                <a:uFill>
                  <a:solidFill>
                    <a:srgbClr val="000000"/>
                  </a:solidFill>
                </a:uFill>
                <a:latin typeface="Times New Roman" panose="02020603050405020304" pitchFamily="18" charset="0"/>
                <a:ea typeface="Symbol" panose="05050102010706020507" pitchFamily="18" charset="2"/>
                <a:cs typeface="Times New Roman" panose="02020603050405020304" pitchFamily="18" charset="0"/>
              </a:rPr>
              <a:t>Easy to use</a:t>
            </a:r>
            <a:r>
              <a:rPr lang="en-IN" sz="6400" kern="0" dirty="0">
                <a:solidFill>
                  <a:srgbClr val="000000"/>
                </a:solidFill>
                <a:uFill>
                  <a:solidFill>
                    <a:srgbClr val="000000"/>
                  </a:solidFill>
                </a:uFill>
                <a:latin typeface="Times New Roman" panose="02020603050405020304" pitchFamily="18" charset="0"/>
                <a:ea typeface="Symbol" panose="05050102010706020507" pitchFamily="18" charset="2"/>
                <a:cs typeface="Times New Roman" panose="02020603050405020304" pitchFamily="18" charset="0"/>
              </a:rPr>
              <a:t>, </a:t>
            </a:r>
            <a:r>
              <a:rPr lang="en-US" sz="6400" u="none" strike="noStrike" kern="0" spc="0" dirty="0">
                <a:solidFill>
                  <a:srgbClr val="000000"/>
                </a:solidFill>
                <a:effectLst/>
                <a:uFill>
                  <a:solidFill>
                    <a:srgbClr val="000000"/>
                  </a:solidFill>
                </a:uFill>
                <a:latin typeface="Times New Roman" panose="02020603050405020304" pitchFamily="18" charset="0"/>
                <a:ea typeface="Symbol" panose="05050102010706020507" pitchFamily="18" charset="2"/>
                <a:cs typeface="Times New Roman" panose="02020603050405020304" pitchFamily="18" charset="0"/>
              </a:rPr>
              <a:t>Question related to MCA admission in Dy Patil School of MCA</a:t>
            </a:r>
            <a:endParaRPr lang="en-IN" sz="6400" u="none" strike="noStrike" kern="0" spc="0" dirty="0">
              <a:solidFill>
                <a:srgbClr val="000000"/>
              </a:solidFill>
              <a:effectLst/>
              <a:uFill>
                <a:solidFill>
                  <a:srgbClr val="000000"/>
                </a:solidFill>
              </a:uFill>
              <a:latin typeface="Times New Roman" panose="02020603050405020304" pitchFamily="18" charset="0"/>
              <a:ea typeface="Symbol" panose="05050102010706020507" pitchFamily="18" charset="2"/>
              <a:cs typeface="Times New Roman" panose="02020603050405020304" pitchFamily="18" charset="0"/>
            </a:endParaRPr>
          </a:p>
          <a:p>
            <a:pPr marL="0" indent="0" algn="just">
              <a:lnSpc>
                <a:spcPct val="150000"/>
              </a:lnSpc>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0036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ctrTitle"/>
          </p:nvPr>
        </p:nvSpPr>
        <p:spPr>
          <a:xfrm>
            <a:off x="2833379" y="2681925"/>
            <a:ext cx="6693408" cy="1088136"/>
          </a:xfrm>
        </p:spPr>
        <p:txBody>
          <a:bodyPr anchor="b">
            <a:normAutofit/>
          </a:bodyPr>
          <a:lstStyle/>
          <a:p>
            <a:r>
              <a:rPr lang="en-US" sz="7200" dirty="0"/>
              <a:t>Thank you</a:t>
            </a:r>
          </a:p>
        </p:txBody>
      </p:sp>
    </p:spTree>
    <p:extLst>
      <p:ext uri="{BB962C8B-B14F-4D97-AF65-F5344CB8AC3E}">
        <p14:creationId xmlns:p14="http://schemas.microsoft.com/office/powerpoint/2010/main" val="2790251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8089287" y="579015"/>
            <a:ext cx="3749040" cy="1325880"/>
          </a:xfrm>
        </p:spPr>
        <p:txBody>
          <a:bodyPr>
            <a:normAutofit/>
          </a:bodyPr>
          <a:lstStyle/>
          <a:p>
            <a:r>
              <a:rPr lang="en-US" dirty="0">
                <a:solidFill>
                  <a:schemeClr val="accent3"/>
                </a:solidFill>
                <a:latin typeface="Baskerville Old Face" panose="02020602080505020303" pitchFamily="18" charset="77"/>
                <a:cs typeface="Calibri Light"/>
              </a:rPr>
              <a:t>Index</a:t>
            </a:r>
            <a:endParaRPr lang="en-US" dirty="0">
              <a:solidFill>
                <a:schemeClr val="accent3"/>
              </a:solidFill>
              <a:latin typeface="Baskerville Old Face" panose="02020602080505020303" pitchFamily="18" charset="77"/>
            </a:endParaRP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a:xfrm>
            <a:off x="7848602" y="1660634"/>
            <a:ext cx="3942810" cy="5060841"/>
          </a:xfrm>
        </p:spPr>
        <p:txBody>
          <a:bodyPr vert="horz" lIns="91440" tIns="45720" rIns="91440" bIns="45720" rtlCol="0" anchor="t">
            <a:normAutofit fontScale="40000" lnSpcReduction="20000"/>
          </a:bodyPr>
          <a:lstStyle/>
          <a:p>
            <a:pPr marL="342900" indent="-342900">
              <a:lnSpc>
                <a:spcPct val="150000"/>
              </a:lnSpc>
              <a:buFont typeface="Arial" panose="020B0604020202020204" pitchFamily="34" charset="0"/>
              <a:buChar char="•"/>
            </a:pPr>
            <a:r>
              <a:rPr lang="en-US" sz="4900" dirty="0">
                <a:solidFill>
                  <a:schemeClr val="accent3"/>
                </a:solidFill>
                <a:latin typeface="Gill Sans Nova Light" panose="020B0302020104020203" pitchFamily="34" charset="0"/>
                <a:cs typeface="Gill Sans Light" panose="020B0302020104020203" pitchFamily="34" charset="-79"/>
                <a:hlinkClick r:id="rId3" action="ppaction://hlinksldjump"/>
              </a:rPr>
              <a:t>Introduction</a:t>
            </a:r>
            <a:endParaRPr lang="en-US" sz="4900" dirty="0">
              <a:solidFill>
                <a:schemeClr val="accent3"/>
              </a:solidFill>
              <a:latin typeface="Gill Sans Nova Light" panose="020B0302020104020203" pitchFamily="34" charset="0"/>
              <a:cs typeface="Gill Sans Light" panose="020B0302020104020203" pitchFamily="34" charset="-79"/>
            </a:endParaRPr>
          </a:p>
          <a:p>
            <a:pPr marL="342900" indent="-342900">
              <a:lnSpc>
                <a:spcPct val="150000"/>
              </a:lnSpc>
              <a:buFont typeface="Arial" panose="020B0604020202020204" pitchFamily="34" charset="0"/>
              <a:buChar char="•"/>
            </a:pPr>
            <a:r>
              <a:rPr lang="en-US" sz="4900" dirty="0">
                <a:solidFill>
                  <a:schemeClr val="accent3"/>
                </a:solidFill>
                <a:latin typeface="Gill Sans Nova Light" panose="020B0302020104020203" pitchFamily="34" charset="0"/>
                <a:cs typeface="Gill Sans Light" panose="020B0302020104020203" pitchFamily="34" charset="-79"/>
                <a:hlinkClick r:id="rId4" action="ppaction://hlinksldjump"/>
              </a:rPr>
              <a:t>Existing and proposed system</a:t>
            </a:r>
            <a:endParaRPr lang="en-US" sz="4900" dirty="0">
              <a:solidFill>
                <a:schemeClr val="accent3"/>
              </a:solidFill>
              <a:latin typeface="Gill Sans Nova Light" panose="020B0302020104020203" pitchFamily="34" charset="0"/>
              <a:cs typeface="Gill Sans Light" panose="020B0302020104020203" pitchFamily="34" charset="-79"/>
            </a:endParaRPr>
          </a:p>
          <a:p>
            <a:pPr marL="342900" indent="-342900">
              <a:lnSpc>
                <a:spcPct val="150000"/>
              </a:lnSpc>
              <a:buFont typeface="Arial" panose="020B0604020202020204" pitchFamily="34" charset="0"/>
              <a:buChar char="•"/>
            </a:pPr>
            <a:r>
              <a:rPr lang="en-US" sz="4900" dirty="0">
                <a:solidFill>
                  <a:schemeClr val="accent3"/>
                </a:solidFill>
                <a:latin typeface="Gill Sans Nova Light" panose="020B0302020104020203" pitchFamily="34" charset="0"/>
                <a:cs typeface="Gill Sans Light" panose="020B0302020104020203" pitchFamily="34" charset="-79"/>
                <a:hlinkClick r:id="rId5" action="ppaction://hlinksldjump"/>
              </a:rPr>
              <a:t>Operating Environment</a:t>
            </a:r>
            <a:endParaRPr lang="en-US" sz="4900" dirty="0">
              <a:solidFill>
                <a:schemeClr val="accent3"/>
              </a:solidFill>
              <a:latin typeface="Gill Sans Nova Light" panose="020B0302020104020203" pitchFamily="34" charset="0"/>
              <a:cs typeface="Gill Sans Light" panose="020B0302020104020203" pitchFamily="34" charset="-79"/>
            </a:endParaRPr>
          </a:p>
          <a:p>
            <a:pPr marL="342900" indent="-342900">
              <a:lnSpc>
                <a:spcPct val="150000"/>
              </a:lnSpc>
              <a:buFont typeface="Arial" panose="020B0604020202020204" pitchFamily="34" charset="0"/>
              <a:buChar char="•"/>
            </a:pPr>
            <a:r>
              <a:rPr lang="en-US" sz="4900" dirty="0">
                <a:solidFill>
                  <a:schemeClr val="accent3"/>
                </a:solidFill>
                <a:latin typeface="Gill Sans Nova Light" panose="020B0302020104020203" pitchFamily="34" charset="0"/>
                <a:cs typeface="Gill Sans Light" panose="020B0302020104020203" pitchFamily="34" charset="-79"/>
                <a:hlinkClick r:id="rId6" action="ppaction://hlinksldjump"/>
              </a:rPr>
              <a:t>Brief description of technology</a:t>
            </a:r>
            <a:endParaRPr lang="en-US" sz="4900" dirty="0">
              <a:solidFill>
                <a:schemeClr val="accent3"/>
              </a:solidFill>
              <a:latin typeface="Gill Sans Nova Light" panose="020B0302020104020203" pitchFamily="34" charset="0"/>
              <a:cs typeface="Gill Sans Light" panose="020B0302020104020203" pitchFamily="34" charset="-79"/>
            </a:endParaRPr>
          </a:p>
          <a:p>
            <a:pPr marL="342900" indent="-342900">
              <a:lnSpc>
                <a:spcPct val="150000"/>
              </a:lnSpc>
              <a:buFont typeface="Arial" panose="020B0604020202020204" pitchFamily="34" charset="0"/>
              <a:buChar char="•"/>
            </a:pPr>
            <a:r>
              <a:rPr lang="en-US" sz="4900" dirty="0">
                <a:solidFill>
                  <a:schemeClr val="accent3"/>
                </a:solidFill>
                <a:latin typeface="Gill Sans Nova Light" panose="020B0302020104020203" pitchFamily="34" charset="0"/>
                <a:cs typeface="Gill Sans Light" panose="020B0302020104020203" pitchFamily="34" charset="-79"/>
                <a:hlinkClick r:id="rId7" action="ppaction://hlinksldjump"/>
              </a:rPr>
              <a:t>System analysis and design</a:t>
            </a:r>
            <a:endParaRPr lang="en-US" sz="4900" dirty="0">
              <a:solidFill>
                <a:schemeClr val="accent3"/>
              </a:solidFill>
              <a:latin typeface="Gill Sans Nova Light" panose="020B0302020104020203" pitchFamily="34" charset="0"/>
              <a:cs typeface="Gill Sans Light" panose="020B0302020104020203" pitchFamily="34" charset="-79"/>
            </a:endParaRPr>
          </a:p>
          <a:p>
            <a:pPr marL="342900" indent="-342900">
              <a:lnSpc>
                <a:spcPct val="150000"/>
              </a:lnSpc>
              <a:buFont typeface="Arial" panose="020B0604020202020204" pitchFamily="34" charset="0"/>
              <a:buChar char="•"/>
            </a:pPr>
            <a:r>
              <a:rPr lang="en-US" sz="4900" dirty="0">
                <a:solidFill>
                  <a:schemeClr val="accent3"/>
                </a:solidFill>
                <a:latin typeface="Gill Sans Nova Light" panose="020B0302020104020203" pitchFamily="34" charset="0"/>
                <a:cs typeface="Gill Sans Light" panose="020B0302020104020203" pitchFamily="34" charset="-79"/>
                <a:hlinkClick r:id="rId8" action="ppaction://hlinksldjump"/>
              </a:rPr>
              <a:t>Library  Used</a:t>
            </a:r>
            <a:endParaRPr lang="en-US" sz="4900" dirty="0">
              <a:solidFill>
                <a:schemeClr val="accent3"/>
              </a:solidFill>
              <a:latin typeface="Gill Sans Nova Light" panose="020B0302020104020203" pitchFamily="34" charset="0"/>
              <a:cs typeface="Gill Sans Light" panose="020B0302020104020203" pitchFamily="34" charset="-79"/>
            </a:endParaRPr>
          </a:p>
          <a:p>
            <a:pPr marL="342900" indent="-342900">
              <a:lnSpc>
                <a:spcPct val="150000"/>
              </a:lnSpc>
              <a:buFont typeface="Arial" panose="020B0604020202020204" pitchFamily="34" charset="0"/>
              <a:buChar char="•"/>
            </a:pPr>
            <a:r>
              <a:rPr lang="en-US" sz="4900" dirty="0">
                <a:solidFill>
                  <a:schemeClr val="accent3"/>
                </a:solidFill>
                <a:latin typeface="Gill Sans Nova Light" panose="020B0302020104020203" pitchFamily="34" charset="0"/>
                <a:cs typeface="Gill Sans Light" panose="020B0302020104020203" pitchFamily="34" charset="-79"/>
                <a:hlinkClick r:id="rId9" action="ppaction://hlinksldjump"/>
              </a:rPr>
              <a:t>Implementation (output)</a:t>
            </a:r>
            <a:endParaRPr lang="en-US" sz="4900" dirty="0">
              <a:solidFill>
                <a:schemeClr val="accent3"/>
              </a:solidFill>
              <a:latin typeface="Gill Sans Nova Light" panose="020B0302020104020203" pitchFamily="34" charset="0"/>
              <a:cs typeface="Gill Sans Light" panose="020B0302020104020203" pitchFamily="34" charset="-79"/>
            </a:endParaRPr>
          </a:p>
          <a:p>
            <a:pPr marL="342900" indent="-342900">
              <a:lnSpc>
                <a:spcPct val="150000"/>
              </a:lnSpc>
              <a:buFont typeface="Arial" panose="020B0604020202020204" pitchFamily="34" charset="0"/>
              <a:buChar char="•"/>
            </a:pPr>
            <a:r>
              <a:rPr lang="en-US" sz="4900" dirty="0">
                <a:latin typeface="Gill Sans Nova Light" panose="020B0302020104020203" pitchFamily="34" charset="0"/>
                <a:cs typeface="Gill Sans Light" panose="020B0302020104020203" pitchFamily="34" charset="-79"/>
                <a:hlinkClick r:id="rId10" action="ppaction://hlinksldjump"/>
              </a:rPr>
              <a:t>Drawbacks and Limitation</a:t>
            </a:r>
            <a:endParaRPr lang="en-US" sz="4900" dirty="0">
              <a:latin typeface="Gill Sans Nova Light" panose="020B0302020104020203" pitchFamily="34" charset="0"/>
              <a:cs typeface="Gill Sans Light" panose="020B0302020104020203" pitchFamily="34" charset="-79"/>
            </a:endParaRPr>
          </a:p>
          <a:p>
            <a:pPr marL="342900" indent="-342900">
              <a:lnSpc>
                <a:spcPct val="150000"/>
              </a:lnSpc>
              <a:buFont typeface="Arial" panose="020B0604020202020204" pitchFamily="34" charset="0"/>
              <a:buChar char="•"/>
            </a:pPr>
            <a:r>
              <a:rPr lang="en-US" sz="4900" dirty="0">
                <a:solidFill>
                  <a:schemeClr val="accent3"/>
                </a:solidFill>
                <a:latin typeface="Gill Sans Nova Light" panose="020B0302020104020203" pitchFamily="34" charset="0"/>
                <a:cs typeface="Gill Sans Light" panose="020B0302020104020203" pitchFamily="34" charset="-79"/>
                <a:hlinkClick r:id="rId11" action="ppaction://hlinksldjump"/>
              </a:rPr>
              <a:t>Conclusion</a:t>
            </a:r>
            <a:endParaRPr lang="en-US" sz="4900" dirty="0">
              <a:solidFill>
                <a:schemeClr val="accent3"/>
              </a:solidFill>
              <a:latin typeface="Gill Sans Nova Light" panose="020B0302020104020203" pitchFamily="34" charset="0"/>
              <a:cs typeface="Gill Sans Light" panose="020B0302020104020203" pitchFamily="34" charset="-79"/>
            </a:endParaRPr>
          </a:p>
          <a:p>
            <a:pPr marL="0" indent="0">
              <a:lnSpc>
                <a:spcPct val="150000"/>
              </a:lnSpc>
              <a:buNone/>
            </a:pPr>
            <a:endParaRPr lang="en-US" sz="2400" dirty="0">
              <a:solidFill>
                <a:schemeClr val="accent3"/>
              </a:solidFill>
              <a:latin typeface="Gill Sans Nova Light" panose="020B0302020104020203" pitchFamily="34" charset="0"/>
              <a:cs typeface="Gill Sans Light" panose="020B0302020104020203" pitchFamily="34" charset="-79"/>
            </a:endParaRPr>
          </a:p>
          <a:p>
            <a:endParaRPr lang="en-US" dirty="0">
              <a:solidFill>
                <a:schemeClr val="accent3"/>
              </a:solidFill>
              <a:latin typeface="Gill Sans Nova Light" panose="020B0302020104020203" pitchFamily="34" charset="0"/>
              <a:cs typeface="Calibri"/>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lstStyle/>
          <a:p>
            <a:r>
              <a:rPr lang="en-US" dirty="0"/>
              <a:t>I</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750829" y="2531024"/>
            <a:ext cx="1791038" cy="2033695"/>
          </a:xfrm>
          <a:prstGeom prst="rect">
            <a:avLst/>
          </a:prstGeom>
        </p:spPr>
      </p:pic>
    </p:spTree>
    <p:extLst>
      <p:ext uri="{BB962C8B-B14F-4D97-AF65-F5344CB8AC3E}">
        <p14:creationId xmlns:p14="http://schemas.microsoft.com/office/powerpoint/2010/main" val="185952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381000" y="381000"/>
            <a:ext cx="11430000" cy="1325563"/>
          </a:xfrm>
        </p:spPr>
        <p:txBody>
          <a:bodyPr anchor="ctr">
            <a:normAutofit/>
          </a:bodyPr>
          <a:lstStyle/>
          <a:p>
            <a:r>
              <a:rPr lang="en-US" dirty="0"/>
              <a:t>INTRODUCTION</a:t>
            </a:r>
          </a:p>
        </p:txBody>
      </p:sp>
      <p:graphicFrame>
        <p:nvGraphicFramePr>
          <p:cNvPr id="15" name="Content Placeholder 2">
            <a:extLst>
              <a:ext uri="{FF2B5EF4-FFF2-40B4-BE49-F238E27FC236}">
                <a16:creationId xmlns:a16="http://schemas.microsoft.com/office/drawing/2014/main" id="{982BC5A8-8B03-EC84-5236-DC0227EEC918}"/>
              </a:ext>
            </a:extLst>
          </p:cNvPr>
          <p:cNvGraphicFramePr>
            <a:graphicFrameLocks noGrp="1"/>
          </p:cNvGraphicFramePr>
          <p:nvPr>
            <p:ph sz="quarter" idx="12"/>
            <p:extLst>
              <p:ext uri="{D42A27DB-BD31-4B8C-83A1-F6EECF244321}">
                <p14:modId xmlns:p14="http://schemas.microsoft.com/office/powerpoint/2010/main" val="3146373184"/>
              </p:ext>
            </p:extLst>
          </p:nvPr>
        </p:nvGraphicFramePr>
        <p:xfrm>
          <a:off x="975359" y="2615184"/>
          <a:ext cx="10534153" cy="3319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irl As School or College Student at Desk in Front of Laptop Typing Vector  Illustration Stock Vector - Illustration of school, schooler: 204562602">
            <a:extLst>
              <a:ext uri="{FF2B5EF4-FFF2-40B4-BE49-F238E27FC236}">
                <a16:creationId xmlns:a16="http://schemas.microsoft.com/office/drawing/2014/main" id="{17E972A8-5674-CFE5-42D2-EAEF8C8BECD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40792" y="2730378"/>
            <a:ext cx="3292238" cy="3402740"/>
          </a:xfrm>
          <a:prstGeom prst="rect">
            <a:avLst/>
          </a:prstGeom>
          <a:solidFill>
            <a:srgbClr val="FFFFFF"/>
          </a:solidFill>
        </p:spPr>
      </p:pic>
      <p:sp>
        <p:nvSpPr>
          <p:cNvPr id="5" name="Slide Number Placeholder 4">
            <a:extLst>
              <a:ext uri="{FF2B5EF4-FFF2-40B4-BE49-F238E27FC236}">
                <a16:creationId xmlns:a16="http://schemas.microsoft.com/office/drawing/2014/main" id="{3ADB1F4B-B0AC-486C-A470-FE954ABF6C8D}"/>
              </a:ext>
            </a:extLst>
          </p:cNvPr>
          <p:cNvSpPr>
            <a:spLocks noGrp="1"/>
          </p:cNvSpPr>
          <p:nvPr>
            <p:ph type="sldNum" sz="quarter" idx="11"/>
          </p:nvPr>
        </p:nvSpPr>
        <p:spPr/>
        <p:txBody>
          <a:bodyPr anchor="ctr">
            <a:normAutofit/>
          </a:bodyPr>
          <a:lstStyle/>
          <a:p>
            <a:pPr>
              <a:spcAft>
                <a:spcPts val="600"/>
              </a:spcAft>
            </a:pPr>
            <a:fld id="{294A09A9-5501-47C1-A89A-A340965A2BE2}" type="slidenum">
              <a:rPr lang="en-US" smtClean="0"/>
              <a:pPr>
                <a:spcAft>
                  <a:spcPts val="600"/>
                </a:spcAft>
              </a:pPr>
              <a:t>4</a:t>
            </a:fld>
            <a:endParaRPr lang="en-US"/>
          </a:p>
        </p:txBody>
      </p:sp>
      <p:sp>
        <p:nvSpPr>
          <p:cNvPr id="2" name="Title 1">
            <a:extLst>
              <a:ext uri="{FF2B5EF4-FFF2-40B4-BE49-F238E27FC236}">
                <a16:creationId xmlns:a16="http://schemas.microsoft.com/office/drawing/2014/main" id="{69AC8774-9BD9-036B-E244-18F4056D5922}"/>
              </a:ext>
            </a:extLst>
          </p:cNvPr>
          <p:cNvSpPr>
            <a:spLocks noGrp="1"/>
          </p:cNvSpPr>
          <p:nvPr>
            <p:ph type="title"/>
          </p:nvPr>
        </p:nvSpPr>
        <p:spPr/>
        <p:txBody>
          <a:bodyPr anchor="ctr">
            <a:normAutofit/>
          </a:bodyPr>
          <a:lstStyle/>
          <a:p>
            <a:r>
              <a:rPr lang="en-US" dirty="0"/>
              <a:t>EXISTING AND PORPOSE SYSTEM</a:t>
            </a:r>
            <a:endParaRPr lang="en-IN" dirty="0"/>
          </a:p>
        </p:txBody>
      </p:sp>
      <p:pic>
        <p:nvPicPr>
          <p:cNvPr id="2052" name="Picture 4" descr="Delegated (formerly Red Butler) Virtual Assistants Can Save You Countless  Hours Every Week">
            <a:extLst>
              <a:ext uri="{FF2B5EF4-FFF2-40B4-BE49-F238E27FC236}">
                <a16:creationId xmlns:a16="http://schemas.microsoft.com/office/drawing/2014/main" id="{F3F4B096-BD83-F289-334C-4544C05163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871" y="2730377"/>
            <a:ext cx="3159319" cy="340274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Why You NEED a Virtual Assistant | Virtual assistant, Virtual assistant  services, Online assistant">
            <a:extLst>
              <a:ext uri="{FF2B5EF4-FFF2-40B4-BE49-F238E27FC236}">
                <a16:creationId xmlns:a16="http://schemas.microsoft.com/office/drawing/2014/main" id="{9F3D5C8F-42E9-8201-7258-664A868EF9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1032" y="2730376"/>
            <a:ext cx="4640175" cy="3402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49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381000" y="381000"/>
            <a:ext cx="11430000" cy="1325563"/>
          </a:xfrm>
        </p:spPr>
        <p:txBody>
          <a:bodyPr anchor="ctr">
            <a:normAutofit/>
          </a:bodyPr>
          <a:lstStyle/>
          <a:p>
            <a:r>
              <a:rPr lang="en-IN" b="1">
                <a:effectLst/>
              </a:rPr>
              <a:t>OPERATING ENVIRONMENT</a:t>
            </a:r>
            <a:endParaRPr lang="en-US"/>
          </a:p>
        </p:txBody>
      </p:sp>
      <p:graphicFrame>
        <p:nvGraphicFramePr>
          <p:cNvPr id="6" name="Text Placeholder 3">
            <a:extLst>
              <a:ext uri="{FF2B5EF4-FFF2-40B4-BE49-F238E27FC236}">
                <a16:creationId xmlns:a16="http://schemas.microsoft.com/office/drawing/2014/main" id="{9465E757-C0F3-BE61-63ED-32EABEA7905E}"/>
              </a:ext>
            </a:extLst>
          </p:cNvPr>
          <p:cNvGraphicFramePr>
            <a:graphicFrameLocks noGrp="1"/>
          </p:cNvGraphicFramePr>
          <p:nvPr>
            <p:ph sz="quarter" idx="12"/>
            <p:extLst>
              <p:ext uri="{D42A27DB-BD31-4B8C-83A1-F6EECF244321}">
                <p14:modId xmlns:p14="http://schemas.microsoft.com/office/powerpoint/2010/main" val="1669700611"/>
              </p:ext>
            </p:extLst>
          </p:nvPr>
        </p:nvGraphicFramePr>
        <p:xfrm>
          <a:off x="975360" y="2615184"/>
          <a:ext cx="10241280" cy="33192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4679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4516-A78C-D69C-2051-684BD2AB4940}"/>
              </a:ext>
            </a:extLst>
          </p:cNvPr>
          <p:cNvSpPr>
            <a:spLocks noGrp="1"/>
          </p:cNvSpPr>
          <p:nvPr>
            <p:ph type="title"/>
          </p:nvPr>
        </p:nvSpPr>
        <p:spPr>
          <a:xfrm>
            <a:off x="838200" y="380999"/>
            <a:ext cx="10515600" cy="1325880"/>
          </a:xfrm>
        </p:spPr>
        <p:txBody>
          <a:bodyPr anchor="ctr">
            <a:normAutofit/>
          </a:bodyPr>
          <a:lstStyle/>
          <a:p>
            <a:r>
              <a:rPr lang="en-IN" b="1">
                <a:effectLst/>
              </a:rPr>
              <a:t>BRIEF DESCRIPTION OF TECHNOLOGY USED</a:t>
            </a:r>
            <a:endParaRPr lang="en-US"/>
          </a:p>
        </p:txBody>
      </p:sp>
      <p:graphicFrame>
        <p:nvGraphicFramePr>
          <p:cNvPr id="17" name="Content Placeholder 6">
            <a:extLst>
              <a:ext uri="{FF2B5EF4-FFF2-40B4-BE49-F238E27FC236}">
                <a16:creationId xmlns:a16="http://schemas.microsoft.com/office/drawing/2014/main" id="{F0A009EC-EB64-84CA-AB4C-7B26D415878E}"/>
              </a:ext>
            </a:extLst>
          </p:cNvPr>
          <p:cNvGraphicFramePr>
            <a:graphicFrameLocks noGrp="1"/>
          </p:cNvGraphicFramePr>
          <p:nvPr>
            <p:ph idx="1"/>
            <p:extLst>
              <p:ext uri="{D42A27DB-BD31-4B8C-83A1-F6EECF244321}">
                <p14:modId xmlns:p14="http://schemas.microsoft.com/office/powerpoint/2010/main" val="3453839230"/>
              </p:ext>
            </p:extLst>
          </p:nvPr>
        </p:nvGraphicFramePr>
        <p:xfrm>
          <a:off x="838200" y="1825625"/>
          <a:ext cx="10515600" cy="4370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1015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C530F-CECE-F35A-22B5-AABDAB647EAB}"/>
              </a:ext>
            </a:extLst>
          </p:cNvPr>
          <p:cNvSpPr>
            <a:spLocks noGrp="1"/>
          </p:cNvSpPr>
          <p:nvPr>
            <p:ph type="title"/>
          </p:nvPr>
        </p:nvSpPr>
        <p:spPr>
          <a:xfrm>
            <a:off x="838200" y="380999"/>
            <a:ext cx="10515600" cy="1325880"/>
          </a:xfrm>
        </p:spPr>
        <p:txBody>
          <a:bodyPr anchor="ctr">
            <a:normAutofit/>
          </a:bodyPr>
          <a:lstStyle/>
          <a:p>
            <a:pPr marL="457200" indent="-457200" algn="l">
              <a:buFont typeface="Arial" panose="020B0604020202020204" pitchFamily="34" charset="0"/>
              <a:buChar char="•"/>
            </a:pPr>
            <a:r>
              <a:rPr lang="en-US" sz="2800" dirty="0"/>
              <a:t>Data Flow Diagram</a:t>
            </a:r>
            <a:endParaRPr lang="en-IN" sz="2800" dirty="0"/>
          </a:p>
        </p:txBody>
      </p:sp>
      <p:pic>
        <p:nvPicPr>
          <p:cNvPr id="28" name="Content Placeholder 27" descr="Diagram&#10;&#10;Description automatically generated with medium confidence">
            <a:extLst>
              <a:ext uri="{FF2B5EF4-FFF2-40B4-BE49-F238E27FC236}">
                <a16:creationId xmlns:a16="http://schemas.microsoft.com/office/drawing/2014/main" id="{779DBDA2-89C9-9940-27A5-47A3BF03FE4B}"/>
              </a:ext>
            </a:extLst>
          </p:cNvPr>
          <p:cNvPicPr>
            <a:picLocks noGrp="1" noChangeAspect="1"/>
          </p:cNvPicPr>
          <p:nvPr>
            <p:ph idx="1"/>
          </p:nvPr>
        </p:nvPicPr>
        <p:blipFill>
          <a:blip r:embed="rId2"/>
          <a:stretch>
            <a:fillRect/>
          </a:stretch>
        </p:blipFill>
        <p:spPr>
          <a:xfrm>
            <a:off x="1918252" y="1600200"/>
            <a:ext cx="9253331" cy="4655836"/>
          </a:xfrm>
          <a:noFill/>
        </p:spPr>
      </p:pic>
      <p:sp>
        <p:nvSpPr>
          <p:cNvPr id="29" name="Title 1">
            <a:extLst>
              <a:ext uri="{FF2B5EF4-FFF2-40B4-BE49-F238E27FC236}">
                <a16:creationId xmlns:a16="http://schemas.microsoft.com/office/drawing/2014/main" id="{CB936283-9EBC-739C-B746-C4BB9F2EB3E6}"/>
              </a:ext>
            </a:extLst>
          </p:cNvPr>
          <p:cNvSpPr txBox="1">
            <a:spLocks/>
          </p:cNvSpPr>
          <p:nvPr/>
        </p:nvSpPr>
        <p:spPr>
          <a:xfrm>
            <a:off x="3772945" y="380999"/>
            <a:ext cx="4646110" cy="113665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a:lstStyle>
          <a:p>
            <a:r>
              <a:rPr lang="en-IN" sz="2200" b="1" dirty="0">
                <a:latin typeface="Times New Roman" panose="02020603050405020304" pitchFamily="18" charset="0"/>
                <a:ea typeface="Times New Roman" panose="02020603050405020304" pitchFamily="18" charset="0"/>
                <a:cs typeface="Times New Roman" panose="02020603050405020304" pitchFamily="18" charset="0"/>
              </a:rPr>
              <a:t>SYSTEM ANALYSIS AND DESIGN</a:t>
            </a:r>
            <a:br>
              <a:rPr lang="en-IN" sz="1800" dirty="0">
                <a:latin typeface="Calibri" panose="020F0502020204030204" pitchFamily="34" charset="0"/>
                <a:ea typeface="Times New Roman" panose="02020603050405020304" pitchFamily="18" charset="0"/>
                <a:cs typeface="Times New Roman" panose="02020603050405020304" pitchFamily="18" charset="0"/>
              </a:rPr>
            </a:br>
            <a:br>
              <a:rPr lang="en-IN" sz="1800" b="1"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3249001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58AE9EC0-36DA-AB28-B145-BFF2387BDCA5}"/>
              </a:ext>
            </a:extLst>
          </p:cNvPr>
          <p:cNvSpPr>
            <a:spLocks noGrp="1"/>
          </p:cNvSpPr>
          <p:nvPr>
            <p:ph idx="4294967295"/>
          </p:nvPr>
        </p:nvSpPr>
        <p:spPr>
          <a:xfrm>
            <a:off x="0" y="405606"/>
            <a:ext cx="10972800" cy="795337"/>
          </a:xfrm>
        </p:spPr>
        <p:txBody>
          <a:bodyPr/>
          <a:lstStyle/>
          <a:p>
            <a:r>
              <a:rPr lang="en-US" dirty="0"/>
              <a:t>Use case</a:t>
            </a:r>
            <a:endParaRPr lang="en-IN" dirty="0"/>
          </a:p>
        </p:txBody>
      </p:sp>
      <p:pic>
        <p:nvPicPr>
          <p:cNvPr id="28" name="Picture 27" descr="Diagram, schematic&#10;&#10;Description automatically generated">
            <a:extLst>
              <a:ext uri="{FF2B5EF4-FFF2-40B4-BE49-F238E27FC236}">
                <a16:creationId xmlns:a16="http://schemas.microsoft.com/office/drawing/2014/main" id="{F446894D-3C2C-BE07-11BA-85CC9A8E13E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6525" y="1558650"/>
            <a:ext cx="7524860" cy="4496075"/>
          </a:xfrm>
          <a:prstGeom prst="rect">
            <a:avLst/>
          </a:prstGeom>
          <a:noFill/>
          <a:ln>
            <a:noFill/>
          </a:ln>
        </p:spPr>
      </p:pic>
    </p:spTree>
    <p:extLst>
      <p:ext uri="{BB962C8B-B14F-4D97-AF65-F5344CB8AC3E}">
        <p14:creationId xmlns:p14="http://schemas.microsoft.com/office/powerpoint/2010/main" val="871201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712D-83C9-7B91-F708-5D07E4C2815D}"/>
              </a:ext>
            </a:extLst>
          </p:cNvPr>
          <p:cNvSpPr>
            <a:spLocks noGrp="1"/>
          </p:cNvSpPr>
          <p:nvPr>
            <p:ph type="title"/>
          </p:nvPr>
        </p:nvSpPr>
        <p:spPr>
          <a:xfrm>
            <a:off x="838199" y="380998"/>
            <a:ext cx="10542973" cy="1137083"/>
          </a:xfrm>
        </p:spPr>
        <p:txBody>
          <a:bodyPr>
            <a:normAutofit fontScale="90000"/>
          </a:bodyPr>
          <a:lstStyle/>
          <a:p>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br>
              <a:rPr lang="en-IN" sz="1800" b="1"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7" name="Content Placeholder 6">
            <a:extLst>
              <a:ext uri="{FF2B5EF4-FFF2-40B4-BE49-F238E27FC236}">
                <a16:creationId xmlns:a16="http://schemas.microsoft.com/office/drawing/2014/main" id="{58AE9EC0-36DA-AB28-B145-BFF2387BDCA5}"/>
              </a:ext>
            </a:extLst>
          </p:cNvPr>
          <p:cNvSpPr>
            <a:spLocks noGrp="1"/>
          </p:cNvSpPr>
          <p:nvPr>
            <p:ph idx="1"/>
          </p:nvPr>
        </p:nvSpPr>
        <p:spPr>
          <a:xfrm>
            <a:off x="623284" y="551153"/>
            <a:ext cx="10972800" cy="796771"/>
          </a:xfrm>
        </p:spPr>
        <p:txBody>
          <a:bodyPr/>
          <a:lstStyle/>
          <a:p>
            <a:r>
              <a:rPr lang="en-US" dirty="0"/>
              <a:t>Sequence Diagram</a:t>
            </a:r>
            <a:endParaRPr lang="en-IN" dirty="0"/>
          </a:p>
        </p:txBody>
      </p:sp>
      <p:pic>
        <p:nvPicPr>
          <p:cNvPr id="3" name="Picture 2" descr="Diagram&#10;&#10;Description automatically generated">
            <a:extLst>
              <a:ext uri="{FF2B5EF4-FFF2-40B4-BE49-F238E27FC236}">
                <a16:creationId xmlns:a16="http://schemas.microsoft.com/office/drawing/2014/main" id="{1DAE5EFF-1107-0F73-63F6-02ED2EBD481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39624" y="1518079"/>
            <a:ext cx="7901581" cy="4567965"/>
          </a:xfrm>
          <a:prstGeom prst="rect">
            <a:avLst/>
          </a:prstGeom>
          <a:noFill/>
          <a:ln>
            <a:noFill/>
          </a:ln>
        </p:spPr>
      </p:pic>
      <p:pic>
        <p:nvPicPr>
          <p:cNvPr id="6" name="Picture 4" descr="31,285 Road Map Illustrations &amp; Clip Art - iStock">
            <a:extLst>
              <a:ext uri="{FF2B5EF4-FFF2-40B4-BE49-F238E27FC236}">
                <a16:creationId xmlns:a16="http://schemas.microsoft.com/office/drawing/2014/main" id="{4F0C99A9-A263-9759-1E73-D5264B2CC6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33020" y="310025"/>
            <a:ext cx="1967698" cy="1967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7547091"/>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ACE2AAA-C718-435C-B4E6-95A08ACAC441}">
  <ds:schemaRefs>
    <ds:schemaRef ds:uri="http://schemas.microsoft.com/sharepoint/v3/contenttype/forms"/>
  </ds:schemaRefs>
</ds:datastoreItem>
</file>

<file path=customXml/itemProps2.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149</TotalTime>
  <Words>638</Words>
  <Application>Microsoft Office PowerPoint</Application>
  <PresentationFormat>Widescreen</PresentationFormat>
  <Paragraphs>72</Paragraphs>
  <Slides>15</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Baskerville</vt:lpstr>
      <vt:lpstr>Baskerville Old Face</vt:lpstr>
      <vt:lpstr>Calibri</vt:lpstr>
      <vt:lpstr>Calibri Light</vt:lpstr>
      <vt:lpstr>Gill Sans Light</vt:lpstr>
      <vt:lpstr>Gill Sans Nova</vt:lpstr>
      <vt:lpstr>Gill Sans Nova Light</vt:lpstr>
      <vt:lpstr>Symbol</vt:lpstr>
      <vt:lpstr>Times New Roman</vt:lpstr>
      <vt:lpstr>Office Theme</vt:lpstr>
      <vt:lpstr>Virtual Assistant</vt:lpstr>
      <vt:lpstr>Index</vt:lpstr>
      <vt:lpstr>INTRODUCTION</vt:lpstr>
      <vt:lpstr>EXISTING AND PORPOSE SYSTEM</vt:lpstr>
      <vt:lpstr>OPERATING ENVIRONMENT</vt:lpstr>
      <vt:lpstr>BRIEF DESCRIPTION OF TECHNOLOGY USED</vt:lpstr>
      <vt:lpstr>Data Flow Diagram</vt:lpstr>
      <vt:lpstr>PowerPoint Presentation</vt:lpstr>
      <vt:lpstr>  </vt:lpstr>
      <vt:lpstr>  </vt:lpstr>
      <vt:lpstr>LIBRARY USED </vt:lpstr>
      <vt:lpstr>IMPLEMENTATION  </vt:lpstr>
      <vt:lpstr>DRAWBACKS AND LIMITATION</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Assistant</dc:title>
  <dc:creator>Hritik Manoj Singh</dc:creator>
  <cp:lastModifiedBy>Hritik Manoj Singh</cp:lastModifiedBy>
  <cp:revision>33</cp:revision>
  <dcterms:created xsi:type="dcterms:W3CDTF">2023-02-13T09:52:26Z</dcterms:created>
  <dcterms:modified xsi:type="dcterms:W3CDTF">2023-10-17T15:14:14Z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