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63813-7F6B-4F10-B9C6-5DCF18142055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72DB0-5A0C-4D75-8484-6C07675A8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4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72DB0-5A0C-4D75-8484-6C07675A849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1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0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8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34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2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32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0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3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0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4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5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1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5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4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8614-9B02-4A75-8F0E-C850A3F6B65E}" type="datetimeFigureOut">
              <a:rPr lang="en-IN" smtClean="0"/>
              <a:t>13-03-2022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B0DA78-9749-4DC8-8B21-0F820109D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5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4FFC26-909C-41F2-B492-A9F8072F2797}"/>
              </a:ext>
            </a:extLst>
          </p:cNvPr>
          <p:cNvSpPr txBox="1"/>
          <p:nvPr/>
        </p:nvSpPr>
        <p:spPr>
          <a:xfrm>
            <a:off x="618214" y="200973"/>
            <a:ext cx="878022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dirty="0"/>
              <a:t>PYTHON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</a:t>
            </a:r>
            <a:r>
              <a:rPr lang="en-IN" sz="2800" dirty="0"/>
              <a:t>LIST  METHODS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9132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E4740-F70C-4A4F-9AFA-55B9D0EE0B9D}"/>
              </a:ext>
            </a:extLst>
          </p:cNvPr>
          <p:cNvSpPr txBox="1"/>
          <p:nvPr/>
        </p:nvSpPr>
        <p:spPr>
          <a:xfrm>
            <a:off x="387625" y="105557"/>
            <a:ext cx="8812033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APPEND() METHODS:</a:t>
            </a:r>
          </a:p>
          <a:p>
            <a:endParaRPr lang="en-IN" dirty="0"/>
          </a:p>
          <a:p>
            <a:r>
              <a:rPr lang="en-IN" dirty="0"/>
              <a:t>The append() method adds a single item to the existing list.</a:t>
            </a:r>
          </a:p>
          <a:p>
            <a:endParaRPr lang="en-IN" dirty="0"/>
          </a:p>
          <a:p>
            <a:r>
              <a:rPr lang="en-IN" dirty="0"/>
              <a:t>The append() method only modifies the original list. It does not return any value.</a:t>
            </a:r>
          </a:p>
          <a:p>
            <a:endParaRPr lang="en-IN" dirty="0"/>
          </a:p>
          <a:p>
            <a:r>
              <a:rPr lang="en-IN" dirty="0"/>
              <a:t>The append() method takes a single item and adds it to the end of the list.</a:t>
            </a:r>
          </a:p>
          <a:p>
            <a:endParaRPr lang="en-IN" dirty="0"/>
          </a:p>
          <a:p>
            <a:r>
              <a:rPr lang="en-IN" dirty="0"/>
              <a:t>The item can be numbers, strings, another list, dictionary etc.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Syntax</a:t>
            </a:r>
          </a:p>
          <a:p>
            <a:r>
              <a:rPr lang="en-IN" dirty="0"/>
              <a:t>                 </a:t>
            </a:r>
          </a:p>
          <a:p>
            <a:r>
              <a:rPr lang="en-IN" dirty="0"/>
              <a:t>             </a:t>
            </a:r>
            <a:r>
              <a:rPr lang="en-IN" dirty="0" err="1"/>
              <a:t>list.append</a:t>
            </a:r>
            <a:r>
              <a:rPr lang="en-IN" dirty="0"/>
              <a:t>(item)</a:t>
            </a:r>
          </a:p>
          <a:p>
            <a:endParaRPr lang="en-IN" dirty="0"/>
          </a:p>
          <a:p>
            <a:r>
              <a:rPr lang="en-IN" dirty="0"/>
              <a:t>APPEND() METHODS – PROGRAMS :</a:t>
            </a:r>
          </a:p>
          <a:p>
            <a:r>
              <a:rPr lang="en-IN" dirty="0"/>
              <a:t>Example1: Adding Elements to a list</a:t>
            </a:r>
          </a:p>
          <a:p>
            <a:r>
              <a:rPr lang="en-IN" dirty="0"/>
              <a:t>list = [‘</a:t>
            </a:r>
            <a:r>
              <a:rPr lang="en-IN" dirty="0" err="1"/>
              <a:t>hi’,’hello</a:t>
            </a:r>
            <a:r>
              <a:rPr lang="en-IN" dirty="0"/>
              <a:t>’]</a:t>
            </a:r>
          </a:p>
          <a:p>
            <a:r>
              <a:rPr lang="en-IN" dirty="0"/>
              <a:t>Print(‘old </a:t>
            </a:r>
            <a:r>
              <a:rPr lang="en-IN" dirty="0" err="1"/>
              <a:t>list:’,list</a:t>
            </a:r>
            <a:r>
              <a:rPr lang="en-IN" dirty="0"/>
              <a:t>)</a:t>
            </a:r>
          </a:p>
          <a:p>
            <a:r>
              <a:rPr lang="en-IN" dirty="0" err="1"/>
              <a:t>list.append</a:t>
            </a:r>
            <a:r>
              <a:rPr lang="en-IN" dirty="0"/>
              <a:t>(‘welcome!’)</a:t>
            </a:r>
          </a:p>
          <a:p>
            <a:r>
              <a:rPr lang="en-IN" dirty="0"/>
              <a:t>Print(‘Updated </a:t>
            </a:r>
            <a:r>
              <a:rPr lang="en-IN" dirty="0" err="1"/>
              <a:t>list:’,list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old list: [‘</a:t>
            </a:r>
            <a:r>
              <a:rPr lang="en-IN" dirty="0" err="1"/>
              <a:t>hi’,’hello</a:t>
            </a:r>
            <a:r>
              <a:rPr lang="en-IN" dirty="0"/>
              <a:t>’]</a:t>
            </a:r>
          </a:p>
          <a:p>
            <a:r>
              <a:rPr lang="en-IN" dirty="0"/>
              <a:t>Updated list: [‘</a:t>
            </a:r>
            <a:r>
              <a:rPr lang="en-IN" dirty="0" err="1"/>
              <a:t>hi’,’hello’,’welcome</a:t>
            </a:r>
            <a:r>
              <a:rPr lang="en-IN" dirty="0"/>
              <a:t>!’]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7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41CAB-903C-4DFC-8498-95DEF45D69B6}"/>
              </a:ext>
            </a:extLst>
          </p:cNvPr>
          <p:cNvSpPr txBox="1"/>
          <p:nvPr/>
        </p:nvSpPr>
        <p:spPr>
          <a:xfrm>
            <a:off x="379674" y="159185"/>
            <a:ext cx="9297063" cy="707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COUNT() METHODS :</a:t>
            </a:r>
          </a:p>
          <a:p>
            <a:endParaRPr lang="en-IN" dirty="0"/>
          </a:p>
          <a:p>
            <a:r>
              <a:rPr lang="en-IN" dirty="0"/>
              <a:t>count()  method counts how many times an element has occurred in </a:t>
            </a:r>
            <a:r>
              <a:rPr lang="en-IN" dirty="0" err="1"/>
              <a:t>alist</a:t>
            </a:r>
            <a:r>
              <a:rPr lang="en-IN" dirty="0"/>
              <a:t> and returns it.</a:t>
            </a:r>
          </a:p>
          <a:p>
            <a:endParaRPr lang="en-IN" dirty="0"/>
          </a:p>
          <a:p>
            <a:r>
              <a:rPr lang="en-IN" dirty="0"/>
              <a:t>The count() method takes a single argument:</a:t>
            </a:r>
          </a:p>
          <a:p>
            <a:r>
              <a:rPr lang="en-IN" dirty="0"/>
              <a:t>   &gt; element- element whose count is to be found.</a:t>
            </a:r>
          </a:p>
          <a:p>
            <a:endParaRPr lang="en-IN" dirty="0"/>
          </a:p>
          <a:p>
            <a:r>
              <a:rPr lang="en-IN" dirty="0"/>
              <a:t>The count() method returns the number of </a:t>
            </a:r>
            <a:r>
              <a:rPr lang="en-IN" dirty="0" err="1"/>
              <a:t>occurences</a:t>
            </a:r>
            <a:r>
              <a:rPr lang="en-IN" dirty="0"/>
              <a:t> of an </a:t>
            </a:r>
            <a:r>
              <a:rPr lang="en-IN" dirty="0" err="1"/>
              <a:t>elemnent</a:t>
            </a:r>
            <a:r>
              <a:rPr lang="en-IN" dirty="0"/>
              <a:t> in a list.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       </a:t>
            </a:r>
            <a:r>
              <a:rPr lang="en-IN" dirty="0" err="1"/>
              <a:t>list.count</a:t>
            </a:r>
            <a:r>
              <a:rPr lang="en-IN" dirty="0"/>
              <a:t>(element)</a:t>
            </a:r>
          </a:p>
          <a:p>
            <a:endParaRPr lang="en-IN" dirty="0"/>
          </a:p>
          <a:p>
            <a:r>
              <a:rPr lang="en-IN" dirty="0"/>
              <a:t>COUNT() METHODS - PROGRAMS</a:t>
            </a:r>
          </a:p>
          <a:p>
            <a:r>
              <a:rPr lang="en-IN" dirty="0"/>
              <a:t>Example: count the occurrence of an element in the list</a:t>
            </a:r>
          </a:p>
          <a:p>
            <a:endParaRPr lang="en-IN" dirty="0"/>
          </a:p>
          <a:p>
            <a:r>
              <a:rPr lang="en-IN" dirty="0"/>
              <a:t>list = [‘h’,’</a:t>
            </a:r>
            <a:r>
              <a:rPr lang="en-IN" dirty="0" err="1"/>
              <a:t>i</a:t>
            </a:r>
            <a:r>
              <a:rPr lang="en-IN" dirty="0"/>
              <a:t>’,’</a:t>
            </a:r>
            <a:r>
              <a:rPr lang="en-IN" dirty="0" err="1"/>
              <a:t>h’,’o’,’w’,’y’,’o’,’u</a:t>
            </a:r>
            <a:r>
              <a:rPr lang="en-IN" dirty="0"/>
              <a:t>’,’!’,’!’]</a:t>
            </a:r>
          </a:p>
          <a:p>
            <a:r>
              <a:rPr lang="en-IN" dirty="0"/>
              <a:t>Print(‘the count of </a:t>
            </a:r>
            <a:r>
              <a:rPr lang="en-IN" dirty="0" err="1"/>
              <a:t>i</a:t>
            </a:r>
            <a:r>
              <a:rPr lang="en-IN" dirty="0"/>
              <a:t> is:’,</a:t>
            </a:r>
            <a:r>
              <a:rPr lang="en-IN" dirty="0" err="1"/>
              <a:t>list.count</a:t>
            </a:r>
            <a:r>
              <a:rPr lang="en-IN" dirty="0"/>
              <a:t>(‘</a:t>
            </a:r>
            <a:r>
              <a:rPr lang="en-IN" dirty="0" err="1"/>
              <a:t>i</a:t>
            </a:r>
            <a:r>
              <a:rPr lang="en-IN" dirty="0"/>
              <a:t>’))</a:t>
            </a:r>
          </a:p>
          <a:p>
            <a:r>
              <a:rPr lang="en-IN" dirty="0"/>
              <a:t>Print(‘The count of o is:’,</a:t>
            </a:r>
            <a:r>
              <a:rPr lang="en-IN" dirty="0" err="1"/>
              <a:t>list.count</a:t>
            </a:r>
            <a:r>
              <a:rPr lang="en-IN" dirty="0"/>
              <a:t>(‘o’))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r>
              <a:rPr lang="en-IN" dirty="0"/>
              <a:t>The count of </a:t>
            </a:r>
            <a:r>
              <a:rPr lang="en-IN" dirty="0" err="1"/>
              <a:t>i</a:t>
            </a:r>
            <a:r>
              <a:rPr lang="en-IN" dirty="0"/>
              <a:t> is: 1</a:t>
            </a:r>
          </a:p>
          <a:p>
            <a:r>
              <a:rPr lang="en-IN" dirty="0"/>
              <a:t>The count of o is: 2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63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43407-D0BA-4352-AE74-BC21C82C6AC2}"/>
              </a:ext>
            </a:extLst>
          </p:cNvPr>
          <p:cNvSpPr txBox="1"/>
          <p:nvPr/>
        </p:nvSpPr>
        <p:spPr>
          <a:xfrm>
            <a:off x="276308" y="0"/>
            <a:ext cx="8724568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EXTEND() METHODS:</a:t>
            </a:r>
          </a:p>
          <a:p>
            <a:endParaRPr lang="en-IN" dirty="0"/>
          </a:p>
          <a:p>
            <a:r>
              <a:rPr lang="en-IN" dirty="0"/>
              <a:t>The extend() extends the list by adding all items of a list to the end.</a:t>
            </a:r>
          </a:p>
          <a:p>
            <a:endParaRPr lang="en-IN" dirty="0"/>
          </a:p>
          <a:p>
            <a:r>
              <a:rPr lang="en-IN" dirty="0"/>
              <a:t>Extend() method takes a single argument (a list) and adds it to the end.</a:t>
            </a:r>
          </a:p>
          <a:p>
            <a:endParaRPr lang="en-IN" dirty="0"/>
          </a:p>
          <a:p>
            <a:r>
              <a:rPr lang="en-IN" dirty="0"/>
              <a:t>This method also add elements of other native </a:t>
            </a:r>
            <a:r>
              <a:rPr lang="en-IN" dirty="0" err="1"/>
              <a:t>data_types</a:t>
            </a:r>
            <a:r>
              <a:rPr lang="en-IN" dirty="0"/>
              <a:t> ,like tuple and set to the list,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r>
              <a:rPr lang="en-IN" dirty="0"/>
              <a:t>    list1.extend(list2)                  Note: The elements of list2 are added to the list1</a:t>
            </a:r>
          </a:p>
          <a:p>
            <a:endParaRPr lang="en-IN" dirty="0"/>
          </a:p>
          <a:p>
            <a:r>
              <a:rPr lang="en-IN" dirty="0"/>
              <a:t>     </a:t>
            </a:r>
            <a:r>
              <a:rPr lang="en-IN" dirty="0" err="1"/>
              <a:t>list.extend</a:t>
            </a:r>
            <a:r>
              <a:rPr lang="en-IN" dirty="0"/>
              <a:t>(list(</a:t>
            </a:r>
            <a:r>
              <a:rPr lang="en-IN" dirty="0" err="1"/>
              <a:t>tuple_type</a:t>
            </a:r>
            <a:r>
              <a:rPr lang="en-IN" dirty="0"/>
              <a:t>))  Note: The elements of tuple are added to </a:t>
            </a:r>
          </a:p>
          <a:p>
            <a:r>
              <a:rPr lang="en-IN" dirty="0"/>
              <a:t>                                                            the end of list1</a:t>
            </a:r>
          </a:p>
          <a:p>
            <a:r>
              <a:rPr lang="en-IN" dirty="0"/>
              <a:t>   EXTEND() METHODS – PROGRAMS</a:t>
            </a:r>
          </a:p>
          <a:p>
            <a:r>
              <a:rPr lang="en-IN" dirty="0"/>
              <a:t>Example 1:Using extend() Methods</a:t>
            </a:r>
          </a:p>
          <a:p>
            <a:endParaRPr lang="en-IN" dirty="0"/>
          </a:p>
          <a:p>
            <a:r>
              <a:rPr lang="en-IN" dirty="0"/>
              <a:t>language = [‘</a:t>
            </a:r>
            <a:r>
              <a:rPr lang="en-IN" dirty="0" err="1"/>
              <a:t>c’,’c</a:t>
            </a:r>
            <a:r>
              <a:rPr lang="en-IN" dirty="0"/>
              <a:t>++’,’python’]</a:t>
            </a:r>
          </a:p>
          <a:p>
            <a:r>
              <a:rPr lang="en-IN" dirty="0"/>
              <a:t>language1 = [‘JAVA’,’COBOL’]</a:t>
            </a:r>
          </a:p>
          <a:p>
            <a:r>
              <a:rPr lang="en-IN" dirty="0" err="1"/>
              <a:t>language.extend</a:t>
            </a:r>
            <a:r>
              <a:rPr lang="en-IN" dirty="0"/>
              <a:t>(language1)</a:t>
            </a:r>
          </a:p>
          <a:p>
            <a:r>
              <a:rPr lang="en-IN" dirty="0"/>
              <a:t>Print(‘Language List:’, language)</a:t>
            </a:r>
          </a:p>
          <a:p>
            <a:endParaRPr lang="en-IN" dirty="0"/>
          </a:p>
          <a:p>
            <a:r>
              <a:rPr lang="en-IN" dirty="0"/>
              <a:t>OUTPUT</a:t>
            </a:r>
          </a:p>
          <a:p>
            <a:r>
              <a:rPr lang="en-IN" dirty="0"/>
              <a:t>Language List: [‘C’,’C++’,’</a:t>
            </a:r>
            <a:r>
              <a:rPr lang="en-IN" dirty="0" err="1"/>
              <a:t>Python’,’JAVA’,’COBOL</a:t>
            </a:r>
            <a:r>
              <a:rPr lang="en-IN" dirty="0"/>
              <a:t>’] </a:t>
            </a:r>
          </a:p>
        </p:txBody>
      </p:sp>
    </p:spTree>
    <p:extLst>
      <p:ext uri="{BB962C8B-B14F-4D97-AF65-F5344CB8AC3E}">
        <p14:creationId xmlns:p14="http://schemas.microsoft.com/office/powerpoint/2010/main" val="298274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BBAD27-D102-4502-A36A-4712E405F4BC}"/>
              </a:ext>
            </a:extLst>
          </p:cNvPr>
          <p:cNvSpPr txBox="1"/>
          <p:nvPr/>
        </p:nvSpPr>
        <p:spPr>
          <a:xfrm>
            <a:off x="300161" y="111478"/>
            <a:ext cx="1009219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INDEX()  METHODS:</a:t>
            </a:r>
          </a:p>
          <a:p>
            <a:endParaRPr lang="en-IN" dirty="0"/>
          </a:p>
          <a:p>
            <a:r>
              <a:rPr lang="en-IN" dirty="0"/>
              <a:t>&gt; Index() method search and find given element in the list and returns its position.</a:t>
            </a:r>
          </a:p>
          <a:p>
            <a:endParaRPr lang="en-IN" dirty="0"/>
          </a:p>
          <a:p>
            <a:r>
              <a:rPr lang="en-IN" dirty="0"/>
              <a:t>&gt; However, if the same element is present more than once, index() method returns its  smallest/first position</a:t>
            </a:r>
          </a:p>
          <a:p>
            <a:endParaRPr lang="en-IN" dirty="0"/>
          </a:p>
          <a:p>
            <a:r>
              <a:rPr lang="en-IN" dirty="0"/>
              <a:t>&gt; Index in python starts from 0 not 1.</a:t>
            </a:r>
          </a:p>
          <a:p>
            <a:endParaRPr lang="en-IN" dirty="0"/>
          </a:p>
          <a:p>
            <a:r>
              <a:rPr lang="en-IN" dirty="0"/>
              <a:t>&gt; The index() method returns the index of the element in the list.</a:t>
            </a:r>
          </a:p>
          <a:p>
            <a:endParaRPr lang="en-IN" dirty="0"/>
          </a:p>
          <a:p>
            <a:r>
              <a:rPr lang="en-IN" dirty="0"/>
              <a:t>The index method takes a single argument;</a:t>
            </a:r>
          </a:p>
          <a:p>
            <a:r>
              <a:rPr lang="en-IN" dirty="0"/>
              <a:t>    &gt;element –element that is to be searched.</a:t>
            </a:r>
          </a:p>
          <a:p>
            <a:endParaRPr lang="en-IN" dirty="0"/>
          </a:p>
          <a:p>
            <a:r>
              <a:rPr lang="en-IN" dirty="0"/>
              <a:t>&gt; Syntax</a:t>
            </a:r>
          </a:p>
          <a:p>
            <a:r>
              <a:rPr lang="en-IN" dirty="0"/>
              <a:t>        </a:t>
            </a:r>
            <a:r>
              <a:rPr lang="en-IN" dirty="0" err="1"/>
              <a:t>list.index</a:t>
            </a:r>
            <a:r>
              <a:rPr lang="en-IN" dirty="0"/>
              <a:t>(element)</a:t>
            </a:r>
          </a:p>
          <a:p>
            <a:endParaRPr lang="en-IN" dirty="0"/>
          </a:p>
          <a:p>
            <a:r>
              <a:rPr lang="en-IN" dirty="0"/>
              <a:t>INDEX() METHODS – PROGRAMS:</a:t>
            </a:r>
          </a:p>
          <a:p>
            <a:endParaRPr lang="en-IN" dirty="0"/>
          </a:p>
          <a:p>
            <a:r>
              <a:rPr lang="en-IN" dirty="0"/>
              <a:t>Example 1: Find position of element present in the list and not present in the list</a:t>
            </a:r>
          </a:p>
          <a:p>
            <a:r>
              <a:rPr lang="en-IN" dirty="0"/>
              <a:t>List = [‘h’,’</a:t>
            </a:r>
            <a:r>
              <a:rPr lang="en-IN" dirty="0" err="1"/>
              <a:t>i</a:t>
            </a:r>
            <a:r>
              <a:rPr lang="en-IN" dirty="0"/>
              <a:t>’,’</a:t>
            </a:r>
            <a:r>
              <a:rPr lang="en-IN" dirty="0" err="1"/>
              <a:t>h’,’o’,’w’,’y’,’o’,’u</a:t>
            </a:r>
            <a:r>
              <a:rPr lang="en-IN" dirty="0"/>
              <a:t>’,’!’,’!’]                                OUTPUT:</a:t>
            </a:r>
          </a:p>
          <a:p>
            <a:r>
              <a:rPr lang="en-IN" dirty="0"/>
              <a:t>print(‘The count of </a:t>
            </a:r>
            <a:r>
              <a:rPr lang="en-IN" dirty="0" err="1"/>
              <a:t>i</a:t>
            </a:r>
            <a:r>
              <a:rPr lang="en-IN" dirty="0"/>
              <a:t> is:’,</a:t>
            </a:r>
            <a:r>
              <a:rPr lang="en-IN" dirty="0" err="1"/>
              <a:t>list.index</a:t>
            </a:r>
            <a:r>
              <a:rPr lang="en-IN" dirty="0"/>
              <a:t>(‘!’))                                   The count of </a:t>
            </a:r>
            <a:r>
              <a:rPr lang="en-IN" dirty="0" err="1"/>
              <a:t>i</a:t>
            </a:r>
            <a:r>
              <a:rPr lang="en-IN" dirty="0"/>
              <a:t> is: 1</a:t>
            </a:r>
          </a:p>
          <a:p>
            <a:r>
              <a:rPr lang="en-IN" dirty="0"/>
              <a:t>print(‘The count of o is:’,</a:t>
            </a:r>
            <a:r>
              <a:rPr lang="en-IN" dirty="0" err="1"/>
              <a:t>list.index</a:t>
            </a:r>
            <a:r>
              <a:rPr lang="en-IN" dirty="0"/>
              <a:t>(‘o’))                                  The count of </a:t>
            </a:r>
            <a:r>
              <a:rPr lang="en-IN" dirty="0" err="1"/>
              <a:t>i</a:t>
            </a:r>
            <a:r>
              <a:rPr lang="en-IN" dirty="0"/>
              <a:t> is: 1</a:t>
            </a:r>
          </a:p>
          <a:p>
            <a:r>
              <a:rPr lang="en-IN" dirty="0"/>
              <a:t>print(‘The count of o is:’,</a:t>
            </a:r>
            <a:r>
              <a:rPr lang="en-IN" dirty="0" err="1"/>
              <a:t>list.index</a:t>
            </a:r>
            <a:r>
              <a:rPr lang="en-IN" dirty="0"/>
              <a:t>(‘z’))                                   </a:t>
            </a:r>
            <a:r>
              <a:rPr lang="en-IN" dirty="0" err="1"/>
              <a:t>ValueError</a:t>
            </a:r>
            <a:r>
              <a:rPr lang="en-IN" dirty="0"/>
              <a:t>: ‘z’ is not in list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3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3B110C-8B05-4A65-AEAD-813DC812EA4B}"/>
              </a:ext>
            </a:extLst>
          </p:cNvPr>
          <p:cNvSpPr txBox="1"/>
          <p:nvPr/>
        </p:nvSpPr>
        <p:spPr>
          <a:xfrm>
            <a:off x="377302" y="263656"/>
            <a:ext cx="60989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INSERT() METHODS: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insert() method inserts the element to the list at </a:t>
            </a:r>
          </a:p>
          <a:p>
            <a:r>
              <a:rPr lang="en-IN" dirty="0"/>
              <a:t>     the given list.</a:t>
            </a:r>
          </a:p>
          <a:p>
            <a:r>
              <a:rPr lang="en-IN" dirty="0"/>
              <a:t>The insert() method takes </a:t>
            </a:r>
            <a:r>
              <a:rPr lang="en-IN"/>
              <a:t>two arguments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917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678</Words>
  <Application>Microsoft Office PowerPoint</Application>
  <PresentationFormat>Widescreen</PresentationFormat>
  <Paragraphs>114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SAPNA BANDEPPA</dc:creator>
  <cp:lastModifiedBy>SAPNA BANDEPPA</cp:lastModifiedBy>
  <cp:revision>1</cp:revision>
  <dcterms:created xsi:type="dcterms:W3CDTF">2022-03-13T13:51:23Z</dcterms:created>
  <dcterms:modified xsi:type="dcterms:W3CDTF">2022-03-13T16:56:59Z</dcterms:modified>
</cp:coreProperties>
</file>