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5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46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61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35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0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7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2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3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2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0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8307-2403-4683-BEF2-F5026FA9FC11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1B8276-F9DD-42F3-B62E-EF80046E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4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1B2B97-C598-4109-9B38-331F3F6DE768}"/>
              </a:ext>
            </a:extLst>
          </p:cNvPr>
          <p:cNvSpPr txBox="1"/>
          <p:nvPr/>
        </p:nvSpPr>
        <p:spPr>
          <a:xfrm>
            <a:off x="1699591" y="733710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Python</a:t>
            </a:r>
            <a:r>
              <a:rPr lang="en-IN" dirty="0"/>
              <a:t>   </a:t>
            </a:r>
            <a:r>
              <a:rPr lang="en-IN" sz="3600" dirty="0"/>
              <a:t>Data</a:t>
            </a:r>
            <a:r>
              <a:rPr lang="en-IN" dirty="0"/>
              <a:t>   </a:t>
            </a:r>
            <a:r>
              <a:rPr lang="en-IN" sz="3600" dirty="0"/>
              <a:t>Types: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79370-9094-4D2C-B9A9-A79C7EF6F528}"/>
              </a:ext>
            </a:extLst>
          </p:cNvPr>
          <p:cNvSpPr txBox="1"/>
          <p:nvPr/>
        </p:nvSpPr>
        <p:spPr>
          <a:xfrm>
            <a:off x="3552245" y="2241131"/>
            <a:ext cx="61026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</a:t>
            </a:r>
            <a:r>
              <a:rPr lang="en-IN" sz="2400" dirty="0"/>
              <a:t>Numbers</a:t>
            </a:r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IN" sz="2400" dirty="0"/>
              <a:t>Strings</a:t>
            </a:r>
            <a:r>
              <a:rPr lang="en-IN" dirty="0"/>
              <a:t> </a:t>
            </a:r>
          </a:p>
          <a:p>
            <a:r>
              <a:rPr lang="en-IN" sz="2400" dirty="0"/>
              <a:t>• Lists </a:t>
            </a:r>
          </a:p>
          <a:p>
            <a:r>
              <a:rPr lang="en-IN" dirty="0"/>
              <a:t>• </a:t>
            </a:r>
            <a:r>
              <a:rPr lang="en-IN" sz="2400" dirty="0"/>
              <a:t>Dictionaries</a:t>
            </a:r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IN" sz="2400" dirty="0"/>
              <a:t>Tuples</a:t>
            </a:r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IN" sz="2400" dirty="0"/>
              <a:t>Files</a:t>
            </a:r>
            <a:r>
              <a:rPr lang="en-IN" dirty="0"/>
              <a:t> </a:t>
            </a:r>
          </a:p>
          <a:p>
            <a:r>
              <a:rPr lang="en-IN" dirty="0"/>
              <a:t>• </a:t>
            </a:r>
            <a:r>
              <a:rPr lang="en-IN" sz="24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85887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E4D26-BB89-46BB-A755-9F1FC8D196CF}"/>
              </a:ext>
            </a:extLst>
          </p:cNvPr>
          <p:cNvSpPr txBox="1"/>
          <p:nvPr/>
        </p:nvSpPr>
        <p:spPr>
          <a:xfrm>
            <a:off x="1608152" y="586610"/>
            <a:ext cx="6094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Numbers: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79305-09CC-4305-8581-6106E10C3FFD}"/>
              </a:ext>
            </a:extLst>
          </p:cNvPr>
          <p:cNvSpPr txBox="1"/>
          <p:nvPr/>
        </p:nvSpPr>
        <p:spPr>
          <a:xfrm>
            <a:off x="3047338" y="2411350"/>
            <a:ext cx="6094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Can be integers, decimals (fixed precision), floating points (variable precision), complex numbers etc. </a:t>
            </a:r>
          </a:p>
          <a:p>
            <a:r>
              <a:rPr lang="en-US" dirty="0"/>
              <a:t>• Simple assignment creates an object of number type such as: • a = 3 </a:t>
            </a:r>
          </a:p>
          <a:p>
            <a:r>
              <a:rPr lang="en-US" dirty="0"/>
              <a:t>• b = 4.56 </a:t>
            </a:r>
          </a:p>
          <a:p>
            <a:r>
              <a:rPr lang="en-US" dirty="0"/>
              <a:t>• Supports simple to complex arithmetic operators. </a:t>
            </a:r>
          </a:p>
          <a:p>
            <a:r>
              <a:rPr lang="en-US" dirty="0"/>
              <a:t>• Assignment via numeric operator also creates a number object: </a:t>
            </a:r>
          </a:p>
          <a:p>
            <a:r>
              <a:rPr lang="en-US" dirty="0"/>
              <a:t>• c = a / b </a:t>
            </a:r>
          </a:p>
          <a:p>
            <a:r>
              <a:rPr lang="en-US" dirty="0"/>
              <a:t>• a, b and c are numeric objects. </a:t>
            </a:r>
          </a:p>
          <a:p>
            <a:r>
              <a:rPr lang="en-US" dirty="0"/>
              <a:t>• Try </a:t>
            </a:r>
            <a:r>
              <a:rPr lang="en-US" dirty="0" err="1"/>
              <a:t>dir</a:t>
            </a:r>
            <a:r>
              <a:rPr lang="en-US" dirty="0"/>
              <a:t>(a) and </a:t>
            </a:r>
            <a:r>
              <a:rPr lang="en-US" dirty="0" err="1"/>
              <a:t>dir</a:t>
            </a:r>
            <a:r>
              <a:rPr lang="en-US" dirty="0"/>
              <a:t>(b) . This command lists the functions available for these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09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CF60EC-6053-48E3-AB1C-27BF43D327E4}"/>
              </a:ext>
            </a:extLst>
          </p:cNvPr>
          <p:cNvSpPr txBox="1"/>
          <p:nvPr/>
        </p:nvSpPr>
        <p:spPr>
          <a:xfrm>
            <a:off x="1743324" y="833100"/>
            <a:ext cx="60946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Strings: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207A5-7256-4AD3-8696-50E638F46DCA}"/>
              </a:ext>
            </a:extLst>
          </p:cNvPr>
          <p:cNvSpPr txBox="1"/>
          <p:nvPr/>
        </p:nvSpPr>
        <p:spPr>
          <a:xfrm>
            <a:off x="2554357" y="2057407"/>
            <a:ext cx="6094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A string object is a ‘sequence’, i.e., it’s a list of items where each item has a defined position. </a:t>
            </a:r>
          </a:p>
          <a:p>
            <a:endParaRPr lang="en-US" dirty="0"/>
          </a:p>
          <a:p>
            <a:r>
              <a:rPr lang="en-US" dirty="0"/>
              <a:t>• Each character in the string can be referred, retrieved and modified by using its position. </a:t>
            </a:r>
          </a:p>
          <a:p>
            <a:endParaRPr lang="en-US" dirty="0"/>
          </a:p>
          <a:p>
            <a:r>
              <a:rPr lang="en-US" dirty="0"/>
              <a:t>• This order id called the ‘index’ and always starts with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0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CF53C-D835-4D2C-A6F4-9FE24E897B5B}"/>
              </a:ext>
            </a:extLst>
          </p:cNvPr>
          <p:cNvSpPr txBox="1"/>
          <p:nvPr/>
        </p:nvSpPr>
        <p:spPr>
          <a:xfrm>
            <a:off x="2132938" y="682026"/>
            <a:ext cx="6094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Lists: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B37D9-7511-46DB-B385-39A965B18DE5}"/>
              </a:ext>
            </a:extLst>
          </p:cNvPr>
          <p:cNvSpPr txBox="1"/>
          <p:nvPr/>
        </p:nvSpPr>
        <p:spPr>
          <a:xfrm>
            <a:off x="2649773" y="1720840"/>
            <a:ext cx="6094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List is a more general sequence object that allows the individual items to be of different types. </a:t>
            </a:r>
          </a:p>
          <a:p>
            <a:endParaRPr lang="en-US" dirty="0"/>
          </a:p>
          <a:p>
            <a:r>
              <a:rPr lang="en-US" dirty="0"/>
              <a:t>• Equivalent to arrays in other languages. </a:t>
            </a:r>
          </a:p>
          <a:p>
            <a:endParaRPr lang="en-US" dirty="0"/>
          </a:p>
          <a:p>
            <a:r>
              <a:rPr lang="en-US" dirty="0"/>
              <a:t>• Lists have no fixed size and can be expanded or contracted as needed. </a:t>
            </a:r>
          </a:p>
          <a:p>
            <a:endParaRPr lang="en-US" dirty="0"/>
          </a:p>
          <a:p>
            <a:r>
              <a:rPr lang="en-US" dirty="0"/>
              <a:t>• Items in list can be retrieved using the index. </a:t>
            </a:r>
          </a:p>
          <a:p>
            <a:endParaRPr lang="en-US" dirty="0"/>
          </a:p>
          <a:p>
            <a:r>
              <a:rPr lang="en-US" dirty="0"/>
              <a:t>• Lists can be nested just like arrays, i.e., you can have a list of lists.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91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E0273-6939-4DAC-8F36-9DDBD987A46A}"/>
              </a:ext>
            </a:extLst>
          </p:cNvPr>
          <p:cNvSpPr txBox="1"/>
          <p:nvPr/>
        </p:nvSpPr>
        <p:spPr>
          <a:xfrm>
            <a:off x="2093182" y="507097"/>
            <a:ext cx="60946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Dictionaries: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94113-5655-42FE-B661-76745C988F8C}"/>
              </a:ext>
            </a:extLst>
          </p:cNvPr>
          <p:cNvSpPr txBox="1"/>
          <p:nvPr/>
        </p:nvSpPr>
        <p:spPr>
          <a:xfrm>
            <a:off x="2443039" y="1896545"/>
            <a:ext cx="6094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Dictionaries are unordered mappings of ’Name : Value’ associations. </a:t>
            </a:r>
          </a:p>
          <a:p>
            <a:endParaRPr lang="en-US" dirty="0"/>
          </a:p>
          <a:p>
            <a:r>
              <a:rPr lang="en-US" dirty="0"/>
              <a:t>• Comparable to hashes and associative arrays in other languages. </a:t>
            </a:r>
          </a:p>
          <a:p>
            <a:endParaRPr lang="en-US" dirty="0"/>
          </a:p>
          <a:p>
            <a:r>
              <a:rPr lang="en-US" dirty="0"/>
              <a:t>• Intended to approximate how humans remember associations.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9D928-95A9-4265-8D56-DC314BB08550}"/>
              </a:ext>
            </a:extLst>
          </p:cNvPr>
          <p:cNvSpPr txBox="1"/>
          <p:nvPr/>
        </p:nvSpPr>
        <p:spPr>
          <a:xfrm>
            <a:off x="1775129" y="292413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Files: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0C5FE-7C5B-4FC1-9B09-77DB0508ABFC}"/>
              </a:ext>
            </a:extLst>
          </p:cNvPr>
          <p:cNvSpPr txBox="1"/>
          <p:nvPr/>
        </p:nvSpPr>
        <p:spPr>
          <a:xfrm>
            <a:off x="2689530" y="1565918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File objects are built for interacting with files on the system. </a:t>
            </a:r>
          </a:p>
          <a:p>
            <a:endParaRPr lang="en-US" dirty="0"/>
          </a:p>
          <a:p>
            <a:r>
              <a:rPr lang="en-US" dirty="0"/>
              <a:t>• Same object used for any file type. </a:t>
            </a:r>
          </a:p>
          <a:p>
            <a:endParaRPr lang="en-US" dirty="0"/>
          </a:p>
          <a:p>
            <a:r>
              <a:rPr lang="en-US" dirty="0"/>
              <a:t>• User has to interpret file content and maintain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0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4E12D-E36A-4E09-85B2-3E4D508D76AB}"/>
              </a:ext>
            </a:extLst>
          </p:cNvPr>
          <p:cNvSpPr txBox="1"/>
          <p:nvPr/>
        </p:nvSpPr>
        <p:spPr>
          <a:xfrm>
            <a:off x="1258294" y="674075"/>
            <a:ext cx="60946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Tuples: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5A7FF-40B9-40FF-8C41-97291634B3A6}"/>
              </a:ext>
            </a:extLst>
          </p:cNvPr>
          <p:cNvSpPr txBox="1"/>
          <p:nvPr/>
        </p:nvSpPr>
        <p:spPr>
          <a:xfrm>
            <a:off x="2546405" y="2149691"/>
            <a:ext cx="6094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Tuples are </a:t>
            </a:r>
            <a:r>
              <a:rPr lang="en-US" sz="2000" dirty="0"/>
              <a:t>immutable</a:t>
            </a:r>
            <a:r>
              <a:rPr lang="en-US" dirty="0"/>
              <a:t> lists. </a:t>
            </a:r>
          </a:p>
          <a:p>
            <a:endParaRPr lang="en-US" dirty="0"/>
          </a:p>
          <a:p>
            <a:r>
              <a:rPr lang="en-US" dirty="0"/>
              <a:t>• Maintain integrity of data during program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04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486C4-6979-460F-9DF4-2AA313DCC0F0}"/>
              </a:ext>
            </a:extLst>
          </p:cNvPr>
          <p:cNvSpPr txBox="1"/>
          <p:nvPr/>
        </p:nvSpPr>
        <p:spPr>
          <a:xfrm>
            <a:off x="1441174" y="642270"/>
            <a:ext cx="6094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Sets: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41D13-2722-4A36-82C1-8D7FC6E60E9A}"/>
              </a:ext>
            </a:extLst>
          </p:cNvPr>
          <p:cNvSpPr txBox="1"/>
          <p:nvPr/>
        </p:nvSpPr>
        <p:spPr>
          <a:xfrm>
            <a:off x="2530503" y="1718852"/>
            <a:ext cx="6094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Special data type introduced since Python 2.4 onwards to support mathematical set theory operations. </a:t>
            </a:r>
          </a:p>
          <a:p>
            <a:endParaRPr lang="en-US" dirty="0"/>
          </a:p>
          <a:p>
            <a:r>
              <a:rPr lang="en-US" dirty="0"/>
              <a:t>• Unordered collection of unique items. </a:t>
            </a:r>
          </a:p>
          <a:p>
            <a:endParaRPr lang="en-US" dirty="0"/>
          </a:p>
          <a:p>
            <a:r>
              <a:rPr lang="en-US" dirty="0"/>
              <a:t>• Set itself is mutable, BUT every item in the set has to be an immutable type. </a:t>
            </a:r>
          </a:p>
          <a:p>
            <a:endParaRPr lang="en-US" dirty="0"/>
          </a:p>
          <a:p>
            <a:r>
              <a:rPr lang="en-US" dirty="0"/>
              <a:t>• So, sets can have numbers, strings and tuples as items but cannot have lists or dictionaries as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5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E30A1-0743-4BA5-BD03-D83803E0B0D6}"/>
              </a:ext>
            </a:extLst>
          </p:cNvPr>
          <p:cNvSpPr txBox="1"/>
          <p:nvPr/>
        </p:nvSpPr>
        <p:spPr>
          <a:xfrm>
            <a:off x="5659341" y="3866524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THANK</a:t>
            </a:r>
            <a:r>
              <a:rPr lang="en-IN" dirty="0"/>
              <a:t> </a:t>
            </a:r>
            <a:r>
              <a:rPr lang="en-IN" sz="6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523192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405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SAPNA BANDEPPA</dc:creator>
  <cp:lastModifiedBy>SAPNA BANDEPPA</cp:lastModifiedBy>
  <cp:revision>2</cp:revision>
  <dcterms:created xsi:type="dcterms:W3CDTF">2022-02-26T11:57:15Z</dcterms:created>
  <dcterms:modified xsi:type="dcterms:W3CDTF">2022-02-26T12:24:33Z</dcterms:modified>
</cp:coreProperties>
</file>