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01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496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8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6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4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007-8E2A-4A1A-9A89-8FF7301C510B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6D4700-0812-4299-BEA4-DDBB2C5C4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6319-97B6-4110-9A79-8250B183F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34533" y="-308430"/>
            <a:ext cx="9144000" cy="2387600"/>
          </a:xfrm>
        </p:spPr>
        <p:txBody>
          <a:bodyPr/>
          <a:lstStyle/>
          <a:p>
            <a:r>
              <a:rPr lang="en-US" sz="8000" dirty="0"/>
              <a:t>PYTHON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215B-B49E-4A50-9C11-53A2BA84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918" y="3192092"/>
            <a:ext cx="7766936" cy="1096899"/>
          </a:xfrm>
        </p:spPr>
        <p:txBody>
          <a:bodyPr>
            <a:normAutofit/>
          </a:bodyPr>
          <a:lstStyle/>
          <a:p>
            <a:r>
              <a:rPr lang="en-US" sz="4000" dirty="0"/>
              <a:t>LIST IN PYTHON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241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041D-0138-4237-BC10-97D80608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6E2D-FBDD-4F17-9C4E-90D42C54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25330" cy="3880773"/>
          </a:xfrm>
        </p:spPr>
        <p:txBody>
          <a:bodyPr/>
          <a:lstStyle/>
          <a:p>
            <a:r>
              <a:rPr lang="en-US" dirty="0"/>
              <a:t>List is a sequence of values called items or elements.</a:t>
            </a:r>
          </a:p>
          <a:p>
            <a:endParaRPr lang="en-US" dirty="0"/>
          </a:p>
          <a:p>
            <a:r>
              <a:rPr lang="en-IN" dirty="0"/>
              <a:t>The elements can be of any data type.</a:t>
            </a:r>
          </a:p>
          <a:p>
            <a:endParaRPr lang="en-IN" dirty="0"/>
          </a:p>
          <a:p>
            <a:r>
              <a:rPr lang="en-IN" dirty="0"/>
              <a:t>The list is a most versatile data type available in python which can be written as a comma-separated values(items) between square brackets.</a:t>
            </a:r>
          </a:p>
          <a:p>
            <a:endParaRPr lang="en-IN" dirty="0"/>
          </a:p>
          <a:p>
            <a:r>
              <a:rPr lang="en-IN" dirty="0"/>
              <a:t>List are mutable, meaning, their elements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15068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D9539-7133-4FB8-AF30-7BBD0C7A1CB1}"/>
              </a:ext>
            </a:extLst>
          </p:cNvPr>
          <p:cNvSpPr txBox="1"/>
          <p:nvPr/>
        </p:nvSpPr>
        <p:spPr>
          <a:xfrm>
            <a:off x="665920" y="216876"/>
            <a:ext cx="8175930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CREATING  A  LIST :</a:t>
            </a:r>
          </a:p>
          <a:p>
            <a:endParaRPr lang="en-US" sz="4000" dirty="0"/>
          </a:p>
          <a:p>
            <a:r>
              <a:rPr lang="en-US" dirty="0"/>
              <a:t>&gt; In python programming, a list is created by placing all the items (elements) inside a square bracket [ ],separated by commas.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can have any number of items and they may be of different types (</a:t>
            </a:r>
            <a:r>
              <a:rPr lang="en-US" dirty="0" err="1"/>
              <a:t>integer,float,string</a:t>
            </a:r>
            <a:r>
              <a:rPr lang="en-US" dirty="0"/>
              <a:t> etc.).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Method -1 without constructor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# empty list                                                 # empty list</a:t>
            </a:r>
          </a:p>
          <a:p>
            <a:r>
              <a:rPr lang="en-US" dirty="0"/>
              <a:t>       </a:t>
            </a:r>
            <a:r>
              <a:rPr lang="en-US" dirty="0" err="1"/>
              <a:t>my_list</a:t>
            </a:r>
            <a:r>
              <a:rPr lang="en-US" dirty="0"/>
              <a:t> = []                                                   </a:t>
            </a:r>
            <a:r>
              <a:rPr lang="en-US" dirty="0" err="1"/>
              <a:t>my_list</a:t>
            </a:r>
            <a:r>
              <a:rPr lang="en-US" dirty="0"/>
              <a:t> = list()</a:t>
            </a:r>
          </a:p>
          <a:p>
            <a:endParaRPr lang="en-US" dirty="0"/>
          </a:p>
          <a:p>
            <a:r>
              <a:rPr lang="en-US" dirty="0"/>
              <a:t>    # list of integers                                            # list of integers </a:t>
            </a:r>
          </a:p>
          <a:p>
            <a:r>
              <a:rPr lang="en-US" dirty="0"/>
              <a:t>       </a:t>
            </a:r>
            <a:r>
              <a:rPr lang="en-US" dirty="0" err="1"/>
              <a:t>my_list</a:t>
            </a:r>
            <a:r>
              <a:rPr lang="en-US" dirty="0"/>
              <a:t> = [1,2,3]                                            </a:t>
            </a:r>
            <a:r>
              <a:rPr lang="en-US" dirty="0" err="1"/>
              <a:t>my_list</a:t>
            </a:r>
            <a:r>
              <a:rPr lang="en-US" dirty="0"/>
              <a:t> = list([1,2,3])</a:t>
            </a:r>
          </a:p>
          <a:p>
            <a:endParaRPr lang="en-US" dirty="0"/>
          </a:p>
          <a:p>
            <a:r>
              <a:rPr lang="en-US" dirty="0"/>
              <a:t>   # list with mixed datatypes</a:t>
            </a:r>
          </a:p>
          <a:p>
            <a:r>
              <a:rPr lang="en-US" dirty="0"/>
              <a:t>      </a:t>
            </a:r>
            <a:r>
              <a:rPr lang="en-US" dirty="0" err="1"/>
              <a:t>my_list</a:t>
            </a:r>
            <a:r>
              <a:rPr lang="en-US" dirty="0"/>
              <a:t> = [1,”Hello”,3.4]</a:t>
            </a:r>
          </a:p>
          <a:p>
            <a:endParaRPr lang="en-US" dirty="0"/>
          </a:p>
          <a:p>
            <a:r>
              <a:rPr lang="en-US" dirty="0"/>
              <a:t>  # nested list</a:t>
            </a:r>
          </a:p>
          <a:p>
            <a:r>
              <a:rPr lang="en-US" dirty="0"/>
              <a:t>     </a:t>
            </a:r>
            <a:r>
              <a:rPr lang="en-US" dirty="0" err="1"/>
              <a:t>my_list</a:t>
            </a:r>
            <a:r>
              <a:rPr lang="en-US" dirty="0"/>
              <a:t> = [“welcome”,[8,4,6]]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8E1A0-5406-430E-B6B3-AC22D0F41888}"/>
              </a:ext>
            </a:extLst>
          </p:cNvPr>
          <p:cNvSpPr txBox="1"/>
          <p:nvPr/>
        </p:nvSpPr>
        <p:spPr>
          <a:xfrm>
            <a:off x="634116" y="908639"/>
            <a:ext cx="869276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A</a:t>
            </a:r>
            <a:r>
              <a:rPr lang="en-IN" sz="4000" dirty="0"/>
              <a:t>CCESS  ITEMS  FROM  A  LIST 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&gt; It can be access in several ways.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 the index operator [] to access an item in </a:t>
            </a:r>
            <a:r>
              <a:rPr lang="en-IN" dirty="0" err="1"/>
              <a:t>alist</a:t>
            </a:r>
            <a:r>
              <a:rPr lang="en-IN" dirty="0"/>
              <a:t>. Index starts from 0. So, a         list having 5 elements will have index from 0 to 4.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 </a:t>
            </a:r>
          </a:p>
          <a:p>
            <a:endParaRPr lang="en-IN" dirty="0"/>
          </a:p>
          <a:p>
            <a:r>
              <a:rPr lang="en-IN" dirty="0"/>
              <a:t>     list = [‘</a:t>
            </a:r>
            <a:r>
              <a:rPr lang="en-IN" dirty="0" err="1"/>
              <a:t>p’,’r’,’o’,’b’,’e</a:t>
            </a:r>
            <a:r>
              <a:rPr lang="en-IN" dirty="0"/>
              <a:t>’]</a:t>
            </a:r>
          </a:p>
          <a:p>
            <a:r>
              <a:rPr lang="en-IN" dirty="0"/>
              <a:t>     print(list[2])   #Positive indexing</a:t>
            </a:r>
          </a:p>
          <a:p>
            <a:r>
              <a:rPr lang="en-IN" dirty="0"/>
              <a:t>     print(list[-2])  #Negative indexing</a:t>
            </a:r>
          </a:p>
          <a:p>
            <a:endParaRPr lang="en-IN" dirty="0"/>
          </a:p>
          <a:p>
            <a:r>
              <a:rPr lang="en-IN" sz="2400" dirty="0"/>
              <a:t>Output:</a:t>
            </a:r>
          </a:p>
          <a:p>
            <a:r>
              <a:rPr lang="en-IN" dirty="0"/>
              <a:t>  o</a:t>
            </a:r>
          </a:p>
          <a:p>
            <a:r>
              <a:rPr lang="en-IN" dirty="0"/>
              <a:t>  b</a:t>
            </a:r>
          </a:p>
        </p:txBody>
      </p:sp>
    </p:spTree>
    <p:extLst>
      <p:ext uri="{BB962C8B-B14F-4D97-AF65-F5344CB8AC3E}">
        <p14:creationId xmlns:p14="http://schemas.microsoft.com/office/powerpoint/2010/main" val="108302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E8450-DDD3-4608-BE2F-7C7D9D873FE4}"/>
              </a:ext>
            </a:extLst>
          </p:cNvPr>
          <p:cNvSpPr txBox="1"/>
          <p:nvPr/>
        </p:nvSpPr>
        <p:spPr>
          <a:xfrm>
            <a:off x="562555" y="496467"/>
            <a:ext cx="81838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</a:t>
            </a:r>
            <a:r>
              <a:rPr lang="en-IN" sz="3600" dirty="0"/>
              <a:t>CCESSING THE ELEMENTS OF A LIST :</a:t>
            </a:r>
          </a:p>
          <a:p>
            <a:endParaRPr lang="en-IN" sz="3600" dirty="0"/>
          </a:p>
          <a:p>
            <a:endParaRPr lang="en-IN" dirty="0"/>
          </a:p>
          <a:p>
            <a:r>
              <a:rPr lang="en-IN" sz="1800" dirty="0"/>
              <a:t>&gt; Index operator [] is used to access an item in </a:t>
            </a:r>
            <a:r>
              <a:rPr lang="en-IN" sz="1800" dirty="0" err="1"/>
              <a:t>alist</a:t>
            </a:r>
            <a:r>
              <a:rPr lang="en-IN" sz="1800" dirty="0"/>
              <a:t>. Index starts from 0</a:t>
            </a:r>
            <a:r>
              <a:rPr lang="en-IN" dirty="0"/>
              <a:t>.</a:t>
            </a:r>
          </a:p>
          <a:p>
            <a:endParaRPr lang="en-IN" sz="1800" dirty="0"/>
          </a:p>
          <a:p>
            <a:r>
              <a:rPr lang="en-IN" dirty="0"/>
              <a:t>   Marks = [90,80,50,70,60]</a:t>
            </a:r>
          </a:p>
          <a:p>
            <a:r>
              <a:rPr lang="en-IN" dirty="0"/>
              <a:t>   Print(marks[0])</a:t>
            </a:r>
          </a:p>
          <a:p>
            <a:endParaRPr lang="en-IN" sz="1800" dirty="0"/>
          </a:p>
          <a:p>
            <a:r>
              <a:rPr lang="en-IN" dirty="0"/>
              <a:t>                 Output: 90</a:t>
            </a:r>
          </a:p>
          <a:p>
            <a:endParaRPr lang="en-IN" dirty="0"/>
          </a:p>
          <a:p>
            <a:r>
              <a:rPr lang="en-IN" dirty="0"/>
              <a:t>&gt; Nested list:</a:t>
            </a:r>
          </a:p>
          <a:p>
            <a:endParaRPr lang="en-IN" dirty="0"/>
          </a:p>
          <a:p>
            <a:r>
              <a:rPr lang="en-IN" dirty="0"/>
              <a:t>   </a:t>
            </a:r>
            <a:r>
              <a:rPr lang="en-IN" dirty="0" err="1"/>
              <a:t>my_list</a:t>
            </a:r>
            <a:r>
              <a:rPr lang="en-IN" dirty="0"/>
              <a:t> = [“welcome”,[8,4,6]]</a:t>
            </a:r>
          </a:p>
          <a:p>
            <a:r>
              <a:rPr lang="en-IN" dirty="0"/>
              <a:t>   print(marks[1][0])</a:t>
            </a:r>
          </a:p>
          <a:p>
            <a:endParaRPr lang="en-IN" dirty="0"/>
          </a:p>
          <a:p>
            <a:r>
              <a:rPr lang="en-IN" dirty="0"/>
              <a:t>                   Output: 8</a:t>
            </a:r>
          </a:p>
        </p:txBody>
      </p:sp>
    </p:spTree>
    <p:extLst>
      <p:ext uri="{BB962C8B-B14F-4D97-AF65-F5344CB8AC3E}">
        <p14:creationId xmlns:p14="http://schemas.microsoft.com/office/powerpoint/2010/main" val="305779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BF98B-E4C2-42FC-B1BF-9CE8EB408869}"/>
              </a:ext>
            </a:extLst>
          </p:cNvPr>
          <p:cNvSpPr txBox="1"/>
          <p:nvPr/>
        </p:nvSpPr>
        <p:spPr>
          <a:xfrm>
            <a:off x="260405" y="542879"/>
            <a:ext cx="85098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Accessing Negative index 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Python allows negative indexing for its sequences. The index of 1 refers to the last item, -2 to the second last item and so on</a:t>
            </a:r>
          </a:p>
          <a:p>
            <a:endParaRPr lang="en-IN" dirty="0"/>
          </a:p>
          <a:p>
            <a:r>
              <a:rPr lang="en-IN" dirty="0" err="1"/>
              <a:t>my_list</a:t>
            </a:r>
            <a:r>
              <a:rPr lang="en-IN" dirty="0"/>
              <a:t> = [‘</a:t>
            </a:r>
            <a:r>
              <a:rPr lang="en-IN" dirty="0" err="1"/>
              <a:t>p’,’r’,’o’,’b’,’e</a:t>
            </a:r>
            <a:r>
              <a:rPr lang="en-IN" dirty="0"/>
              <a:t>’]</a:t>
            </a:r>
          </a:p>
          <a:p>
            <a:endParaRPr lang="en-IN" dirty="0"/>
          </a:p>
          <a:p>
            <a:r>
              <a:rPr lang="en-IN" dirty="0"/>
              <a:t>#Output: e</a:t>
            </a:r>
          </a:p>
          <a:p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[-1])</a:t>
            </a:r>
          </a:p>
          <a:p>
            <a:endParaRPr lang="en-IN" dirty="0"/>
          </a:p>
          <a:p>
            <a:r>
              <a:rPr lang="en-IN" dirty="0"/>
              <a:t>#Output: p</a:t>
            </a:r>
          </a:p>
          <a:p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[-5])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0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0D210-D6A6-4E33-A3AA-144E9CB0F761}"/>
              </a:ext>
            </a:extLst>
          </p:cNvPr>
          <p:cNvSpPr txBox="1"/>
          <p:nvPr/>
        </p:nvSpPr>
        <p:spPr>
          <a:xfrm>
            <a:off x="339919" y="137362"/>
            <a:ext cx="10290975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HOW  TO  CHANGE  OR  ADD  ELEMENTS  TO  A  LIST ?</a:t>
            </a:r>
          </a:p>
          <a:p>
            <a:endParaRPr lang="en-IN" dirty="0"/>
          </a:p>
          <a:p>
            <a:r>
              <a:rPr lang="en-IN" dirty="0"/>
              <a:t>#Change  Elements                                           #Add Elements</a:t>
            </a:r>
          </a:p>
          <a:p>
            <a:r>
              <a:rPr lang="en-IN" dirty="0"/>
              <a:t>= operator with index                                     &gt; add one item to </a:t>
            </a:r>
            <a:r>
              <a:rPr lang="en-IN" dirty="0" err="1"/>
              <a:t>alist</a:t>
            </a:r>
            <a:r>
              <a:rPr lang="en-IN" dirty="0"/>
              <a:t> using append()</a:t>
            </a:r>
          </a:p>
          <a:p>
            <a:r>
              <a:rPr lang="en-IN" dirty="0"/>
              <a:t>&gt;&gt;&gt; marks = [90,60,80]                                      method</a:t>
            </a:r>
          </a:p>
          <a:p>
            <a:r>
              <a:rPr lang="en-IN" dirty="0"/>
              <a:t>&gt;&gt;&gt; print (marks)                                            &gt; add several items using extend()</a:t>
            </a:r>
          </a:p>
          <a:p>
            <a:r>
              <a:rPr lang="en-IN" dirty="0"/>
              <a:t>                                                                      &gt; insert one item at a desired location by                                                          [90,60,80]                                                          using the method insert()</a:t>
            </a:r>
          </a:p>
          <a:p>
            <a:r>
              <a:rPr lang="en-IN" dirty="0"/>
              <a:t>                                                                       &gt;&gt;&gt; </a:t>
            </a:r>
            <a:r>
              <a:rPr lang="en-IN" dirty="0" err="1"/>
              <a:t>marks.append</a:t>
            </a:r>
            <a:r>
              <a:rPr lang="en-IN" dirty="0"/>
              <a:t>(50)</a:t>
            </a:r>
          </a:p>
          <a:p>
            <a:r>
              <a:rPr lang="en-IN" dirty="0"/>
              <a:t>&gt;&gt;&gt; marks[1] = 100                                           &gt;&gt;&gt; print(marks)</a:t>
            </a:r>
          </a:p>
          <a:p>
            <a:r>
              <a:rPr lang="en-IN" dirty="0"/>
              <a:t>&gt;&gt;&gt; print(marks)                                                     [90,100,80,50]</a:t>
            </a:r>
          </a:p>
          <a:p>
            <a:r>
              <a:rPr lang="en-IN" dirty="0"/>
              <a:t>      [90,100,80]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&gt;&gt;&gt; </a:t>
            </a:r>
            <a:r>
              <a:rPr lang="en-IN" dirty="0" err="1"/>
              <a:t>marks.extend</a:t>
            </a:r>
            <a:r>
              <a:rPr lang="en-IN" dirty="0"/>
              <a:t>([60,80,70])</a:t>
            </a:r>
          </a:p>
          <a:p>
            <a:r>
              <a:rPr lang="en-IN" dirty="0"/>
              <a:t>                                                                         &gt;&gt;&gt; print(marks)</a:t>
            </a:r>
          </a:p>
          <a:p>
            <a:r>
              <a:rPr lang="en-IN" dirty="0"/>
              <a:t>                                                                               [90,100,80,50,60,80,70]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&gt;&gt;&gt; </a:t>
            </a:r>
            <a:r>
              <a:rPr lang="en-IN" dirty="0" err="1"/>
              <a:t>marks.insert</a:t>
            </a:r>
            <a:r>
              <a:rPr lang="en-IN" dirty="0"/>
              <a:t>(3,40)</a:t>
            </a:r>
          </a:p>
          <a:p>
            <a:r>
              <a:rPr lang="en-IN" dirty="0"/>
              <a:t>                                                                          &gt;&gt;&gt; print(marks)    </a:t>
            </a:r>
          </a:p>
          <a:p>
            <a:r>
              <a:rPr lang="en-IN" dirty="0"/>
              <a:t>                                                                                 [90,100,80,40,50,60,80,70]</a:t>
            </a:r>
          </a:p>
          <a:p>
            <a:r>
              <a:rPr lang="en-IN" dirty="0"/>
              <a:t>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4669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13DDA-6B31-462E-9F20-A8C140149D16}"/>
              </a:ext>
            </a:extLst>
          </p:cNvPr>
          <p:cNvSpPr txBox="1"/>
          <p:nvPr/>
        </p:nvSpPr>
        <p:spPr>
          <a:xfrm>
            <a:off x="331967" y="177118"/>
            <a:ext cx="881998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HOW TO DELETE ELEMENTS FROM A LIST: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Delete one or more items from a list using the keyboard 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can evenly delete the list entirely.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    &gt;&gt;&gt;print(marks)</a:t>
            </a:r>
          </a:p>
          <a:p>
            <a:r>
              <a:rPr lang="en-IN" dirty="0"/>
              <a:t>         [90,100,80,40,50,60,80,70]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r>
              <a:rPr lang="en-IN" dirty="0"/>
              <a:t>    &gt;&gt;&gt;del marks[6]</a:t>
            </a:r>
          </a:p>
          <a:p>
            <a:r>
              <a:rPr lang="en-IN" dirty="0"/>
              <a:t>    &gt;&gt;&gt; print(marks)</a:t>
            </a:r>
          </a:p>
          <a:p>
            <a:r>
              <a:rPr lang="en-IN" dirty="0"/>
              <a:t>          [90,100,80,40,50,60,70]</a:t>
            </a:r>
          </a:p>
          <a:p>
            <a:endParaRPr lang="en-IN" dirty="0"/>
          </a:p>
          <a:p>
            <a:r>
              <a:rPr lang="en-IN" dirty="0"/>
              <a:t>    &gt;&gt;&gt; del marks</a:t>
            </a:r>
          </a:p>
          <a:p>
            <a:r>
              <a:rPr lang="en-IN" dirty="0"/>
              <a:t>    &gt;&gt;&gt; print(marks)</a:t>
            </a:r>
          </a:p>
          <a:p>
            <a:r>
              <a:rPr lang="en-IN" dirty="0"/>
              <a:t>   Name Error : name ‘marks’ is not defined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clear() method to empty a list.</a:t>
            </a:r>
          </a:p>
          <a:p>
            <a:r>
              <a:rPr lang="en-IN" dirty="0"/>
              <a:t>      &gt;&gt;&gt; </a:t>
            </a:r>
            <a:r>
              <a:rPr lang="en-IN" dirty="0" err="1"/>
              <a:t>marks.clear</a:t>
            </a:r>
            <a:r>
              <a:rPr lang="en-IN" dirty="0"/>
              <a:t>()</a:t>
            </a:r>
          </a:p>
          <a:p>
            <a:r>
              <a:rPr lang="en-IN" dirty="0"/>
              <a:t>      &gt;&gt;&gt; print(marks)</a:t>
            </a:r>
          </a:p>
          <a:p>
            <a:r>
              <a:rPr lang="en-IN" dirty="0"/>
              <a:t>          [] </a:t>
            </a:r>
          </a:p>
        </p:txBody>
      </p:sp>
    </p:spTree>
    <p:extLst>
      <p:ext uri="{BB962C8B-B14F-4D97-AF65-F5344CB8AC3E}">
        <p14:creationId xmlns:p14="http://schemas.microsoft.com/office/powerpoint/2010/main" val="20500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4FFB77-9621-4273-86B3-9DE9997A719B}"/>
              </a:ext>
            </a:extLst>
          </p:cNvPr>
          <p:cNvSpPr txBox="1"/>
          <p:nvPr/>
        </p:nvSpPr>
        <p:spPr>
          <a:xfrm>
            <a:off x="403528" y="352047"/>
            <a:ext cx="8891547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HOW TO REMOVE ELEMENTS FROM A LIST :</a:t>
            </a:r>
          </a:p>
          <a:p>
            <a:endParaRPr lang="en-IN" dirty="0"/>
          </a:p>
          <a:p>
            <a:r>
              <a:rPr lang="en-IN" dirty="0"/>
              <a:t>remove() method to remove the given item                  </a:t>
            </a:r>
          </a:p>
          <a:p>
            <a:endParaRPr lang="en-IN" dirty="0"/>
          </a:p>
          <a:p>
            <a:r>
              <a:rPr lang="en-IN" dirty="0"/>
              <a:t>&gt;&gt;&gt; marks = [90,60,80]</a:t>
            </a:r>
          </a:p>
          <a:p>
            <a:r>
              <a:rPr lang="en-IN" dirty="0"/>
              <a:t>&gt;&gt;&gt; </a:t>
            </a:r>
            <a:r>
              <a:rPr lang="en-IN" dirty="0" err="1"/>
              <a:t>remove.marks</a:t>
            </a:r>
            <a:r>
              <a:rPr lang="en-IN" dirty="0"/>
              <a:t>(80)</a:t>
            </a:r>
          </a:p>
          <a:p>
            <a:r>
              <a:rPr lang="en-IN" dirty="0"/>
              <a:t>&gt;&gt;&gt; print(marks)</a:t>
            </a:r>
          </a:p>
          <a:p>
            <a:r>
              <a:rPr lang="en-IN" dirty="0"/>
              <a:t>      [90,60]</a:t>
            </a:r>
          </a:p>
          <a:p>
            <a:endParaRPr lang="en-IN" dirty="0"/>
          </a:p>
          <a:p>
            <a:r>
              <a:rPr lang="en-IN" dirty="0"/>
              <a:t>&gt;&gt;&gt; </a:t>
            </a:r>
            <a:r>
              <a:rPr lang="en-IN" dirty="0" err="1"/>
              <a:t>marks.remove</a:t>
            </a:r>
            <a:r>
              <a:rPr lang="en-IN" dirty="0"/>
              <a:t>(100)</a:t>
            </a:r>
          </a:p>
          <a:p>
            <a:r>
              <a:rPr lang="en-IN" dirty="0"/>
              <a:t>Traceback (most recent call last):</a:t>
            </a:r>
          </a:p>
          <a:p>
            <a:r>
              <a:rPr lang="en-IN" dirty="0"/>
              <a:t>  File “&lt;pyshell#1&gt;”, line 1, in &lt;module&gt;</a:t>
            </a:r>
          </a:p>
          <a:p>
            <a:r>
              <a:rPr lang="en-IN" dirty="0"/>
              <a:t>          </a:t>
            </a:r>
            <a:r>
              <a:rPr lang="en-IN" dirty="0" err="1"/>
              <a:t>marks.remove</a:t>
            </a:r>
            <a:r>
              <a:rPr lang="en-IN" dirty="0"/>
              <a:t>(100)</a:t>
            </a:r>
          </a:p>
          <a:p>
            <a:r>
              <a:rPr lang="en-IN" dirty="0" err="1"/>
              <a:t>ValueError</a:t>
            </a:r>
            <a:r>
              <a:rPr lang="en-IN" dirty="0"/>
              <a:t> : </a:t>
            </a:r>
            <a:r>
              <a:rPr lang="en-IN" dirty="0" err="1"/>
              <a:t>list.remove</a:t>
            </a:r>
            <a:r>
              <a:rPr lang="en-IN" dirty="0"/>
              <a:t>(x) : x not in list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pop() method to remove an item at the given index.</a:t>
            </a:r>
          </a:p>
          <a:p>
            <a:r>
              <a:rPr lang="en-IN" dirty="0"/>
              <a:t>    &gt;&gt;&gt; marks = [100,20,30]</a:t>
            </a:r>
          </a:p>
          <a:p>
            <a:r>
              <a:rPr lang="en-IN" dirty="0"/>
              <a:t>    &gt;&gt;&gt; </a:t>
            </a:r>
            <a:r>
              <a:rPr lang="en-IN" dirty="0" err="1"/>
              <a:t>marks.pop</a:t>
            </a:r>
            <a:r>
              <a:rPr lang="en-IN" dirty="0"/>
              <a:t>()</a:t>
            </a:r>
          </a:p>
          <a:p>
            <a:r>
              <a:rPr lang="en-IN" dirty="0"/>
              <a:t>    30</a:t>
            </a:r>
          </a:p>
          <a:p>
            <a:r>
              <a:rPr lang="en-IN" dirty="0"/>
              <a:t>    &gt;&gt;&gt;print(marks)</a:t>
            </a:r>
          </a:p>
          <a:p>
            <a:r>
              <a:rPr lang="en-IN" dirty="0"/>
              <a:t>    [100,20]</a:t>
            </a:r>
          </a:p>
          <a:p>
            <a:r>
              <a:rPr lang="en-IN" dirty="0"/>
              <a:t>    &gt;&gt;&gt;  &gt;&gt;&gt; </a:t>
            </a:r>
            <a:r>
              <a:rPr lang="en-IN" dirty="0" err="1"/>
              <a:t>marks.pop</a:t>
            </a:r>
            <a:r>
              <a:rPr lang="en-IN" dirty="0"/>
              <a:t>()</a:t>
            </a:r>
          </a:p>
          <a:p>
            <a:r>
              <a:rPr lang="en-IN" dirty="0"/>
              <a:t>    100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857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2090</TotalTime>
  <Words>796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PYTHON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SAPNA BANDEPPA</dc:creator>
  <cp:lastModifiedBy>SAPNA BANDEPPA</cp:lastModifiedBy>
  <cp:revision>4</cp:revision>
  <dcterms:created xsi:type="dcterms:W3CDTF">2022-03-12T07:50:47Z</dcterms:created>
  <dcterms:modified xsi:type="dcterms:W3CDTF">2022-03-14T12:45:47Z</dcterms:modified>
</cp:coreProperties>
</file>