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73" r:id="rId10"/>
    <p:sldId id="262" r:id="rId11"/>
    <p:sldId id="274" r:id="rId12"/>
    <p:sldId id="265" r:id="rId13"/>
    <p:sldId id="276" r:id="rId14"/>
    <p:sldId id="275" r:id="rId15"/>
    <p:sldId id="270" r:id="rId16"/>
    <p:sldId id="266" r:id="rId17"/>
    <p:sldId id="269" r:id="rId18"/>
    <p:sldId id="267" r:id="rId19"/>
    <p:sldId id="268" r:id="rId20"/>
    <p:sldId id="271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743D1-FEA7-4839-93F9-F9A98442B895}" v="24" dt="2024-12-24T05:07:24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481D7-ECE4-4A6B-AD7D-7CCD59F64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C713B6-7F92-4332-82C5-8CC949ED2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3011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8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DD15E-9695-4B1D-B634-D1B77B33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0900"/>
            <a:ext cx="9144000" cy="2387600"/>
          </a:xfrm>
        </p:spPr>
        <p:txBody>
          <a:bodyPr/>
          <a:lstStyle/>
          <a:p>
            <a:r>
              <a:rPr lang="ru-RU" dirty="0"/>
              <a:t>Анализ пользовательского опыта (UX) в веб-приложениях для бизнеса.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C543C-A1FF-43EA-A0CF-8F1732CE1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047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E37A1B0-80AA-41A1-BC5A-6B38CBF8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0" y="4547611"/>
            <a:ext cx="2014105" cy="201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46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ru-RU" dirty="0"/>
              <a:t>Менеджер продукта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98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02492-5CC3-4561-82B6-61A2D6EF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84" y="639838"/>
            <a:ext cx="9602032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en-US" dirty="0"/>
              <a:t>UX </a:t>
            </a:r>
            <a:r>
              <a:rPr lang="ru-RU" dirty="0"/>
              <a:t>дизайнер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0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74A697-F602-49FB-B5DF-D8D47F72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73" y="925613"/>
            <a:ext cx="9769687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6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ru-RU" dirty="0"/>
              <a:t>Тестировщик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418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444547-0D04-4E64-9977-638AEE33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93" y="109221"/>
            <a:ext cx="8959376" cy="6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25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ru-RU" dirty="0"/>
              <a:t>Система аналитики</a:t>
            </a:r>
          </a:p>
        </p:txBody>
      </p:sp>
    </p:spTree>
    <p:extLst>
      <p:ext uri="{BB962C8B-B14F-4D97-AF65-F5344CB8AC3E}">
        <p14:creationId xmlns:p14="http://schemas.microsoft.com/office/powerpoint/2010/main" val="316120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075A01-C55E-4D06-81DB-E6DC9EC3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691"/>
            <a:ext cx="8740897" cy="67900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915FE6-E57D-4885-9226-A24057FF7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82" y="532958"/>
            <a:ext cx="8192210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ru-RU" dirty="0"/>
              <a:t>Владелец бизнеса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2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7BF05-CB53-49D4-A978-32093414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4" y="159736"/>
            <a:ext cx="11286198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4189EE-6DE8-48E9-9EA9-EC0731884F43}"/>
              </a:ext>
            </a:extLst>
          </p:cNvPr>
          <p:cNvSpPr txBox="1"/>
          <p:nvPr/>
        </p:nvSpPr>
        <p:spPr>
          <a:xfrm>
            <a:off x="1404505" y="1537854"/>
            <a:ext cx="93829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Компания, которая разрабатывает веб-приложение для бизнеса (например, CRM-система, платформа электронной коммерции или инструмент управления проектами), стремится повысить удобство и эффективность использования своего продукта. Для этого требуется систематический анализ пользовательского опыта (UX), выявление проблем, внедрение улучшений и оценка их эффективности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7167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98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7088EC-1BA0-405D-8194-0390FA55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30" y="-99230"/>
            <a:ext cx="6358758" cy="39622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A597EA-C87D-4A4E-9EFE-4AE15524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93" y="3634412"/>
            <a:ext cx="448791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36FE8E08-5833-4495-86E3-FBE221B16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7" y="1494246"/>
            <a:ext cx="3737696" cy="37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Актёры: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 веб-приложения (User)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Менеджер продукта (Product Manager)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UX-дизайнер (UX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Аналитик данных (Data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Тестировщик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Тester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Владелец бизнеса (Business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аналитики (Analytics System)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(вспомогательный актёр)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DE4BF0-4CA1-4212-8D44-A09E296B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AutoShape 8" descr="Picture background">
            <a:extLst>
              <a:ext uri="{FF2B5EF4-FFF2-40B4-BE49-F238E27FC236}">
                <a16:creationId xmlns:a16="http://schemas.microsoft.com/office/drawing/2014/main" id="{3538F8A5-071A-4B2E-BF73-FF6C48D4C5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530436" cy="45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B31DC45-F24B-4273-8694-12C68F14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73" y="1369586"/>
            <a:ext cx="7148945" cy="423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7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65303E-45A9-4CF8-8885-642B5AF5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691"/>
            <a:ext cx="12192000" cy="5507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042C6-3D29-4EC6-A391-39F662C55561}"/>
              </a:ext>
            </a:extLst>
          </p:cNvPr>
          <p:cNvSpPr txBox="1"/>
          <p:nvPr/>
        </p:nvSpPr>
        <p:spPr>
          <a:xfrm>
            <a:off x="2722179" y="5434445"/>
            <a:ext cx="6611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 использования(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CASE)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63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ru-RU" dirty="0"/>
              <a:t>Пользователь веб-приложения(</a:t>
            </a:r>
            <a:r>
              <a:rPr lang="en-US" dirty="0"/>
              <a:t>user)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6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D3A28A-EF27-4016-A876-57F0AE585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275"/>
            <a:ext cx="7162401" cy="5611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1914D-0301-41E5-A8FE-49A363355493}"/>
              </a:ext>
            </a:extLst>
          </p:cNvPr>
          <p:cNvSpPr txBox="1"/>
          <p:nvPr/>
        </p:nvSpPr>
        <p:spPr>
          <a:xfrm>
            <a:off x="7252138" y="24133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Переходить по страницам приложения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Взаимодействовать с приложением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Отправить обратную связь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Завершить сценарий(оформление заказов)</a:t>
            </a:r>
          </a:p>
          <a:p>
            <a:pPr marL="342900" indent="-342900">
              <a:buAutoNum type="arabicPeriod"/>
            </a:pPr>
            <a:r>
              <a:rPr lang="ru-RU" dirty="0"/>
              <a:t>Прервать сценарий(Закрытие страницы, выход из системы)</a:t>
            </a:r>
          </a:p>
        </p:txBody>
      </p:sp>
    </p:spTree>
    <p:extLst>
      <p:ext uri="{BB962C8B-B14F-4D97-AF65-F5344CB8AC3E}">
        <p14:creationId xmlns:p14="http://schemas.microsoft.com/office/powerpoint/2010/main" val="169517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BB4BB-54D7-4818-AEBE-D5D8D7CCD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Диаграмма активности</a:t>
            </a:r>
            <a:r>
              <a:rPr lang="en-US" dirty="0"/>
              <a:t>(Activity diagram)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39B726-11FB-4CBC-9CE5-7D8CA047A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70265"/>
          </a:xfrm>
        </p:spPr>
        <p:txBody>
          <a:bodyPr/>
          <a:lstStyle/>
          <a:p>
            <a:r>
              <a:rPr lang="ru-RU" dirty="0"/>
              <a:t>Аналитик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2717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02E18F-8E01-4BB3-A2A1-6874A1B0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1" y="189187"/>
            <a:ext cx="6584098" cy="62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4CC9A-F3AA-49DA-95FD-826F5A36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152"/>
            <a:ext cx="12192000" cy="51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8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195</Words>
  <Application>Microsoft Office PowerPoint</Application>
  <PresentationFormat>Широкоэкранный</PresentationFormat>
  <Paragraphs>31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Анализ пользовательского опыта (UX) в веб-приложениях для бизнеса.</vt:lpstr>
      <vt:lpstr>Презентация PowerPoint</vt:lpstr>
      <vt:lpstr>Презентация PowerPoint</vt:lpstr>
      <vt:lpstr>Презентация PowerPoint</vt:lpstr>
      <vt:lpstr>Диаграмма активности(Activity diagram)</vt:lpstr>
      <vt:lpstr>Презентация PowerPoint</vt:lpstr>
      <vt:lpstr>Диаграмма активности(Activity diagram)</vt:lpstr>
      <vt:lpstr>Презентация PowerPoint</vt:lpstr>
      <vt:lpstr>Презентация PowerPoint</vt:lpstr>
      <vt:lpstr>Диаграмма активности(Activity diagram)</vt:lpstr>
      <vt:lpstr>Презентация PowerPoint</vt:lpstr>
      <vt:lpstr>Диаграмма активности(Activity diagram)</vt:lpstr>
      <vt:lpstr>Презентация PowerPoint</vt:lpstr>
      <vt:lpstr>Диаграмма активности(Activity diagram)</vt:lpstr>
      <vt:lpstr>Презентация PowerPoint</vt:lpstr>
      <vt:lpstr>Диаграмма активности(Activity diagram)</vt:lpstr>
      <vt:lpstr>Презентация PowerPoint</vt:lpstr>
      <vt:lpstr>Диаграмма активности(Activity diagram)</vt:lpstr>
      <vt:lpstr>Презентация PowerPoint</vt:lpstr>
      <vt:lpstr>Диаграмма состояний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пользовательского опыта (UX) в веб-приложениях для бизнеса.</dc:title>
  <dc:creator>Кристина Сапожникова</dc:creator>
  <cp:lastModifiedBy>Кристина Сапожникова</cp:lastModifiedBy>
  <cp:revision>2</cp:revision>
  <dcterms:created xsi:type="dcterms:W3CDTF">2024-12-24T04:49:25Z</dcterms:created>
  <dcterms:modified xsi:type="dcterms:W3CDTF">2025-06-29T14:08:49Z</dcterms:modified>
</cp:coreProperties>
</file>