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151A11-8B53-41C4-83E3-B1A38D686809}" v="26" dt="2024-01-27T01:49:25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6AF8-85AF-8785-A97F-EF077AB0C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FF2B9-74E8-0AA1-5EFD-E19F444D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F372E-66EF-4853-A074-6C6DEF8C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C2B7-F1BE-44AB-86EB-A5831E7A8C3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AC785-3780-8DB8-4E77-E45BC48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1A6AE-CB5C-0F87-8926-ABFE2754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3730-8902-4097-97CE-30ABA652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3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1A0C-9043-F139-22B6-9E163B5E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80575-FA3F-5D6A-B952-7E7EC45CB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4FE7C-5B90-1688-8D48-22113914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C2B7-F1BE-44AB-86EB-A5831E7A8C3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573AB-96A5-6836-0965-076F5C61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C9E3A-D14F-391B-2BDE-468F547F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3730-8902-4097-97CE-30ABA652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3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D8177-5190-CFF7-39B3-284493705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F7815-6B57-571F-0E46-9668A11D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E8CD5-B17F-CF4D-3761-DE2E70FC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C2B7-F1BE-44AB-86EB-A5831E7A8C3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CFC1-A659-F7BF-F419-22636A9E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03D58-E391-3B23-81FF-55F38648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3730-8902-4097-97CE-30ABA652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7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7760-83BC-61D2-73D6-37B4919D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F783-2383-A4E0-F96F-B6937653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33E1C-A9B7-4D1D-9061-F785B4F4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C2B7-F1BE-44AB-86EB-A5831E7A8C3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8DEF-54BB-D393-BB6C-A08EDCF7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A096-7EA7-8CFD-935C-4E18D1BB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3730-8902-4097-97CE-30ABA652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6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CC0C-10C7-0035-A5E4-7F465121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3E39C-F2E7-1AB3-3508-EBDB230F2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010E9-6F5E-6FFF-DE37-B7D23073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C2B7-F1BE-44AB-86EB-A5831E7A8C3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08E1F-54A3-2657-BD59-69E37D9E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8F5F0-E63F-E191-E6E8-B98EF459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3730-8902-4097-97CE-30ABA652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532B-FC90-B4AD-08A1-98161A51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7D11-58E3-0728-3096-EDE63F2D3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DFC48-9D66-BD20-340D-372A07343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B55E9-C4B1-3B00-A769-9F2EEB67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C2B7-F1BE-44AB-86EB-A5831E7A8C3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9DC95-0951-BCBD-9218-8FAFC7AF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F1A83-B358-732B-ABB4-F90CD08F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3730-8902-4097-97CE-30ABA652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3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A1C5-04D7-12BA-DD6E-EA61CBB8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3215E-CA07-B8A0-E2AE-534E4130D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7DE54-FD6A-2D57-B174-D4E8D5ED7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52054-451C-B8C0-7C01-310F66E9C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5D232-784B-6883-56C6-3678E07EC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29464-05FD-FA86-C3A9-924F584B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C2B7-F1BE-44AB-86EB-A5831E7A8C3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94DFD-81F3-4E99-A6DF-7B4FC26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78B42-8B4E-22B1-1EB3-AC2BFC89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3730-8902-4097-97CE-30ABA652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D92D-0ACE-CDA2-4A6D-13311981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E062C-EF39-C4D2-4F24-1D605C9C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C2B7-F1BE-44AB-86EB-A5831E7A8C3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2408E-9A44-0938-876A-337DC3FE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A4DAD-E424-2C17-B99D-7EB4FA87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3730-8902-4097-97CE-30ABA652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CA2E9-FCB3-0E0D-2FB9-00338304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C2B7-F1BE-44AB-86EB-A5831E7A8C3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2C9D7-DF3C-E454-9CF0-CC85A1FD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C1F48-5570-2311-0AA3-262D6345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3730-8902-4097-97CE-30ABA652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5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6D22-036D-7804-0B96-8F0FB5C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09E62-6933-D29C-195E-0C6D393FE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AD55C-188F-FF82-8024-0CDA3EF69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8A3B5-7716-C996-0F5D-42704070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C2B7-F1BE-44AB-86EB-A5831E7A8C3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2A692-0855-757A-3214-92FC4793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E0216-55CE-CCD5-C281-50873B56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3730-8902-4097-97CE-30ABA652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6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F800-87BC-C5D6-DD79-15BE4376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EF657-2C77-E1B6-E759-5D364B518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CFB84-64D7-7A1B-61DB-13A4BE3FA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8DE74-1C60-188D-ECF0-2F8AE25B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C2B7-F1BE-44AB-86EB-A5831E7A8C3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3B523-E2A9-10C3-0E72-2367834D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C5742-02AC-353B-D668-8E8A13FE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3730-8902-4097-97CE-30ABA652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5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4ABE8-110C-5D3C-89C7-B9A5A8BF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D990B-C586-8345-5823-F80F6FDD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645D-0671-1FC9-B428-0E3ACFD3B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5C2B7-F1BE-44AB-86EB-A5831E7A8C31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A5210-B3C3-C28B-2825-30B65B75C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54B3-C6C0-3F3C-ACDF-B195D00BE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53730-8902-4097-97CE-30ABA652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9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19DAC9DD-F811-E408-CA2F-01329FD927CB}"/>
              </a:ext>
            </a:extLst>
          </p:cNvPr>
          <p:cNvSpPr txBox="1"/>
          <p:nvPr/>
        </p:nvSpPr>
        <p:spPr>
          <a:xfrm>
            <a:off x="842425" y="5188599"/>
            <a:ext cx="121298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01476-6728-C1E7-33CA-F65FA14D6146}"/>
              </a:ext>
            </a:extLst>
          </p:cNvPr>
          <p:cNvSpPr txBox="1"/>
          <p:nvPr/>
        </p:nvSpPr>
        <p:spPr>
          <a:xfrm>
            <a:off x="833716" y="289840"/>
            <a:ext cx="121298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# </a:t>
            </a:r>
            <a:r>
              <a:rPr lang="en-US" sz="800" dirty="0" err="1"/>
              <a:t>num_rooms</a:t>
            </a:r>
            <a:r>
              <a:rPr lang="en-US" sz="800" dirty="0"/>
              <a:t>: int</a:t>
            </a:r>
          </a:p>
          <a:p>
            <a:r>
              <a:rPr lang="en-US" sz="800" dirty="0"/>
              <a:t># </a:t>
            </a:r>
            <a:r>
              <a:rPr lang="en-US" sz="800" dirty="0" err="1"/>
              <a:t>num_rows</a:t>
            </a:r>
            <a:r>
              <a:rPr lang="en-US" sz="800" dirty="0"/>
              <a:t>: int</a:t>
            </a:r>
          </a:p>
          <a:p>
            <a:r>
              <a:rPr lang="en-US" sz="800" dirty="0"/>
              <a:t># </a:t>
            </a:r>
            <a:r>
              <a:rPr lang="en-US" sz="800" dirty="0" err="1"/>
              <a:t>num_columns</a:t>
            </a:r>
            <a:r>
              <a:rPr lang="en-US" sz="800" dirty="0"/>
              <a:t>: int</a:t>
            </a:r>
          </a:p>
          <a:p>
            <a:r>
              <a:rPr lang="en-US" sz="800" dirty="0"/>
              <a:t># </a:t>
            </a:r>
            <a:r>
              <a:rPr lang="en-US" sz="800" dirty="0" err="1"/>
              <a:t>Dungeon_Grid</a:t>
            </a:r>
            <a:r>
              <a:rPr lang="en-US" sz="800" dirty="0"/>
              <a:t>: 2D list of rooms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3F73E-3AB4-804C-0A62-BAEA57C0C858}"/>
              </a:ext>
            </a:extLst>
          </p:cNvPr>
          <p:cNvSpPr txBox="1"/>
          <p:nvPr/>
        </p:nvSpPr>
        <p:spPr>
          <a:xfrm>
            <a:off x="833715" y="1003119"/>
            <a:ext cx="121298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-__</a:t>
            </a:r>
            <a:r>
              <a:rPr lang="en-US" sz="800" dirty="0" err="1"/>
              <a:t>init</a:t>
            </a:r>
            <a:r>
              <a:rPr lang="en-US" sz="800" dirty="0"/>
              <a:t>__ (</a:t>
            </a:r>
            <a:r>
              <a:rPr lang="en-US" sz="800" dirty="0" err="1"/>
              <a:t>num_rows:int,num_columns:int</a:t>
            </a:r>
            <a:r>
              <a:rPr lang="en-US" sz="800" dirty="0"/>
              <a:t>)</a:t>
            </a:r>
          </a:p>
          <a:p>
            <a:r>
              <a:rPr lang="en-US" sz="800" dirty="0"/>
              <a:t>#Set_Base_Dungeon</a:t>
            </a:r>
          </a:p>
          <a:p>
            <a:r>
              <a:rPr lang="en-US" sz="800" dirty="0"/>
              <a:t>#Check_Room_Contents(row:int,column:int):str</a:t>
            </a:r>
          </a:p>
          <a:p>
            <a:r>
              <a:rPr lang="en-US" sz="800" dirty="0"/>
              <a:t>#Print_Room (</a:t>
            </a:r>
            <a:r>
              <a:rPr lang="en-US" sz="800" dirty="0" err="1"/>
              <a:t>row:int,column:int</a:t>
            </a:r>
            <a:r>
              <a:rPr lang="en-US" sz="800" dirty="0"/>
              <a:t>)</a:t>
            </a:r>
          </a:p>
          <a:p>
            <a:r>
              <a:rPr lang="en-US" sz="800" dirty="0"/>
              <a:t>#Print_Dungeon1</a:t>
            </a:r>
          </a:p>
          <a:p>
            <a:r>
              <a:rPr lang="en-US" sz="800" dirty="0"/>
              <a:t>#Print_Dungeon_Maze</a:t>
            </a:r>
          </a:p>
          <a:p>
            <a:r>
              <a:rPr lang="en-US" sz="800" dirty="0"/>
              <a:t>#Check_Travel (row_location:int, </a:t>
            </a:r>
            <a:r>
              <a:rPr lang="en-US" sz="800" dirty="0" err="1"/>
              <a:t>column_location:int</a:t>
            </a:r>
            <a:r>
              <a:rPr lang="en-US" sz="800" dirty="0"/>
              <a:t>): Boolean</a:t>
            </a:r>
          </a:p>
          <a:p>
            <a:r>
              <a:rPr lang="en-US" sz="800" dirty="0"/>
              <a:t>#Create_Maze (</a:t>
            </a:r>
            <a:r>
              <a:rPr lang="en-US" sz="800" dirty="0" err="1"/>
              <a:t>row_location:int</a:t>
            </a:r>
            <a:r>
              <a:rPr lang="en-US" sz="800" dirty="0"/>
              <a:t>, </a:t>
            </a:r>
            <a:r>
              <a:rPr lang="en-US" sz="800" dirty="0" err="1"/>
              <a:t>column_location:int</a:t>
            </a:r>
            <a:r>
              <a:rPr lang="en-US" sz="800" dirty="0"/>
              <a:t>)</a:t>
            </a:r>
          </a:p>
          <a:p>
            <a:endParaRPr 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9B9DD-7044-AEE5-6902-A1716D5C4380}"/>
              </a:ext>
            </a:extLst>
          </p:cNvPr>
          <p:cNvSpPr txBox="1"/>
          <p:nvPr/>
        </p:nvSpPr>
        <p:spPr>
          <a:xfrm>
            <a:off x="833716" y="75621"/>
            <a:ext cx="121298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Dungeon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1AC9C2-F540-69FC-A01C-B63099FC98DB}"/>
              </a:ext>
            </a:extLst>
          </p:cNvPr>
          <p:cNvGrpSpPr/>
          <p:nvPr/>
        </p:nvGrpSpPr>
        <p:grpSpPr>
          <a:xfrm>
            <a:off x="845138" y="3468064"/>
            <a:ext cx="1212980" cy="1258818"/>
            <a:chOff x="2103722" y="3048599"/>
            <a:chExt cx="1212980" cy="12588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965A03-BD29-E5DE-341C-C91AAC751379}"/>
                </a:ext>
              </a:extLst>
            </p:cNvPr>
            <p:cNvSpPr txBox="1"/>
            <p:nvPr/>
          </p:nvSpPr>
          <p:spPr>
            <a:xfrm>
              <a:off x="2103722" y="3262818"/>
              <a:ext cx="1212980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- __</a:t>
              </a:r>
              <a:r>
                <a:rPr lang="en-US" sz="800" dirty="0" err="1"/>
                <a:t>init</a:t>
              </a:r>
              <a:r>
                <a:rPr lang="en-US" sz="800" dirty="0"/>
                <a:t>__</a:t>
              </a:r>
            </a:p>
            <a:p>
              <a:r>
                <a:rPr lang="en-US" sz="800" dirty="0"/>
                <a:t># </a:t>
              </a:r>
              <a:r>
                <a:rPr lang="en-US" sz="800" dirty="0" err="1"/>
                <a:t>northern_wall</a:t>
              </a:r>
              <a:r>
                <a:rPr lang="en-US" sz="800" dirty="0"/>
                <a:t>: Boolean</a:t>
              </a:r>
            </a:p>
            <a:p>
              <a:r>
                <a:rPr lang="en-US" sz="800" dirty="0"/>
                <a:t>#western_wall: Boolean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B9B787-209B-623C-C72D-C1C9EB567CE2}"/>
                </a:ext>
              </a:extLst>
            </p:cNvPr>
            <p:cNvSpPr txBox="1"/>
            <p:nvPr/>
          </p:nvSpPr>
          <p:spPr>
            <a:xfrm>
              <a:off x="2103722" y="3845752"/>
              <a:ext cx="121298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- __str__ : </a:t>
              </a:r>
              <a:r>
                <a:rPr lang="en-US" sz="800" dirty="0" err="1"/>
                <a:t>x,y</a:t>
              </a:r>
              <a:r>
                <a:rPr lang="en-US" sz="800" dirty="0"/>
                <a:t> #coordinates (property): row and column in string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D7D8CE-40B7-2FF9-A201-7B94D74CB39F}"/>
                </a:ext>
              </a:extLst>
            </p:cNvPr>
            <p:cNvSpPr txBox="1"/>
            <p:nvPr/>
          </p:nvSpPr>
          <p:spPr>
            <a:xfrm>
              <a:off x="2103722" y="3048599"/>
              <a:ext cx="121298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Room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A080FE6-212D-401E-8FBD-644CA519AC5B}"/>
              </a:ext>
            </a:extLst>
          </p:cNvPr>
          <p:cNvGrpSpPr/>
          <p:nvPr/>
        </p:nvGrpSpPr>
        <p:grpSpPr>
          <a:xfrm>
            <a:off x="842425" y="5117153"/>
            <a:ext cx="1212980" cy="1729914"/>
            <a:chOff x="5489510" y="3544467"/>
            <a:chExt cx="1212980" cy="172991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BBB24A-E636-A286-7C28-A04B79DB8BDA}"/>
                </a:ext>
              </a:extLst>
            </p:cNvPr>
            <p:cNvSpPr txBox="1"/>
            <p:nvPr/>
          </p:nvSpPr>
          <p:spPr>
            <a:xfrm>
              <a:off x="5489510" y="3827831"/>
              <a:ext cx="1212980" cy="1446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- __</a:t>
              </a:r>
              <a:r>
                <a:rPr lang="en-US" sz="800" dirty="0" err="1"/>
                <a:t>init</a:t>
              </a:r>
              <a:r>
                <a:rPr lang="en-US" sz="800" dirty="0"/>
                <a:t>__ (</a:t>
              </a:r>
              <a:r>
                <a:rPr lang="en-US" sz="800" dirty="0" err="1"/>
                <a:t>grid_x</a:t>
              </a:r>
              <a:r>
                <a:rPr lang="en-US" sz="800" dirty="0"/>
                <a:t>: int, </a:t>
              </a:r>
              <a:r>
                <a:rPr lang="en-US" sz="800" dirty="0" err="1"/>
                <a:t>grid_y:int</a:t>
              </a:r>
              <a:r>
                <a:rPr lang="en-US" sz="800" dirty="0"/>
                <a:t>)</a:t>
              </a:r>
            </a:p>
            <a:p>
              <a:r>
                <a:rPr lang="en-US" sz="800" dirty="0"/>
                <a:t># super().____</a:t>
              </a:r>
              <a:r>
                <a:rPr lang="en-US" sz="800" dirty="0" err="1"/>
                <a:t>init</a:t>
              </a:r>
              <a:r>
                <a:rPr lang="en-US" sz="800" dirty="0"/>
                <a:t>____()</a:t>
              </a:r>
            </a:p>
            <a:p>
              <a:r>
                <a:rPr lang="en-US" sz="800" dirty="0"/>
                <a:t># </a:t>
              </a:r>
              <a:r>
                <a:rPr lang="en-US" sz="800" dirty="0" err="1"/>
                <a:t>dm_visited</a:t>
              </a:r>
              <a:r>
                <a:rPr lang="en-US" sz="800" dirty="0"/>
                <a:t> (Boolean)</a:t>
              </a:r>
            </a:p>
            <a:p>
              <a:r>
                <a:rPr lang="en-US" sz="800" dirty="0"/>
                <a:t># inventory list (list)</a:t>
              </a:r>
            </a:p>
            <a:p>
              <a:r>
                <a:rPr lang="en-US" sz="800" dirty="0"/>
                <a:t># </a:t>
              </a:r>
              <a:r>
                <a:rPr lang="en-US" sz="800" dirty="0" err="1"/>
                <a:t>grid_x</a:t>
              </a:r>
              <a:r>
                <a:rPr lang="en-US" sz="800" dirty="0"/>
                <a:t> (0,1,2,3,… string)</a:t>
              </a:r>
            </a:p>
            <a:p>
              <a:r>
                <a:rPr lang="en-US" sz="800" dirty="0"/>
                <a:t># </a:t>
              </a:r>
              <a:r>
                <a:rPr lang="en-US" sz="800" dirty="0" err="1"/>
                <a:t>grid_y</a:t>
              </a:r>
              <a:r>
                <a:rPr lang="en-US" sz="800" dirty="0"/>
                <a:t> (0,1,2,3… string)</a:t>
              </a:r>
            </a:p>
            <a:p>
              <a:r>
                <a:rPr lang="en-US" sz="800" dirty="0"/>
                <a:t>- __</a:t>
              </a:r>
              <a:r>
                <a:rPr lang="en-US" sz="800" dirty="0" err="1"/>
                <a:t>iter</a:t>
              </a:r>
              <a:r>
                <a:rPr lang="en-US" sz="800" dirty="0"/>
                <a:t>__: </a:t>
              </a:r>
              <a:r>
                <a:rPr lang="en-US" sz="800" dirty="0" err="1"/>
                <a:t>ItemIterator</a:t>
              </a:r>
              <a:r>
                <a:rPr lang="en-US" sz="800" dirty="0"/>
                <a:t>(self._</a:t>
              </a:r>
              <a:r>
                <a:rPr lang="en-US" sz="800" dirty="0" err="1"/>
                <a:t>inventory_list</a:t>
              </a:r>
              <a:r>
                <a:rPr lang="en-US" sz="800" dirty="0"/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63AE9B-F963-B15E-BA47-83924B3106B1}"/>
                </a:ext>
              </a:extLst>
            </p:cNvPr>
            <p:cNvSpPr txBox="1"/>
            <p:nvPr/>
          </p:nvSpPr>
          <p:spPr>
            <a:xfrm>
              <a:off x="5489510" y="3544467"/>
              <a:ext cx="121298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/>
                <a:t>Interior_Room</a:t>
              </a:r>
              <a:r>
                <a:rPr lang="en-US" sz="800" dirty="0"/>
                <a:t>(Room)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398A19-9B6D-6544-DB9F-C28A155C12BB}"/>
              </a:ext>
            </a:extLst>
          </p:cNvPr>
          <p:cNvCxnSpPr>
            <a:cxnSpLocks/>
            <a:stCxn id="25" idx="0"/>
            <a:endCxn id="13" idx="2"/>
          </p:cNvCxnSpPr>
          <p:nvPr/>
        </p:nvCxnSpPr>
        <p:spPr>
          <a:xfrm flipV="1">
            <a:off x="1448915" y="4726882"/>
            <a:ext cx="2713" cy="39027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020351-D035-7728-5BB4-AF60492D1200}"/>
              </a:ext>
            </a:extLst>
          </p:cNvPr>
          <p:cNvSpPr txBox="1"/>
          <p:nvPr/>
        </p:nvSpPr>
        <p:spPr>
          <a:xfrm>
            <a:off x="4505413" y="3338139"/>
            <a:ext cx="6952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inherits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DCF3CA3-D164-D4F7-DDD1-1FD5DEE037ED}"/>
              </a:ext>
            </a:extLst>
          </p:cNvPr>
          <p:cNvGrpSpPr/>
          <p:nvPr/>
        </p:nvGrpSpPr>
        <p:grpSpPr>
          <a:xfrm>
            <a:off x="7263890" y="4413339"/>
            <a:ext cx="1212980" cy="768217"/>
            <a:chOff x="5103825" y="86849"/>
            <a:chExt cx="1212980" cy="76821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B9FF09-7D06-12BC-2406-CFA539EEFE89}"/>
                </a:ext>
              </a:extLst>
            </p:cNvPr>
            <p:cNvSpPr txBox="1"/>
            <p:nvPr/>
          </p:nvSpPr>
          <p:spPr>
            <a:xfrm>
              <a:off x="5103825" y="301068"/>
              <a:ext cx="121298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# health impact: int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5E74AE-5BDB-C2F9-CDB0-9495E6A3A22C}"/>
                </a:ext>
              </a:extLst>
            </p:cNvPr>
            <p:cNvSpPr txBox="1"/>
            <p:nvPr/>
          </p:nvSpPr>
          <p:spPr>
            <a:xfrm>
              <a:off x="5103825" y="516512"/>
              <a:ext cx="121298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-__</a:t>
              </a:r>
              <a:r>
                <a:rPr lang="en-US" sz="800" dirty="0" err="1"/>
                <a:t>init</a:t>
              </a:r>
              <a:r>
                <a:rPr lang="en-US" sz="800" dirty="0"/>
                <a:t>__ (</a:t>
              </a:r>
              <a:r>
                <a:rPr lang="en-US" sz="800" dirty="0" err="1"/>
                <a:t>name:string</a:t>
              </a:r>
              <a:r>
                <a:rPr lang="en-US" sz="800" dirty="0"/>
                <a:t>)</a:t>
              </a:r>
            </a:p>
            <a:p>
              <a:r>
                <a:rPr lang="en-US" sz="800" dirty="0"/>
                <a:t>-__</a:t>
              </a:r>
              <a:r>
                <a:rPr lang="en-US" sz="800" dirty="0" err="1"/>
                <a:t>str__:str</a:t>
              </a:r>
              <a:endParaRPr lang="en-US" sz="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185F33-230F-4205-F395-7B6845DD1755}"/>
                </a:ext>
              </a:extLst>
            </p:cNvPr>
            <p:cNvSpPr txBox="1"/>
            <p:nvPr/>
          </p:nvSpPr>
          <p:spPr>
            <a:xfrm>
              <a:off x="5103825" y="86849"/>
              <a:ext cx="121298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Item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E6B45D8-72F6-9B1D-3CE0-F334D579B820}"/>
              </a:ext>
            </a:extLst>
          </p:cNvPr>
          <p:cNvGrpSpPr/>
          <p:nvPr/>
        </p:nvGrpSpPr>
        <p:grpSpPr>
          <a:xfrm>
            <a:off x="3640071" y="5606332"/>
            <a:ext cx="1212980" cy="1014438"/>
            <a:chOff x="3558054" y="1397489"/>
            <a:chExt cx="1212980" cy="101443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A021AC-BDFB-90F8-A906-EC262A5D0BA0}"/>
                </a:ext>
              </a:extLst>
            </p:cNvPr>
            <p:cNvSpPr txBox="1"/>
            <p:nvPr/>
          </p:nvSpPr>
          <p:spPr>
            <a:xfrm>
              <a:off x="3558054" y="1611708"/>
              <a:ext cx="121298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0503EA3-B302-C61B-CD64-127392179F0A}"/>
                </a:ext>
              </a:extLst>
            </p:cNvPr>
            <p:cNvSpPr txBox="1"/>
            <p:nvPr/>
          </p:nvSpPr>
          <p:spPr>
            <a:xfrm>
              <a:off x="3558054" y="1827152"/>
              <a:ext cx="1212980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-__</a:t>
              </a:r>
              <a:r>
                <a:rPr lang="en-US" sz="800" dirty="0" err="1"/>
                <a:t>init</a:t>
              </a:r>
              <a:r>
                <a:rPr lang="en-US" sz="800" dirty="0"/>
                <a:t>__ (</a:t>
              </a:r>
              <a:r>
                <a:rPr lang="en-US" sz="800" dirty="0" err="1"/>
                <a:t>name:string</a:t>
              </a:r>
              <a:r>
                <a:rPr lang="en-US" sz="800" dirty="0"/>
                <a:t>)</a:t>
              </a:r>
            </a:p>
            <a:p>
              <a:r>
                <a:rPr lang="en-US" sz="800" dirty="0"/>
                <a:t># super().____</a:t>
              </a:r>
              <a:r>
                <a:rPr lang="en-US" sz="800" dirty="0" err="1"/>
                <a:t>init</a:t>
              </a:r>
              <a:r>
                <a:rPr lang="en-US" sz="800" dirty="0"/>
                <a:t>____(name: string)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D3DE9A-AC8D-8DB5-7F9A-08CFDEAAF0BF}"/>
                </a:ext>
              </a:extLst>
            </p:cNvPr>
            <p:cNvSpPr txBox="1"/>
            <p:nvPr/>
          </p:nvSpPr>
          <p:spPr>
            <a:xfrm>
              <a:off x="3558054" y="1397489"/>
              <a:ext cx="121298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Pillar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C36E5D7-6C5A-B130-F249-2EF34525BC1E}"/>
              </a:ext>
            </a:extLst>
          </p:cNvPr>
          <p:cNvGrpSpPr/>
          <p:nvPr/>
        </p:nvGrpSpPr>
        <p:grpSpPr>
          <a:xfrm>
            <a:off x="5085694" y="5606332"/>
            <a:ext cx="1212980" cy="1014438"/>
            <a:chOff x="5003677" y="1397489"/>
            <a:chExt cx="1212980" cy="101443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D615CF3-7137-DE97-0523-DFC60BD5DD13}"/>
                </a:ext>
              </a:extLst>
            </p:cNvPr>
            <p:cNvSpPr txBox="1"/>
            <p:nvPr/>
          </p:nvSpPr>
          <p:spPr>
            <a:xfrm>
              <a:off x="5003677" y="1611708"/>
              <a:ext cx="121298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36F7DC-491D-D8F5-BB68-A0E3ADA9B2EE}"/>
                </a:ext>
              </a:extLst>
            </p:cNvPr>
            <p:cNvSpPr txBox="1"/>
            <p:nvPr/>
          </p:nvSpPr>
          <p:spPr>
            <a:xfrm>
              <a:off x="5003677" y="1827152"/>
              <a:ext cx="1212980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-__</a:t>
              </a:r>
              <a:r>
                <a:rPr lang="en-US" sz="800" dirty="0" err="1"/>
                <a:t>init</a:t>
              </a:r>
              <a:r>
                <a:rPr lang="en-US" sz="800" dirty="0"/>
                <a:t>__ (</a:t>
              </a:r>
              <a:r>
                <a:rPr lang="en-US" sz="800" dirty="0" err="1"/>
                <a:t>name:string</a:t>
              </a:r>
              <a:r>
                <a:rPr lang="en-US" sz="800" dirty="0"/>
                <a:t>)</a:t>
              </a:r>
            </a:p>
            <a:p>
              <a:r>
                <a:rPr lang="en-US" sz="800" dirty="0"/>
                <a:t># super().____</a:t>
              </a:r>
              <a:r>
                <a:rPr lang="en-US" sz="800" dirty="0" err="1"/>
                <a:t>init</a:t>
              </a:r>
              <a:r>
                <a:rPr lang="en-US" sz="800" dirty="0"/>
                <a:t>____(name: string)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ECD1DF-F5EC-B793-8933-B4F4B17BD662}"/>
                </a:ext>
              </a:extLst>
            </p:cNvPr>
            <p:cNvSpPr txBox="1"/>
            <p:nvPr/>
          </p:nvSpPr>
          <p:spPr>
            <a:xfrm>
              <a:off x="5003677" y="1397489"/>
              <a:ext cx="121298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Vision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CBB1F0E-9058-7187-1551-1FDFFD6E42AC}"/>
              </a:ext>
            </a:extLst>
          </p:cNvPr>
          <p:cNvGrpSpPr/>
          <p:nvPr/>
        </p:nvGrpSpPr>
        <p:grpSpPr>
          <a:xfrm>
            <a:off x="6531317" y="5606332"/>
            <a:ext cx="1212980" cy="1014438"/>
            <a:chOff x="6449300" y="1397489"/>
            <a:chExt cx="1212980" cy="101443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9D665E-BC8D-443D-8839-8988A31AC3DB}"/>
                </a:ext>
              </a:extLst>
            </p:cNvPr>
            <p:cNvSpPr txBox="1"/>
            <p:nvPr/>
          </p:nvSpPr>
          <p:spPr>
            <a:xfrm>
              <a:off x="6449300" y="1611708"/>
              <a:ext cx="121298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4B8239-2A6B-5F2E-70CD-566ADCAF6A94}"/>
                </a:ext>
              </a:extLst>
            </p:cNvPr>
            <p:cNvSpPr txBox="1"/>
            <p:nvPr/>
          </p:nvSpPr>
          <p:spPr>
            <a:xfrm>
              <a:off x="6449300" y="1827152"/>
              <a:ext cx="1212980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-__</a:t>
              </a:r>
              <a:r>
                <a:rPr lang="en-US" sz="800" dirty="0" err="1"/>
                <a:t>init</a:t>
              </a:r>
              <a:r>
                <a:rPr lang="en-US" sz="800" dirty="0"/>
                <a:t>__ (</a:t>
              </a:r>
              <a:r>
                <a:rPr lang="en-US" sz="800" dirty="0" err="1"/>
                <a:t>name:string</a:t>
              </a:r>
              <a:r>
                <a:rPr lang="en-US" sz="800" dirty="0"/>
                <a:t>)</a:t>
              </a:r>
            </a:p>
            <a:p>
              <a:r>
                <a:rPr lang="en-US" sz="800" dirty="0"/>
                <a:t># super().____</a:t>
              </a:r>
              <a:r>
                <a:rPr lang="en-US" sz="800" dirty="0" err="1"/>
                <a:t>init</a:t>
              </a:r>
              <a:r>
                <a:rPr lang="en-US" sz="800" dirty="0"/>
                <a:t>____(name: string)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03121C-88E8-89DE-8C18-A08D5477F902}"/>
                </a:ext>
              </a:extLst>
            </p:cNvPr>
            <p:cNvSpPr txBox="1"/>
            <p:nvPr/>
          </p:nvSpPr>
          <p:spPr>
            <a:xfrm>
              <a:off x="6449300" y="1397489"/>
              <a:ext cx="121298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Exit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03ED7F0-4B87-57FB-4143-E0A3F69A1F9D}"/>
              </a:ext>
            </a:extLst>
          </p:cNvPr>
          <p:cNvGrpSpPr/>
          <p:nvPr/>
        </p:nvGrpSpPr>
        <p:grpSpPr>
          <a:xfrm>
            <a:off x="7976940" y="5606332"/>
            <a:ext cx="1212980" cy="1014438"/>
            <a:chOff x="7894923" y="1397489"/>
            <a:chExt cx="1212980" cy="101443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477982-5BC9-5192-196A-DB58D854D0FD}"/>
                </a:ext>
              </a:extLst>
            </p:cNvPr>
            <p:cNvSpPr txBox="1"/>
            <p:nvPr/>
          </p:nvSpPr>
          <p:spPr>
            <a:xfrm>
              <a:off x="7894923" y="1611708"/>
              <a:ext cx="121298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4505A02-7FDB-DD49-3E5A-A84CC67F9F05}"/>
                </a:ext>
              </a:extLst>
            </p:cNvPr>
            <p:cNvSpPr txBox="1"/>
            <p:nvPr/>
          </p:nvSpPr>
          <p:spPr>
            <a:xfrm>
              <a:off x="7894923" y="1827152"/>
              <a:ext cx="1212980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-__</a:t>
              </a:r>
              <a:r>
                <a:rPr lang="en-US" sz="800" dirty="0" err="1"/>
                <a:t>init</a:t>
              </a:r>
              <a:r>
                <a:rPr lang="en-US" sz="800" dirty="0"/>
                <a:t>__ (</a:t>
              </a:r>
              <a:r>
                <a:rPr lang="en-US" sz="800" dirty="0" err="1"/>
                <a:t>name:string</a:t>
              </a:r>
              <a:r>
                <a:rPr lang="en-US" sz="800" dirty="0"/>
                <a:t>)</a:t>
              </a:r>
            </a:p>
            <a:p>
              <a:r>
                <a:rPr lang="en-US" sz="800" dirty="0"/>
                <a:t># super().____</a:t>
              </a:r>
              <a:r>
                <a:rPr lang="en-US" sz="800" dirty="0" err="1"/>
                <a:t>init</a:t>
              </a:r>
              <a:r>
                <a:rPr lang="en-US" sz="800" dirty="0"/>
                <a:t>____(name: string)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7B3BD9F-0BE6-6D6C-1D70-A32B186F104C}"/>
                </a:ext>
              </a:extLst>
            </p:cNvPr>
            <p:cNvSpPr txBox="1"/>
            <p:nvPr/>
          </p:nvSpPr>
          <p:spPr>
            <a:xfrm>
              <a:off x="7894923" y="1397489"/>
              <a:ext cx="121298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Healing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98D3114-D3E6-8635-6A6D-693433250548}"/>
              </a:ext>
            </a:extLst>
          </p:cNvPr>
          <p:cNvGrpSpPr/>
          <p:nvPr/>
        </p:nvGrpSpPr>
        <p:grpSpPr>
          <a:xfrm>
            <a:off x="9422563" y="5606332"/>
            <a:ext cx="1212980" cy="1014438"/>
            <a:chOff x="9340546" y="1397489"/>
            <a:chExt cx="1212980" cy="101443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3015A4-5979-769D-87B0-4190C8BDD940}"/>
                </a:ext>
              </a:extLst>
            </p:cNvPr>
            <p:cNvSpPr txBox="1"/>
            <p:nvPr/>
          </p:nvSpPr>
          <p:spPr>
            <a:xfrm>
              <a:off x="9340546" y="1611708"/>
              <a:ext cx="121298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F1B808-1FB6-E02A-342E-3B728829581B}"/>
                </a:ext>
              </a:extLst>
            </p:cNvPr>
            <p:cNvSpPr txBox="1"/>
            <p:nvPr/>
          </p:nvSpPr>
          <p:spPr>
            <a:xfrm>
              <a:off x="9340546" y="1827152"/>
              <a:ext cx="1212980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-__</a:t>
              </a:r>
              <a:r>
                <a:rPr lang="en-US" sz="800" dirty="0" err="1"/>
                <a:t>init</a:t>
              </a:r>
              <a:r>
                <a:rPr lang="en-US" sz="800" dirty="0"/>
                <a:t>__ (</a:t>
              </a:r>
              <a:r>
                <a:rPr lang="en-US" sz="800" dirty="0" err="1"/>
                <a:t>name:string</a:t>
              </a:r>
              <a:r>
                <a:rPr lang="en-US" sz="800" dirty="0"/>
                <a:t>)</a:t>
              </a:r>
            </a:p>
            <a:p>
              <a:r>
                <a:rPr lang="en-US" sz="800" dirty="0"/>
                <a:t># super().____</a:t>
              </a:r>
              <a:r>
                <a:rPr lang="en-US" sz="800" dirty="0" err="1"/>
                <a:t>init</a:t>
              </a:r>
              <a:r>
                <a:rPr lang="en-US" sz="800" dirty="0"/>
                <a:t>____(name: string)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3F3D32-959D-57C5-B242-082405A781FD}"/>
                </a:ext>
              </a:extLst>
            </p:cNvPr>
            <p:cNvSpPr txBox="1"/>
            <p:nvPr/>
          </p:nvSpPr>
          <p:spPr>
            <a:xfrm>
              <a:off x="9340546" y="1397489"/>
              <a:ext cx="121298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Pit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301154B-A9A9-8D9F-5FBF-C4500CE68F34}"/>
              </a:ext>
            </a:extLst>
          </p:cNvPr>
          <p:cNvGrpSpPr/>
          <p:nvPr/>
        </p:nvGrpSpPr>
        <p:grpSpPr>
          <a:xfrm>
            <a:off x="10868186" y="5606332"/>
            <a:ext cx="1212980" cy="1132876"/>
            <a:chOff x="10786169" y="1397489"/>
            <a:chExt cx="1212980" cy="113287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64649CB-9122-D32E-4FE7-7BF38C6F2328}"/>
                </a:ext>
              </a:extLst>
            </p:cNvPr>
            <p:cNvSpPr txBox="1"/>
            <p:nvPr/>
          </p:nvSpPr>
          <p:spPr>
            <a:xfrm>
              <a:off x="10786169" y="1611708"/>
              <a:ext cx="121298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# </a:t>
              </a:r>
              <a:r>
                <a:rPr lang="en-US" sz="800" dirty="0" err="1"/>
                <a:t>item_list</a:t>
              </a:r>
              <a:r>
                <a:rPr lang="en-US" sz="800" dirty="0"/>
                <a:t>: list</a:t>
              </a:r>
            </a:p>
            <a:p>
              <a:r>
                <a:rPr lang="en-US" sz="800" dirty="0"/>
                <a:t># index: int</a:t>
              </a:r>
            </a:p>
            <a:p>
              <a:endParaRPr lang="en-US" sz="8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EC28AF6-F189-C729-BAE3-8BD3626F647A}"/>
                </a:ext>
              </a:extLst>
            </p:cNvPr>
            <p:cNvSpPr txBox="1"/>
            <p:nvPr/>
          </p:nvSpPr>
          <p:spPr>
            <a:xfrm>
              <a:off x="10786169" y="2068700"/>
              <a:ext cx="121298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-__</a:t>
              </a:r>
              <a:r>
                <a:rPr lang="en-US" sz="800" dirty="0" err="1"/>
                <a:t>init</a:t>
              </a:r>
              <a:r>
                <a:rPr lang="en-US" sz="800" dirty="0"/>
                <a:t>__ (</a:t>
              </a:r>
              <a:r>
                <a:rPr lang="en-US" sz="800" dirty="0" err="1"/>
                <a:t>item_list:list</a:t>
              </a:r>
              <a:r>
                <a:rPr lang="en-US" sz="800" dirty="0"/>
                <a:t>)</a:t>
              </a:r>
            </a:p>
            <a:p>
              <a:r>
                <a:rPr lang="en-US" sz="800" dirty="0"/>
                <a:t>-__next__ : item</a:t>
              </a:r>
            </a:p>
            <a:p>
              <a:r>
                <a:rPr lang="en-US" sz="800" dirty="0"/>
                <a:t>-__</a:t>
              </a:r>
              <a:r>
                <a:rPr lang="en-US" sz="800" dirty="0" err="1"/>
                <a:t>iter</a:t>
              </a:r>
              <a:r>
                <a:rPr lang="en-US" sz="800" dirty="0"/>
                <a:t>__ : self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027CA13-B707-B4DF-5B80-386F456A8339}"/>
                </a:ext>
              </a:extLst>
            </p:cNvPr>
            <p:cNvSpPr txBox="1"/>
            <p:nvPr/>
          </p:nvSpPr>
          <p:spPr>
            <a:xfrm>
              <a:off x="10786169" y="1397489"/>
              <a:ext cx="121298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/>
                <a:t>ItemIterator</a:t>
              </a:r>
              <a:endParaRPr lang="en-US" sz="800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4B09EBEA-1F82-D5C3-39BC-660F4B4D84DD}"/>
              </a:ext>
            </a:extLst>
          </p:cNvPr>
          <p:cNvSpPr txBox="1"/>
          <p:nvPr/>
        </p:nvSpPr>
        <p:spPr>
          <a:xfrm>
            <a:off x="5010217" y="490253"/>
            <a:ext cx="121298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- </a:t>
            </a:r>
            <a:r>
              <a:rPr lang="en-US" sz="800" dirty="0" err="1"/>
              <a:t>character_name</a:t>
            </a:r>
            <a:r>
              <a:rPr lang="en-US" sz="800" dirty="0"/>
              <a:t>: str</a:t>
            </a:r>
          </a:p>
          <a:p>
            <a:r>
              <a:rPr lang="en-US" sz="800" dirty="0"/>
              <a:t>- </a:t>
            </a:r>
            <a:r>
              <a:rPr lang="en-US" sz="800" dirty="0" err="1"/>
              <a:t>row_location</a:t>
            </a:r>
            <a:r>
              <a:rPr lang="en-US" sz="800" dirty="0"/>
              <a:t>: int</a:t>
            </a:r>
          </a:p>
          <a:p>
            <a:r>
              <a:rPr lang="en-US" sz="800" dirty="0"/>
              <a:t>- </a:t>
            </a:r>
            <a:r>
              <a:rPr lang="en-US" sz="800" dirty="0" err="1"/>
              <a:t>column_location</a:t>
            </a:r>
            <a:r>
              <a:rPr lang="en-US" sz="800" dirty="0"/>
              <a:t>: int</a:t>
            </a:r>
          </a:p>
          <a:p>
            <a:r>
              <a:rPr lang="en-US" sz="800" dirty="0"/>
              <a:t>- </a:t>
            </a:r>
            <a:r>
              <a:rPr lang="en-US" sz="800" dirty="0" err="1"/>
              <a:t>health_points</a:t>
            </a:r>
            <a:r>
              <a:rPr lang="en-US" sz="800" dirty="0"/>
              <a:t>: int</a:t>
            </a:r>
          </a:p>
          <a:p>
            <a:r>
              <a:rPr lang="en-US" sz="800" dirty="0"/>
              <a:t>- </a:t>
            </a:r>
            <a:r>
              <a:rPr lang="en-US" sz="800" dirty="0" err="1"/>
              <a:t>inventory_list</a:t>
            </a:r>
            <a:r>
              <a:rPr lang="en-US" sz="800" dirty="0"/>
              <a:t>: list</a:t>
            </a:r>
          </a:p>
          <a:p>
            <a:r>
              <a:rPr lang="en-US" sz="800" dirty="0"/>
              <a:t>- </a:t>
            </a:r>
            <a:r>
              <a:rPr lang="en-US" sz="800" dirty="0" err="1"/>
              <a:t>damageRange</a:t>
            </a:r>
            <a:r>
              <a:rPr lang="en-US" sz="800" dirty="0"/>
              <a:t>: (</a:t>
            </a:r>
            <a:r>
              <a:rPr lang="en-US" sz="800" dirty="0" err="1"/>
              <a:t>minDamage</a:t>
            </a:r>
            <a:r>
              <a:rPr lang="en-US" sz="800" dirty="0"/>
              <a:t>: int, </a:t>
            </a:r>
            <a:r>
              <a:rPr lang="en-US" sz="800" dirty="0" err="1"/>
              <a:t>maxDamage</a:t>
            </a:r>
            <a:r>
              <a:rPr lang="en-US" sz="800" dirty="0"/>
              <a:t>: int)</a:t>
            </a:r>
          </a:p>
          <a:p>
            <a:r>
              <a:rPr lang="en-US" sz="800" dirty="0"/>
              <a:t>- </a:t>
            </a:r>
            <a:r>
              <a:rPr lang="en-US" sz="800" dirty="0" err="1"/>
              <a:t>attackSpeed</a:t>
            </a:r>
            <a:r>
              <a:rPr lang="en-US" sz="800" dirty="0"/>
              <a:t>: int</a:t>
            </a:r>
          </a:p>
          <a:p>
            <a:r>
              <a:rPr lang="en-US" sz="800" dirty="0"/>
              <a:t>- </a:t>
            </a:r>
            <a:r>
              <a:rPr lang="en-US" sz="800" dirty="0" err="1"/>
              <a:t>chanceToHit</a:t>
            </a:r>
            <a:r>
              <a:rPr lang="en-US" sz="800" dirty="0"/>
              <a:t>: float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888B95-EE22-99CA-7645-08E500DF7F1E}"/>
              </a:ext>
            </a:extLst>
          </p:cNvPr>
          <p:cNvSpPr txBox="1"/>
          <p:nvPr/>
        </p:nvSpPr>
        <p:spPr>
          <a:xfrm>
            <a:off x="5015538" y="1820042"/>
            <a:ext cx="121298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+ </a:t>
            </a:r>
            <a:r>
              <a:rPr lang="en-US" sz="800" dirty="0" err="1"/>
              <a:t>DungeonCharacter</a:t>
            </a:r>
            <a:r>
              <a:rPr lang="en-US" sz="800" dirty="0"/>
              <a:t> (</a:t>
            </a:r>
            <a:r>
              <a:rPr lang="en-US" sz="800" dirty="0" err="1"/>
              <a:t>characterName</a:t>
            </a:r>
            <a:r>
              <a:rPr lang="en-US" sz="800" dirty="0"/>
              <a:t>,  </a:t>
            </a:r>
            <a:r>
              <a:rPr lang="en-US" sz="800" dirty="0" err="1"/>
              <a:t>healthPoints</a:t>
            </a:r>
            <a:r>
              <a:rPr lang="en-US" sz="800" dirty="0"/>
              <a:t>, </a:t>
            </a:r>
            <a:r>
              <a:rPr lang="en-US" sz="800" dirty="0" err="1"/>
              <a:t>minDamage</a:t>
            </a:r>
            <a:r>
              <a:rPr lang="en-US" sz="800" dirty="0"/>
              <a:t>, </a:t>
            </a:r>
            <a:r>
              <a:rPr lang="en-US" sz="800" dirty="0" err="1"/>
              <a:t>maxDamage</a:t>
            </a:r>
            <a:r>
              <a:rPr lang="en-US" sz="800" dirty="0"/>
              <a:t>, </a:t>
            </a:r>
            <a:r>
              <a:rPr lang="en-US" sz="800" dirty="0" err="1"/>
              <a:t>attackSpeed</a:t>
            </a:r>
            <a:r>
              <a:rPr lang="en-US" sz="800" dirty="0"/>
              <a:t>, </a:t>
            </a:r>
            <a:r>
              <a:rPr lang="en-US" sz="800" dirty="0" err="1"/>
              <a:t>chanceToHit</a:t>
            </a:r>
            <a:r>
              <a:rPr lang="en-US" sz="800" dirty="0"/>
              <a:t>)</a:t>
            </a:r>
          </a:p>
          <a:p>
            <a:r>
              <a:rPr lang="en-US" sz="800" dirty="0"/>
              <a:t>+ attack(opponent: </a:t>
            </a:r>
            <a:r>
              <a:rPr lang="en-US" sz="800" dirty="0" err="1"/>
              <a:t>DungeonCharacter</a:t>
            </a:r>
            <a:r>
              <a:rPr lang="en-US" sz="800" dirty="0"/>
              <a:t>): void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0F64BC3-FAB3-5D80-F5AF-4A17059ED640}"/>
              </a:ext>
            </a:extLst>
          </p:cNvPr>
          <p:cNvSpPr txBox="1"/>
          <p:nvPr/>
        </p:nvSpPr>
        <p:spPr>
          <a:xfrm>
            <a:off x="5009891" y="151699"/>
            <a:ext cx="121298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&lt;&lt;Abstract&gt;&gt;</a:t>
            </a:r>
          </a:p>
          <a:p>
            <a:pPr algn="ctr"/>
            <a:r>
              <a:rPr lang="en-US" sz="800" dirty="0" err="1"/>
              <a:t>DungeonCharacter</a:t>
            </a:r>
            <a:endParaRPr lang="en-US" sz="8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FA4B57-91F7-D665-9CA9-88FC9204F7EB}"/>
              </a:ext>
            </a:extLst>
          </p:cNvPr>
          <p:cNvSpPr txBox="1"/>
          <p:nvPr/>
        </p:nvSpPr>
        <p:spPr>
          <a:xfrm>
            <a:off x="3002950" y="1998115"/>
            <a:ext cx="121298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9721E2-DE0B-C6B0-A48F-D3E5E6570355}"/>
              </a:ext>
            </a:extLst>
          </p:cNvPr>
          <p:cNvSpPr txBox="1"/>
          <p:nvPr/>
        </p:nvSpPr>
        <p:spPr>
          <a:xfrm>
            <a:off x="3002950" y="2212334"/>
            <a:ext cx="121298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&lt;&lt;abstract methods&gt;&gt;</a:t>
            </a:r>
          </a:p>
          <a:p>
            <a:r>
              <a:rPr lang="en-US" sz="800" dirty="0"/>
              <a:t>#Print_Rules</a:t>
            </a:r>
          </a:p>
          <a:p>
            <a:r>
              <a:rPr lang="en-US" sz="800" dirty="0"/>
              <a:t>#Print_Map_Explanation</a:t>
            </a:r>
          </a:p>
          <a:p>
            <a:r>
              <a:rPr lang="en-US" sz="800" dirty="0"/>
              <a:t>#Print_Death</a:t>
            </a:r>
          </a:p>
          <a:p>
            <a:r>
              <a:rPr lang="en-US" sz="800" dirty="0"/>
              <a:t>#Print_Won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FB6EF1-3F46-37A8-D8A1-2C89D78911B4}"/>
              </a:ext>
            </a:extLst>
          </p:cNvPr>
          <p:cNvSpPr txBox="1"/>
          <p:nvPr/>
        </p:nvSpPr>
        <p:spPr>
          <a:xfrm>
            <a:off x="3002950" y="1659561"/>
            <a:ext cx="121298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&lt;&lt;Abstract&gt;&gt;</a:t>
            </a:r>
          </a:p>
          <a:p>
            <a:pPr algn="ctr"/>
            <a:r>
              <a:rPr lang="en-US" sz="800" dirty="0"/>
              <a:t>Text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837F963-5468-7A10-C264-A9FEF4FBED2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1440205" y="3311443"/>
            <a:ext cx="11423" cy="156621"/>
          </a:xfrm>
          <a:prstGeom prst="straightConnector1">
            <a:avLst/>
          </a:prstGeom>
          <a:ln w="2540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B296E26-9EA1-F13D-B856-824D183B5408}"/>
              </a:ext>
            </a:extLst>
          </p:cNvPr>
          <p:cNvSpPr txBox="1"/>
          <p:nvPr/>
        </p:nvSpPr>
        <p:spPr>
          <a:xfrm>
            <a:off x="3002950" y="643242"/>
            <a:ext cx="121298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E8DEFD3-C3FA-A214-B1BD-BB769008A9C8}"/>
              </a:ext>
            </a:extLst>
          </p:cNvPr>
          <p:cNvSpPr txBox="1"/>
          <p:nvPr/>
        </p:nvSpPr>
        <p:spPr>
          <a:xfrm>
            <a:off x="3002950" y="857461"/>
            <a:ext cx="121298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&lt;&lt;abstract methods&gt;&gt;</a:t>
            </a:r>
          </a:p>
          <a:p>
            <a:r>
              <a:rPr lang="en-US" sz="800" dirty="0"/>
              <a:t>#Play_game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7970727-E652-305F-8990-4D2ABA1624FA}"/>
              </a:ext>
            </a:extLst>
          </p:cNvPr>
          <p:cNvSpPr txBox="1"/>
          <p:nvPr/>
        </p:nvSpPr>
        <p:spPr>
          <a:xfrm>
            <a:off x="3002950" y="304688"/>
            <a:ext cx="121298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&lt;&lt;Abstract&gt;&gt;</a:t>
            </a:r>
          </a:p>
          <a:p>
            <a:pPr algn="ctr"/>
            <a:r>
              <a:rPr lang="en-US" sz="800" dirty="0" err="1"/>
              <a:t>Dungeon_Adventure</a:t>
            </a:r>
            <a:endParaRPr lang="en-US" sz="800" dirty="0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9B03E565-753C-275C-CDE6-79F5F69570B9}"/>
              </a:ext>
            </a:extLst>
          </p:cNvPr>
          <p:cNvCxnSpPr>
            <a:stCxn id="29" idx="0"/>
            <a:endCxn id="76" idx="0"/>
          </p:cNvCxnSpPr>
          <p:nvPr/>
        </p:nvCxnSpPr>
        <p:spPr>
          <a:xfrm rot="5400000" flipH="1" flipV="1">
            <a:off x="7860618" y="1992275"/>
            <a:ext cx="12700" cy="7228115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63A3EEF8-8818-D569-E712-55DC89B6F8D1}"/>
              </a:ext>
            </a:extLst>
          </p:cNvPr>
          <p:cNvCxnSpPr>
            <a:stCxn id="34" idx="0"/>
            <a:endCxn id="52" idx="0"/>
          </p:cNvCxnSpPr>
          <p:nvPr/>
        </p:nvCxnSpPr>
        <p:spPr>
          <a:xfrm rot="5400000" flipH="1" flipV="1">
            <a:off x="7860618" y="3437898"/>
            <a:ext cx="12700" cy="4336869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1629589-9FCE-82A7-89FB-58F25A5E0913}"/>
              </a:ext>
            </a:extLst>
          </p:cNvPr>
          <p:cNvCxnSpPr>
            <a:cxnSpLocks/>
            <a:stCxn id="37" idx="0"/>
            <a:endCxn id="48" idx="0"/>
          </p:cNvCxnSpPr>
          <p:nvPr/>
        </p:nvCxnSpPr>
        <p:spPr>
          <a:xfrm rot="5400000" flipH="1" flipV="1">
            <a:off x="7860618" y="4883521"/>
            <a:ext cx="12700" cy="1445623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144966F-D2C6-F1C4-1670-A1C9084D9C16}"/>
              </a:ext>
            </a:extLst>
          </p:cNvPr>
          <p:cNvSpPr txBox="1"/>
          <p:nvPr/>
        </p:nvSpPr>
        <p:spPr>
          <a:xfrm>
            <a:off x="6267075" y="5152975"/>
            <a:ext cx="6952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inherits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4EFF717-1715-BF2C-1F7D-0432C17DCA26}"/>
              </a:ext>
            </a:extLst>
          </p:cNvPr>
          <p:cNvCxnSpPr>
            <a:endCxn id="17" idx="2"/>
          </p:cNvCxnSpPr>
          <p:nvPr/>
        </p:nvCxnSpPr>
        <p:spPr>
          <a:xfrm flipV="1">
            <a:off x="7866968" y="5181556"/>
            <a:ext cx="3412" cy="20225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3189B2E0-0DAE-D7D5-8134-A480E1CBFEBA}"/>
              </a:ext>
            </a:extLst>
          </p:cNvPr>
          <p:cNvCxnSpPr>
            <a:cxnSpLocks/>
            <a:stCxn id="29" idx="1"/>
            <a:endCxn id="34" idx="1"/>
          </p:cNvCxnSpPr>
          <p:nvPr/>
        </p:nvCxnSpPr>
        <p:spPr>
          <a:xfrm rot="10800000" flipH="1">
            <a:off x="3640070" y="5714054"/>
            <a:ext cx="1445623" cy="12700"/>
          </a:xfrm>
          <a:prstGeom prst="bentConnector5">
            <a:avLst>
              <a:gd name="adj1" fmla="val -15813"/>
              <a:gd name="adj2" fmla="val 8988157"/>
              <a:gd name="adj3" fmla="val 91954"/>
            </a:avLst>
          </a:prstGeom>
          <a:ln w="15875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A81804E2-74AE-0BFE-8E02-5F5365B1A408}"/>
              </a:ext>
            </a:extLst>
          </p:cNvPr>
          <p:cNvCxnSpPr>
            <a:cxnSpLocks/>
            <a:stCxn id="79" idx="2"/>
          </p:cNvCxnSpPr>
          <p:nvPr/>
        </p:nvCxnSpPr>
        <p:spPr>
          <a:xfrm rot="5400000">
            <a:off x="4253160" y="3209135"/>
            <a:ext cx="1434523" cy="1303214"/>
          </a:xfrm>
          <a:prstGeom prst="bentConnector3">
            <a:avLst>
              <a:gd name="adj1" fmla="val 27572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3C6DCCD-9B01-C334-A9BC-F200C74CF07B}"/>
              </a:ext>
            </a:extLst>
          </p:cNvPr>
          <p:cNvSpPr txBox="1"/>
          <p:nvPr/>
        </p:nvSpPr>
        <p:spPr>
          <a:xfrm>
            <a:off x="4402689" y="2598764"/>
            <a:ext cx="864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Aggregation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99A1858-609A-FFA6-8AE9-017F821BAE28}"/>
              </a:ext>
            </a:extLst>
          </p:cNvPr>
          <p:cNvCxnSpPr>
            <a:cxnSpLocks/>
            <a:stCxn id="12" idx="3"/>
            <a:endCxn id="19" idx="0"/>
          </p:cNvCxnSpPr>
          <p:nvPr/>
        </p:nvCxnSpPr>
        <p:spPr>
          <a:xfrm>
            <a:off x="2058118" y="3974671"/>
            <a:ext cx="5812262" cy="438668"/>
          </a:xfrm>
          <a:prstGeom prst="bentConnector2">
            <a:avLst/>
          </a:prstGeom>
          <a:ln w="19050">
            <a:solidFill>
              <a:srgbClr val="7030A0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642299C-C863-60F7-0F69-1649F236502A}"/>
              </a:ext>
            </a:extLst>
          </p:cNvPr>
          <p:cNvSpPr txBox="1"/>
          <p:nvPr/>
        </p:nvSpPr>
        <p:spPr>
          <a:xfrm>
            <a:off x="2286790" y="3780013"/>
            <a:ext cx="864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Aggregation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68CFD6C2-F4F5-D9E2-F90D-F508A1AA5754}"/>
              </a:ext>
            </a:extLst>
          </p:cNvPr>
          <p:cNvCxnSpPr>
            <a:cxnSpLocks/>
            <a:stCxn id="96" idx="3"/>
            <a:endCxn id="80" idx="1"/>
          </p:cNvCxnSpPr>
          <p:nvPr/>
        </p:nvCxnSpPr>
        <p:spPr>
          <a:xfrm flipV="1">
            <a:off x="4215930" y="320976"/>
            <a:ext cx="793961" cy="1529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92B6FF74-F840-1899-9E3F-DF8CA5A05604}"/>
              </a:ext>
            </a:extLst>
          </p:cNvPr>
          <p:cNvCxnSpPr>
            <a:stCxn id="95" idx="2"/>
            <a:endCxn id="89" idx="0"/>
          </p:cNvCxnSpPr>
          <p:nvPr/>
        </p:nvCxnSpPr>
        <p:spPr>
          <a:xfrm rot="5400000">
            <a:off x="3377667" y="1427788"/>
            <a:ext cx="463546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2741A4B6-4B6F-D085-C5A9-96C395AB870A}"/>
              </a:ext>
            </a:extLst>
          </p:cNvPr>
          <p:cNvCxnSpPr>
            <a:cxnSpLocks/>
            <a:stCxn id="94" idx="1"/>
          </p:cNvCxnSpPr>
          <p:nvPr/>
        </p:nvCxnSpPr>
        <p:spPr>
          <a:xfrm rot="10800000" flipV="1">
            <a:off x="2055406" y="750964"/>
            <a:ext cx="947545" cy="45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480E12-F90B-6C09-8876-92353BEA7C2F}"/>
              </a:ext>
            </a:extLst>
          </p:cNvPr>
          <p:cNvSpPr txBox="1"/>
          <p:nvPr/>
        </p:nvSpPr>
        <p:spPr>
          <a:xfrm>
            <a:off x="6760106" y="551794"/>
            <a:ext cx="14224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- </a:t>
            </a:r>
            <a:r>
              <a:rPr lang="en-US" sz="800" dirty="0" err="1"/>
              <a:t>chanceToBlock</a:t>
            </a:r>
            <a:r>
              <a:rPr lang="en-US" sz="800" dirty="0"/>
              <a:t>: float</a:t>
            </a:r>
          </a:p>
          <a:p>
            <a:r>
              <a:rPr lang="en-US" sz="800" dirty="0"/>
              <a:t>- </a:t>
            </a:r>
            <a:r>
              <a:rPr lang="en-US" sz="800" dirty="0" err="1"/>
              <a:t>inventory_list</a:t>
            </a:r>
            <a:r>
              <a:rPr lang="en-US" sz="800" dirty="0"/>
              <a:t>: list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ACE610-41A1-4646-0264-8730F8DA7EB0}"/>
              </a:ext>
            </a:extLst>
          </p:cNvPr>
          <p:cNvSpPr txBox="1"/>
          <p:nvPr/>
        </p:nvSpPr>
        <p:spPr>
          <a:xfrm>
            <a:off x="6759780" y="213240"/>
            <a:ext cx="14224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&lt;&lt;Abstract&gt;&gt;</a:t>
            </a:r>
          </a:p>
          <a:p>
            <a:pPr algn="ctr"/>
            <a:r>
              <a:rPr lang="en-US" sz="800" dirty="0"/>
              <a:t>Hero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376D9-7ECA-9A56-E7D0-E2586BC039E1}"/>
              </a:ext>
            </a:extLst>
          </p:cNvPr>
          <p:cNvSpPr txBox="1"/>
          <p:nvPr/>
        </p:nvSpPr>
        <p:spPr>
          <a:xfrm>
            <a:off x="6759780" y="896698"/>
            <a:ext cx="142282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+ </a:t>
            </a:r>
            <a:r>
              <a:rPr lang="en-US" sz="800" dirty="0" err="1"/>
              <a:t>Print_Inventory_List</a:t>
            </a:r>
            <a:endParaRPr lang="en-US" sz="800" dirty="0"/>
          </a:p>
          <a:p>
            <a:r>
              <a:rPr lang="en-US" sz="800" dirty="0"/>
              <a:t>+ </a:t>
            </a:r>
            <a:r>
              <a:rPr lang="en-US" sz="800" dirty="0" err="1"/>
              <a:t>Check_Travel</a:t>
            </a:r>
            <a:r>
              <a:rPr lang="en-US" sz="800" dirty="0"/>
              <a:t> (dungeon:Dungeon, direction: int): Boolean</a:t>
            </a:r>
          </a:p>
          <a:p>
            <a:r>
              <a:rPr lang="en-US" sz="800" dirty="0"/>
              <a:t>+ Move</a:t>
            </a:r>
          </a:p>
          <a:p>
            <a:r>
              <a:rPr lang="en-US" sz="800" dirty="0"/>
              <a:t>+</a:t>
            </a:r>
            <a:r>
              <a:rPr lang="en-US" sz="800" dirty="0" err="1"/>
              <a:t>Room_Interact</a:t>
            </a:r>
            <a:r>
              <a:rPr lang="en-US" sz="800" dirty="0"/>
              <a:t> (dungeon, Dungeon): list</a:t>
            </a:r>
          </a:p>
          <a:p>
            <a:r>
              <a:rPr lang="en-US" sz="800" dirty="0"/>
              <a:t>+ </a:t>
            </a:r>
            <a:r>
              <a:rPr lang="en-US" sz="800" dirty="0" err="1"/>
              <a:t>Take_Potion</a:t>
            </a:r>
            <a:r>
              <a:rPr lang="en-US" sz="800" dirty="0"/>
              <a:t> (</a:t>
            </a:r>
            <a:r>
              <a:rPr lang="en-US" sz="800" dirty="0" err="1"/>
              <a:t>potion_type:int</a:t>
            </a:r>
            <a:r>
              <a:rPr lang="en-US" sz="800" dirty="0"/>
              <a:t>, dungeon, Dungeon)</a:t>
            </a:r>
          </a:p>
          <a:p>
            <a:r>
              <a:rPr lang="en-US" sz="800" dirty="0"/>
              <a:t>+ </a:t>
            </a:r>
            <a:r>
              <a:rPr lang="en-US" sz="800" dirty="0" err="1"/>
              <a:t>game_status_update</a:t>
            </a:r>
            <a:r>
              <a:rPr lang="en-US" sz="800" dirty="0"/>
              <a:t>: Boolean, Boolean </a:t>
            </a:r>
          </a:p>
          <a:p>
            <a:r>
              <a:rPr lang="en-US" sz="800" dirty="0"/>
              <a:t>+ Hero(</a:t>
            </a:r>
            <a:r>
              <a:rPr lang="en-US" sz="800" dirty="0" err="1"/>
              <a:t>chanceToBlock</a:t>
            </a:r>
            <a:r>
              <a:rPr lang="en-US" sz="800" dirty="0"/>
              <a:t>)</a:t>
            </a:r>
          </a:p>
          <a:p>
            <a:r>
              <a:rPr lang="en-US" sz="800" dirty="0"/>
              <a:t>+ </a:t>
            </a:r>
            <a:r>
              <a:rPr lang="en-US" sz="800" dirty="0" err="1"/>
              <a:t>specialSkill</a:t>
            </a:r>
            <a:r>
              <a:rPr lang="en-US" sz="800" dirty="0"/>
              <a:t>(): void (Abstract)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D192B7-C047-36A0-18C7-DDB82BD206F4}"/>
              </a:ext>
            </a:extLst>
          </p:cNvPr>
          <p:cNvSpPr txBox="1"/>
          <p:nvPr/>
        </p:nvSpPr>
        <p:spPr>
          <a:xfrm>
            <a:off x="10318873" y="568728"/>
            <a:ext cx="14224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- </a:t>
            </a:r>
            <a:r>
              <a:rPr lang="en-US" sz="800" dirty="0" err="1"/>
              <a:t>chanceToHeal</a:t>
            </a:r>
            <a:r>
              <a:rPr lang="en-US" sz="800" dirty="0"/>
              <a:t>: float</a:t>
            </a:r>
          </a:p>
          <a:p>
            <a:r>
              <a:rPr lang="en-US" sz="800" dirty="0"/>
              <a:t>- </a:t>
            </a:r>
            <a:r>
              <a:rPr lang="en-US" sz="800" dirty="0" err="1"/>
              <a:t>healRange</a:t>
            </a:r>
            <a:r>
              <a:rPr lang="en-US" sz="800" dirty="0"/>
              <a:t>: (</a:t>
            </a:r>
            <a:r>
              <a:rPr lang="en-US" sz="800" dirty="0" err="1"/>
              <a:t>minHeal</a:t>
            </a:r>
            <a:r>
              <a:rPr lang="en-US" sz="800" dirty="0"/>
              <a:t>: int, </a:t>
            </a:r>
            <a:r>
              <a:rPr lang="en-US" sz="800" dirty="0" err="1"/>
              <a:t>maxHeal</a:t>
            </a:r>
            <a:r>
              <a:rPr lang="en-US" sz="800" dirty="0"/>
              <a:t>: int)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7E9EBF-8C5F-A447-B3F9-D60E001546FA}"/>
              </a:ext>
            </a:extLst>
          </p:cNvPr>
          <p:cNvSpPr txBox="1"/>
          <p:nvPr/>
        </p:nvSpPr>
        <p:spPr>
          <a:xfrm>
            <a:off x="10318548" y="230174"/>
            <a:ext cx="14224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&lt;&lt;Abstract&gt;&gt;</a:t>
            </a:r>
          </a:p>
          <a:p>
            <a:pPr algn="ctr"/>
            <a:r>
              <a:rPr lang="en-US" sz="800" dirty="0"/>
              <a:t>Monster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1388E9-24AD-8F76-411B-53562E0FBA7A}"/>
              </a:ext>
            </a:extLst>
          </p:cNvPr>
          <p:cNvSpPr txBox="1"/>
          <p:nvPr/>
        </p:nvSpPr>
        <p:spPr>
          <a:xfrm>
            <a:off x="10318546" y="1019630"/>
            <a:ext cx="14224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+ Monster(</a:t>
            </a:r>
            <a:r>
              <a:rPr lang="en-US" sz="800" dirty="0" err="1"/>
              <a:t>chanceToHeal</a:t>
            </a:r>
            <a:r>
              <a:rPr lang="en-US" sz="800" dirty="0"/>
              <a:t>, </a:t>
            </a:r>
            <a:r>
              <a:rPr lang="en-US" sz="800" dirty="0" err="1"/>
              <a:t>healRange</a:t>
            </a:r>
            <a:r>
              <a:rPr lang="en-US" sz="800" dirty="0"/>
              <a:t>)</a:t>
            </a:r>
          </a:p>
          <a:p>
            <a:r>
              <a:rPr lang="en-US" sz="800" dirty="0"/>
              <a:t>+ heal(): void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DD1384-9C55-58AB-A8CE-EC1493EF3241}"/>
              </a:ext>
            </a:extLst>
          </p:cNvPr>
          <p:cNvSpPr txBox="1"/>
          <p:nvPr/>
        </p:nvSpPr>
        <p:spPr>
          <a:xfrm>
            <a:off x="11109169" y="3503241"/>
            <a:ext cx="87098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356E3E-131F-5A4D-F7A8-C8ABBA1F96E1}"/>
              </a:ext>
            </a:extLst>
          </p:cNvPr>
          <p:cNvSpPr txBox="1"/>
          <p:nvPr/>
        </p:nvSpPr>
        <p:spPr>
          <a:xfrm>
            <a:off x="11109171" y="3282820"/>
            <a:ext cx="87098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Ogre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AD88DF-C9ED-77D3-B9ED-E516D6551ED2}"/>
              </a:ext>
            </a:extLst>
          </p:cNvPr>
          <p:cNvSpPr txBox="1"/>
          <p:nvPr/>
        </p:nvSpPr>
        <p:spPr>
          <a:xfrm>
            <a:off x="11109168" y="3725035"/>
            <a:ext cx="87098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4F2CF1-35DF-59A1-B033-35FD9A492142}"/>
              </a:ext>
            </a:extLst>
          </p:cNvPr>
          <p:cNvSpPr txBox="1"/>
          <p:nvPr/>
        </p:nvSpPr>
        <p:spPr>
          <a:xfrm>
            <a:off x="10054365" y="3503927"/>
            <a:ext cx="87099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E7CBBB-FEF2-9BE1-0DA4-67C9267AA0AB}"/>
              </a:ext>
            </a:extLst>
          </p:cNvPr>
          <p:cNvSpPr txBox="1"/>
          <p:nvPr/>
        </p:nvSpPr>
        <p:spPr>
          <a:xfrm>
            <a:off x="10054364" y="3282820"/>
            <a:ext cx="87098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Gremlin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654CA4-761A-E428-CDB7-2638C4AA9F25}"/>
              </a:ext>
            </a:extLst>
          </p:cNvPr>
          <p:cNvSpPr txBox="1"/>
          <p:nvPr/>
        </p:nvSpPr>
        <p:spPr>
          <a:xfrm>
            <a:off x="10054364" y="3725721"/>
            <a:ext cx="87099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4E35FF-5F6F-0976-3018-2A53510CA905}"/>
              </a:ext>
            </a:extLst>
          </p:cNvPr>
          <p:cNvSpPr txBox="1"/>
          <p:nvPr/>
        </p:nvSpPr>
        <p:spPr>
          <a:xfrm>
            <a:off x="8974570" y="3503241"/>
            <a:ext cx="89598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6038C7-9440-35FA-ADD8-0715438E3856}"/>
              </a:ext>
            </a:extLst>
          </p:cNvPr>
          <p:cNvSpPr txBox="1"/>
          <p:nvPr/>
        </p:nvSpPr>
        <p:spPr>
          <a:xfrm>
            <a:off x="8974571" y="3282820"/>
            <a:ext cx="895983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Skeleton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C9C9472-0915-0CCF-252E-D6AB0DA5EE86}"/>
              </a:ext>
            </a:extLst>
          </p:cNvPr>
          <p:cNvSpPr txBox="1"/>
          <p:nvPr/>
        </p:nvSpPr>
        <p:spPr>
          <a:xfrm>
            <a:off x="8974569" y="3725035"/>
            <a:ext cx="89598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CBD062-EBA3-BB23-27B2-62932BACB72E}"/>
              </a:ext>
            </a:extLst>
          </p:cNvPr>
          <p:cNvSpPr txBox="1"/>
          <p:nvPr/>
        </p:nvSpPr>
        <p:spPr>
          <a:xfrm>
            <a:off x="8863685" y="431696"/>
            <a:ext cx="117977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449398-5E94-2854-3B34-F147E015F5A1}"/>
              </a:ext>
            </a:extLst>
          </p:cNvPr>
          <p:cNvSpPr txBox="1"/>
          <p:nvPr/>
        </p:nvSpPr>
        <p:spPr>
          <a:xfrm>
            <a:off x="8863687" y="211275"/>
            <a:ext cx="117977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Warrior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A96861-AC6B-6CCD-01C1-91C9B584CD68}"/>
              </a:ext>
            </a:extLst>
          </p:cNvPr>
          <p:cNvSpPr txBox="1"/>
          <p:nvPr/>
        </p:nvSpPr>
        <p:spPr>
          <a:xfrm>
            <a:off x="8863684" y="653490"/>
            <a:ext cx="1179773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+ </a:t>
            </a:r>
            <a:r>
              <a:rPr lang="en-US" sz="800" dirty="0" err="1"/>
              <a:t>crushingBlow</a:t>
            </a:r>
            <a:r>
              <a:rPr lang="en-US" sz="800" dirty="0"/>
              <a:t>(): void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77989B7-B0C4-D0F0-3786-E1D8197A09CE}"/>
              </a:ext>
            </a:extLst>
          </p:cNvPr>
          <p:cNvSpPr txBox="1"/>
          <p:nvPr/>
        </p:nvSpPr>
        <p:spPr>
          <a:xfrm>
            <a:off x="8874592" y="1285987"/>
            <a:ext cx="117977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649DB87-532B-9932-D876-4FC7231FD4D1}"/>
              </a:ext>
            </a:extLst>
          </p:cNvPr>
          <p:cNvSpPr txBox="1"/>
          <p:nvPr/>
        </p:nvSpPr>
        <p:spPr>
          <a:xfrm>
            <a:off x="8874594" y="1065566"/>
            <a:ext cx="117977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Priestess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811C45B-0A54-36F1-7B26-ADA3E1CFA4C6}"/>
              </a:ext>
            </a:extLst>
          </p:cNvPr>
          <p:cNvSpPr txBox="1"/>
          <p:nvPr/>
        </p:nvSpPr>
        <p:spPr>
          <a:xfrm>
            <a:off x="8874591" y="1507781"/>
            <a:ext cx="1179773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+ heal(): void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E25D40-FDE4-3670-A7A9-1A3C9B83E965}"/>
              </a:ext>
            </a:extLst>
          </p:cNvPr>
          <p:cNvSpPr txBox="1"/>
          <p:nvPr/>
        </p:nvSpPr>
        <p:spPr>
          <a:xfrm>
            <a:off x="8893519" y="2179694"/>
            <a:ext cx="117977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7964FC7-646C-CB6D-CA3A-1771725F26F2}"/>
              </a:ext>
            </a:extLst>
          </p:cNvPr>
          <p:cNvSpPr txBox="1"/>
          <p:nvPr/>
        </p:nvSpPr>
        <p:spPr>
          <a:xfrm>
            <a:off x="8893521" y="1959273"/>
            <a:ext cx="117977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Warrior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8669724-9FBA-78D0-2399-A5E996FC9DFD}"/>
              </a:ext>
            </a:extLst>
          </p:cNvPr>
          <p:cNvSpPr txBox="1"/>
          <p:nvPr/>
        </p:nvSpPr>
        <p:spPr>
          <a:xfrm>
            <a:off x="8893518" y="2401488"/>
            <a:ext cx="1179773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+ </a:t>
            </a:r>
            <a:r>
              <a:rPr lang="en-US" sz="800" dirty="0" err="1"/>
              <a:t>surpriseAttack</a:t>
            </a:r>
            <a:r>
              <a:rPr lang="en-US" sz="800" dirty="0"/>
              <a:t>(): void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9A5684AD-FF18-1FF9-5923-2E0C157CDC88}"/>
              </a:ext>
            </a:extLst>
          </p:cNvPr>
          <p:cNvSpPr/>
          <p:nvPr/>
        </p:nvSpPr>
        <p:spPr>
          <a:xfrm rot="16200000">
            <a:off x="6204815" y="185895"/>
            <a:ext cx="151774" cy="10719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833EF1E5-A0E5-6A43-6FA2-FF14B2DEAC45}"/>
              </a:ext>
            </a:extLst>
          </p:cNvPr>
          <p:cNvCxnSpPr>
            <a:cxnSpLocks/>
            <a:stCxn id="110" idx="3"/>
            <a:endCxn id="39" idx="0"/>
          </p:cNvCxnSpPr>
          <p:nvPr/>
        </p:nvCxnSpPr>
        <p:spPr>
          <a:xfrm flipV="1">
            <a:off x="6334297" y="230174"/>
            <a:ext cx="4695499" cy="9316"/>
          </a:xfrm>
          <a:prstGeom prst="bentConnector4">
            <a:avLst>
              <a:gd name="adj1" fmla="val 4684"/>
              <a:gd name="adj2" fmla="val 15750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C0F2596F-9C1E-8670-C7F1-2F0D7D2DD1F7}"/>
              </a:ext>
            </a:extLst>
          </p:cNvPr>
          <p:cNvSpPr/>
          <p:nvPr/>
        </p:nvSpPr>
        <p:spPr>
          <a:xfrm rot="16200000">
            <a:off x="8159986" y="318798"/>
            <a:ext cx="151774" cy="10719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0264938-4D3D-EF0E-DA05-024F33BEFBBA}"/>
              </a:ext>
            </a:extLst>
          </p:cNvPr>
          <p:cNvCxnSpPr>
            <a:cxnSpLocks/>
            <a:stCxn id="21" idx="1"/>
            <a:endCxn id="110" idx="3"/>
          </p:cNvCxnSpPr>
          <p:nvPr/>
        </p:nvCxnSpPr>
        <p:spPr>
          <a:xfrm rot="10800000">
            <a:off x="6334298" y="239491"/>
            <a:ext cx="425483" cy="14302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CC41D760-DF08-E708-E2FB-07CEDED0086D}"/>
              </a:ext>
            </a:extLst>
          </p:cNvPr>
          <p:cNvCxnSpPr>
            <a:cxnSpLocks/>
            <a:stCxn id="120" idx="3"/>
            <a:endCxn id="66" idx="1"/>
          </p:cNvCxnSpPr>
          <p:nvPr/>
        </p:nvCxnSpPr>
        <p:spPr>
          <a:xfrm flipV="1">
            <a:off x="8289468" y="318997"/>
            <a:ext cx="574219" cy="53396"/>
          </a:xfrm>
          <a:prstGeom prst="bentConnector3">
            <a:avLst>
              <a:gd name="adj1" fmla="val 7211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47EC65B-DD86-E678-0885-23B278B6FCC2}"/>
              </a:ext>
            </a:extLst>
          </p:cNvPr>
          <p:cNvCxnSpPr>
            <a:stCxn id="98" idx="1"/>
            <a:endCxn id="120" idx="3"/>
          </p:cNvCxnSpPr>
          <p:nvPr/>
        </p:nvCxnSpPr>
        <p:spPr>
          <a:xfrm rot="10800000">
            <a:off x="8289468" y="372394"/>
            <a:ext cx="585126" cy="800895"/>
          </a:xfrm>
          <a:prstGeom prst="bentConnector3">
            <a:avLst>
              <a:gd name="adj1" fmla="val 6591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9589D7D9-4D9A-6525-B11A-F9A742D505DC}"/>
              </a:ext>
            </a:extLst>
          </p:cNvPr>
          <p:cNvCxnSpPr>
            <a:cxnSpLocks/>
            <a:stCxn id="103" idx="1"/>
            <a:endCxn id="120" idx="3"/>
          </p:cNvCxnSpPr>
          <p:nvPr/>
        </p:nvCxnSpPr>
        <p:spPr>
          <a:xfrm rot="10800000">
            <a:off x="8289469" y="372393"/>
            <a:ext cx="604053" cy="1694602"/>
          </a:xfrm>
          <a:prstGeom prst="bentConnector3">
            <a:avLst>
              <a:gd name="adj1" fmla="val 668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59263D03-D0EA-865C-2ED1-7B4567634BF0}"/>
              </a:ext>
            </a:extLst>
          </p:cNvPr>
          <p:cNvSpPr/>
          <p:nvPr/>
        </p:nvSpPr>
        <p:spPr>
          <a:xfrm rot="16200000">
            <a:off x="11740489" y="326980"/>
            <a:ext cx="151774" cy="10719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B469B60E-9740-D7A7-4348-EB11E6A082BE}"/>
              </a:ext>
            </a:extLst>
          </p:cNvPr>
          <p:cNvCxnSpPr>
            <a:cxnSpLocks/>
            <a:stCxn id="145" idx="3"/>
            <a:endCxn id="60" idx="0"/>
          </p:cNvCxnSpPr>
          <p:nvPr/>
        </p:nvCxnSpPr>
        <p:spPr>
          <a:xfrm flipH="1">
            <a:off x="10489859" y="380575"/>
            <a:ext cx="1380112" cy="2902245"/>
          </a:xfrm>
          <a:prstGeom prst="bentConnector4">
            <a:avLst>
              <a:gd name="adj1" fmla="val -16564"/>
              <a:gd name="adj2" fmla="val 509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60D3003F-CF43-22B0-1D28-D5695E5F6B20}"/>
              </a:ext>
            </a:extLst>
          </p:cNvPr>
          <p:cNvCxnSpPr>
            <a:stCxn id="57" idx="0"/>
            <a:endCxn id="63" idx="0"/>
          </p:cNvCxnSpPr>
          <p:nvPr/>
        </p:nvCxnSpPr>
        <p:spPr>
          <a:xfrm rot="16200000" flipV="1">
            <a:off x="10483614" y="2221769"/>
            <a:ext cx="12700" cy="2122102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8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622</Words>
  <Application>Microsoft Office PowerPoint</Application>
  <PresentationFormat>Widescreen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Coughran</dc:creator>
  <cp:lastModifiedBy>andrwinnes@gmail.com</cp:lastModifiedBy>
  <cp:revision>2</cp:revision>
  <dcterms:created xsi:type="dcterms:W3CDTF">2023-11-28T21:25:59Z</dcterms:created>
  <dcterms:modified xsi:type="dcterms:W3CDTF">2024-02-03T02:24:55Z</dcterms:modified>
</cp:coreProperties>
</file>