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6" r:id="rId3"/>
    <p:sldId id="492" r:id="rId4"/>
    <p:sldId id="573" r:id="rId5"/>
    <p:sldId id="576" r:id="rId6"/>
    <p:sldId id="553" r:id="rId7"/>
    <p:sldId id="578" r:id="rId8"/>
    <p:sldId id="546" r:id="rId9"/>
    <p:sldId id="572" r:id="rId10"/>
    <p:sldId id="577" r:id="rId11"/>
    <p:sldId id="563" r:id="rId12"/>
    <p:sldId id="549" r:id="rId13"/>
    <p:sldId id="550" r:id="rId14"/>
    <p:sldId id="564" r:id="rId15"/>
    <p:sldId id="556" r:id="rId16"/>
    <p:sldId id="557" r:id="rId17"/>
    <p:sldId id="558" r:id="rId18"/>
    <p:sldId id="565" r:id="rId19"/>
    <p:sldId id="568" r:id="rId20"/>
    <p:sldId id="5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3"/>
            <p14:sldId id="576"/>
          </p14:sldIdLst>
        </p14:section>
        <p14:section name="Introduction" id="{EDF3B302-6465-4AB1-A993-0C0284C32F67}">
          <p14:sldIdLst>
            <p14:sldId id="553"/>
            <p14:sldId id="578"/>
          </p14:sldIdLst>
        </p14:section>
        <p14:section name="Trainers and Team" id="{9F7907E7-0414-4C1E-A74E-B36E314E1990}">
          <p14:sldIdLst>
            <p14:sldId id="546"/>
            <p14:sldId id="572"/>
            <p14:sldId id="577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00" y="6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2" descr="Резултат с изображение за javascrip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442734"/>
            <a:ext cx="2989989" cy="21880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6ACCD-64D4-4E39-A32C-CB67DD8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799A-0D24-46BE-B87C-BC95CB96C0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DFDC5-875F-4111-A0E7-1A09D442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43" y="2026828"/>
            <a:ext cx="2804344" cy="2804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088D43A-A057-4B70-868D-6FC06D00327B}"/>
              </a:ext>
            </a:extLst>
          </p:cNvPr>
          <p:cNvSpPr txBox="1">
            <a:spLocks/>
          </p:cNvSpPr>
          <p:nvPr/>
        </p:nvSpPr>
        <p:spPr>
          <a:xfrm>
            <a:off x="190405" y="1551709"/>
            <a:ext cx="8182070" cy="47728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noProof="1"/>
              <a:t>Techinal Trainer @ </a:t>
            </a:r>
            <a:r>
              <a:rPr lang="en-US" sz="3400" noProof="1"/>
              <a:t>Software University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/>
              <a:t>Involved with programming since</a:t>
            </a:r>
            <a:br>
              <a:rPr lang="en-US" sz="3400" noProof="1"/>
            </a:br>
            <a:r>
              <a:rPr lang="en-US" sz="3400" noProof="1"/>
              <a:t>high school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/>
              <a:t>Passionate about </a:t>
            </a:r>
            <a:r>
              <a:rPr lang="en-US" sz="3400" b="1" noProof="1"/>
              <a:t>.NET, JavaScript, Angular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/>
              <a:t>Currently studying Math &amp; Informatics at</a:t>
            </a:r>
            <a:br>
              <a:rPr lang="en-US" sz="3400" noProof="1"/>
            </a:br>
            <a:r>
              <a:rPr lang="en-US" sz="3400" noProof="1"/>
              <a:t>Sofia University (FMI)</a:t>
            </a:r>
          </a:p>
        </p:txBody>
      </p:sp>
    </p:spTree>
    <p:extLst>
      <p:ext uri="{BB962C8B-B14F-4D97-AF65-F5344CB8AC3E}">
        <p14:creationId xmlns:p14="http://schemas.microsoft.com/office/powerpoint/2010/main" val="10843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The team: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Antonia Atanasova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Bilyana Borislavova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Karina Cholakova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Kiril Kirilov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Tanya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03" y="2812903"/>
            <a:ext cx="3797009" cy="37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44" y="1399239"/>
            <a:ext cx="2559941" cy="25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357745"/>
            <a:ext cx="11818096" cy="5051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Covers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dvanced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IIFE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Object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omposition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Unit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esting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lasses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Modules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Transpilers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Exceptions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Generators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Iterators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</a:t>
            </a:r>
            <a:r>
              <a:rPr lang="en-US" dirty="0" smtClean="0"/>
              <a:t>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+mj-lt"/>
              </a:rPr>
              <a:t>Link to last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JS-Advanced exam</a:t>
            </a:r>
            <a:r>
              <a:rPr lang="en-US" dirty="0">
                <a:latin typeface="+mj-lt"/>
              </a:rPr>
              <a:t>: </a:t>
            </a:r>
            <a:br>
              <a:rPr lang="en-US" dirty="0">
                <a:latin typeface="+mj-lt"/>
              </a:rPr>
            </a:br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https://judge.softuni.bg/Contests/1390/JS-Advanced-Exam-19-December-2018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3300" dirty="0">
                <a:latin typeface="+mj-lt"/>
              </a:rPr>
              <a:t>Structure: 4 problems for 6 hours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300" dirty="0">
                <a:latin typeface="+mj-lt"/>
              </a:rPr>
              <a:t>Problem One – 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300" dirty="0">
                <a:latin typeface="+mj-lt"/>
              </a:rPr>
              <a:t>Problem Two – Unit testing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300" dirty="0">
                <a:latin typeface="+mj-lt"/>
              </a:rPr>
              <a:t>Problem Three – Classes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300" dirty="0">
                <a:latin typeface="+mj-lt"/>
              </a:rPr>
              <a:t>Problem Four – Advanced jQuery/DOM using Classes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6" y="1185074"/>
            <a:ext cx="2923172" cy="2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Mandatory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Final exam – 85%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 &amp; homework – 15%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Bonuses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Presence in class – 5% bonus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Forum activity – bonus up to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3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93" y="3609917"/>
            <a:ext cx="4016985" cy="219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 smtClean="0"/>
              <a:t> Introduction</a:t>
            </a:r>
            <a:endParaRPr lang="bg-BG" sz="4000" b="1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 smtClean="0"/>
              <a:t> Training &amp; Team</a:t>
            </a:r>
            <a:endParaRPr lang="bg-BG" sz="4000" b="1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 smtClean="0"/>
              <a:t> Course Objectives</a:t>
            </a:r>
            <a:endParaRPr lang="bg-BG" sz="4000" b="1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 smtClean="0"/>
              <a:t> Course Organization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 descr="Резултат с изображение за javascrip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17" y="1709191"/>
            <a:ext cx="2339123" cy="19310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AC34-178B-45EE-BE3C-BD0AF47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730F-9555-4B59-917A-131EA0C00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0109" y="1121144"/>
            <a:ext cx="10545127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 this course we are going to learn: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Advanced Functions: </a:t>
            </a:r>
            <a:r>
              <a:rPr lang="en-US" sz="3600" b="1" dirty="0">
                <a:solidFill>
                  <a:schemeClr val="bg1"/>
                </a:solidFill>
              </a:rPr>
              <a:t>IIFE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this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call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apply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bind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600" dirty="0"/>
              <a:t>Unit Testing with </a:t>
            </a:r>
            <a:r>
              <a:rPr lang="en-US" sz="3600" b="1" dirty="0">
                <a:solidFill>
                  <a:schemeClr val="bg1"/>
                </a:solidFill>
              </a:rPr>
              <a:t>Mocha</a:t>
            </a:r>
            <a:endParaRPr lang="bg-BG" sz="36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and Members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Object </a:t>
            </a:r>
            <a:r>
              <a:rPr lang="en-US" sz="3600" b="1" dirty="0">
                <a:solidFill>
                  <a:schemeClr val="bg1"/>
                </a:solidFill>
              </a:rPr>
              <a:t>Composition</a:t>
            </a:r>
            <a:r>
              <a:rPr lang="en-US" sz="3600" dirty="0"/>
              <a:t> and Revealing Modules</a:t>
            </a:r>
            <a:endParaRPr lang="bg-BG" sz="36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jQuery</a:t>
            </a:r>
            <a:r>
              <a:rPr lang="en-US" sz="3600" dirty="0"/>
              <a:t> and Advanced DOM manipulations</a:t>
            </a:r>
            <a:endParaRPr lang="en-US" sz="34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BC168-A491-4319-AFB1-9E8D74527C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171472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496291"/>
            <a:ext cx="6879262" cy="4900899"/>
          </a:xfrm>
        </p:spPr>
        <p:txBody>
          <a:bodyPr>
            <a:normAutofit/>
          </a:bodyPr>
          <a:lstStyle/>
          <a:p>
            <a:r>
              <a:rPr lang="en-US" sz="3600" b="1" dirty="0"/>
              <a:t>Full-Stack Developer</a:t>
            </a:r>
            <a:r>
              <a:rPr lang="en-US" sz="3600" dirty="0"/>
              <a:t> in SoftUni</a:t>
            </a:r>
          </a:p>
          <a:p>
            <a:r>
              <a:rPr lang="en-US" sz="3600" b="1" dirty="0"/>
              <a:t>Technical Trainer</a:t>
            </a:r>
            <a:r>
              <a:rPr lang="en-US" sz="3600" dirty="0"/>
              <a:t> in SoftUni</a:t>
            </a:r>
          </a:p>
          <a:p>
            <a:r>
              <a:rPr lang="en-US" sz="3600" dirty="0"/>
              <a:t>Experience in </a:t>
            </a:r>
            <a:r>
              <a:rPr lang="en-US" sz="3600" b="1" dirty="0"/>
              <a:t>JS</a:t>
            </a:r>
            <a:r>
              <a:rPr lang="en-US" sz="3600" dirty="0"/>
              <a:t>, </a:t>
            </a:r>
            <a:r>
              <a:rPr lang="en-US" sz="3600" b="1" dirty="0"/>
              <a:t>C#</a:t>
            </a:r>
            <a:r>
              <a:rPr lang="en-US" sz="3600" dirty="0"/>
              <a:t>, </a:t>
            </a:r>
            <a:r>
              <a:rPr lang="en-US" sz="3600" b="1" dirty="0"/>
              <a:t>Node.js</a:t>
            </a:r>
            <a:r>
              <a:rPr lang="en-US" sz="3600" dirty="0"/>
              <a:t>, 	    </a:t>
            </a:r>
            <a:r>
              <a:rPr lang="en-US" sz="3600" b="1" dirty="0"/>
              <a:t>React</a:t>
            </a:r>
            <a:r>
              <a:rPr lang="en-US" sz="3600" dirty="0"/>
              <a:t>, </a:t>
            </a:r>
            <a:r>
              <a:rPr lang="en-US" sz="3600" b="1" dirty="0"/>
              <a:t>ASP.NET MVC</a:t>
            </a:r>
          </a:p>
          <a:p>
            <a:r>
              <a:rPr lang="en-US" sz="3600" dirty="0"/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13" y="1893600"/>
            <a:ext cx="2784414" cy="35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59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</TotalTime>
  <Words>415</Words>
  <Application>Microsoft Office PowerPoint</Application>
  <PresentationFormat>Widescreen</PresentationFormat>
  <Paragraphs>118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Advanced</vt:lpstr>
      <vt:lpstr>Table of Content</vt:lpstr>
      <vt:lpstr>Have a Question?</vt:lpstr>
      <vt:lpstr>SoftUni Diamond Partners</vt:lpstr>
      <vt:lpstr>SoftUni Organizational Partners</vt:lpstr>
      <vt:lpstr>PowerPoint Presentation</vt:lpstr>
      <vt:lpstr>What are we going to learn?</vt:lpstr>
      <vt:lpstr>PowerPoint Presentation</vt:lpstr>
      <vt:lpstr>Ivaylo Papazov</vt:lpstr>
      <vt:lpstr>Kiril Kirilov</vt:lpstr>
      <vt:lpstr>Behind the Scenes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creator>Alen Paunov</dc:creator>
  <cp:keywords>JS Advanced, Software University, SoftUni, programming, coding, software development, education, training, course</cp:keywords>
  <cp:lastModifiedBy>Ivaylo Jelev</cp:lastModifiedBy>
  <cp:revision>202</cp:revision>
  <dcterms:created xsi:type="dcterms:W3CDTF">2018-05-23T13:08:44Z</dcterms:created>
  <dcterms:modified xsi:type="dcterms:W3CDTF">2019-02-12T15:42:57Z</dcterms:modified>
  <cp:category>programming;computer programming;software development;web development</cp:category>
</cp:coreProperties>
</file>