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0158CE-71D3-467E-9C92-40D1F58D7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D131371-EB78-47B9-BDF3-183302BAF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8B3F0E-204A-49CB-9699-36F3A9BF8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41E3B-FDC9-4028-BCE4-54A19732353F}" type="datetimeFigureOut">
              <a:rPr lang="zh-TW" altLang="en-US" smtClean="0"/>
              <a:t>2023/10/9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23F781-17DA-4C22-905B-1EF8484B6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C26173-D961-407E-92C6-6140E2C2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4F28-B4B0-4AE8-AF0F-1ADC5661D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5122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6D8C52-15D6-41DF-8874-4EC7C68F0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AA4657B-C3A4-4CBD-98D7-94F0A4B64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EFB3C1-2903-4A40-9CCD-60427F4A6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41E3B-FDC9-4028-BCE4-54A19732353F}" type="datetimeFigureOut">
              <a:rPr lang="zh-TW" altLang="en-US" smtClean="0"/>
              <a:t>2023/10/9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B1A7A0-41E3-46A4-92CA-9966094D6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B156B4-0DC2-4BC8-8218-00605CA4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4F28-B4B0-4AE8-AF0F-1ADC5661D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2731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14E60B6-F10D-4DF1-8CFE-04BA84D331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9297C0D-AF84-4BA8-8BB4-D321E79DA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5E7287-DCDC-442E-B522-06FB8AB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41E3B-FDC9-4028-BCE4-54A19732353F}" type="datetimeFigureOut">
              <a:rPr lang="zh-TW" altLang="en-US" smtClean="0"/>
              <a:t>2023/10/9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117CB1-F1ED-4680-93CE-06FBABE57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CFCD1D-F52B-4FD2-9F26-6EA87E335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4F28-B4B0-4AE8-AF0F-1ADC5661D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823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F87B62-E2F0-4B03-97D4-7647467C6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353BB6-B886-459A-9238-075E2152A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310A3F-498F-4D20-8ECE-284AE095A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41E3B-FDC9-4028-BCE4-54A19732353F}" type="datetimeFigureOut">
              <a:rPr lang="zh-TW" altLang="en-US" smtClean="0"/>
              <a:t>2023/10/9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D1B610-8A5E-4D13-85EB-6B6F5C6C4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2BCBD7-4C3D-4C5E-9708-B1E601811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4F28-B4B0-4AE8-AF0F-1ADC5661D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0601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667AC8-280C-43E7-B568-6099C7153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D0FD37B-E25F-4743-9970-A74C04A0B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C57CE7-4CAB-46EE-8184-BA3AE30B3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41E3B-FDC9-4028-BCE4-54A19732353F}" type="datetimeFigureOut">
              <a:rPr lang="zh-TW" altLang="en-US" smtClean="0"/>
              <a:t>2023/10/9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908D85-BAC0-49AD-B67C-DF49C44D1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38CC97-DCB9-4C55-ACB8-965169EEE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4F28-B4B0-4AE8-AF0F-1ADC5661D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322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895FA1-57A3-4322-8171-852FF1EEB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377FCE-AA58-44CA-83D8-901F0EC9E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EE455B2-71C8-4C46-B3C0-0E5A0DC6A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B921051-F0E9-4316-8E38-7C13891B2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41E3B-FDC9-4028-BCE4-54A19732353F}" type="datetimeFigureOut">
              <a:rPr lang="zh-TW" altLang="en-US" smtClean="0"/>
              <a:t>2023/10/9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255A8DA-8911-45EC-9D44-302781DD5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8D0CB1E-A695-4166-95CD-6929E6409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4F28-B4B0-4AE8-AF0F-1ADC5661D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7497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152A14-3BAB-41BC-B094-04127F9CD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D14B74E-0974-4F4B-B318-54E23E5C4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E567BB8-E492-4B70-8A78-30EB62938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D7E66E7-003A-447B-AAC5-3341E092F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827D838-7A95-42C7-9B37-5D7E8D4250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B8354D6-795B-4F11-8A78-38C263B07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41E3B-FDC9-4028-BCE4-54A19732353F}" type="datetimeFigureOut">
              <a:rPr lang="zh-TW" altLang="en-US" smtClean="0"/>
              <a:t>2023/10/9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2DF0014-92A8-4304-88CE-BA19BB4FC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ED704AA-7CA5-430C-A941-41BD3CED1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4F28-B4B0-4AE8-AF0F-1ADC5661D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4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ECB00C-B496-47C6-8FF1-D95320574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B070BEC-C4C1-4E72-9374-054D3F5C2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41E3B-FDC9-4028-BCE4-54A19732353F}" type="datetimeFigureOut">
              <a:rPr lang="zh-TW" altLang="en-US" smtClean="0"/>
              <a:t>2023/10/9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C4A17B9-993E-4B85-A667-D5F66B1C9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5892094-A4E2-4BFA-81E0-1BA21866E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4F28-B4B0-4AE8-AF0F-1ADC5661D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641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8D48BE9-BEC8-47C8-ADA5-5DBE0AC29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41E3B-FDC9-4028-BCE4-54A19732353F}" type="datetimeFigureOut">
              <a:rPr lang="zh-TW" altLang="en-US" smtClean="0"/>
              <a:t>2023/10/9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433EDB8-5D8D-427E-9544-283BA3C95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F0AA6D9-5CE0-4097-83D6-4B1EA739F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4F28-B4B0-4AE8-AF0F-1ADC5661D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7257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034050-6C05-4B5D-A10C-413E7A70B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B10239-020E-470A-ADE1-27A27ECEF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6BC2629-EA41-491E-BAFF-BD5EEDEF2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9D0D72-FA04-4413-94FA-6F284550B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41E3B-FDC9-4028-BCE4-54A19732353F}" type="datetimeFigureOut">
              <a:rPr lang="zh-TW" altLang="en-US" smtClean="0"/>
              <a:t>2023/10/9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50BED9-C73F-4F36-A194-2E4106CD9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EFE198C-C868-4C23-A8BD-C01F56183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4F28-B4B0-4AE8-AF0F-1ADC5661D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7493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AF4F74-204F-4DC1-81C4-CE901D37C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91B4D7A-E794-4D56-9316-44F01E7274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EB0C7EE-E660-492D-85C5-FA154D17E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8DB6120-E4FA-41D9-90B0-71000BDCB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41E3B-FDC9-4028-BCE4-54A19732353F}" type="datetimeFigureOut">
              <a:rPr lang="zh-TW" altLang="en-US" smtClean="0"/>
              <a:t>2023/10/9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6970DF1-2D42-49B9-AC66-044C06CB6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0836A54-3D71-4EC4-BF86-5F9A397B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4F28-B4B0-4AE8-AF0F-1ADC5661D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3994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E703BC4-EC30-4E99-99D9-381FE19E2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FA5C51-613D-4882-96AB-11A1C5505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2ABB32-6001-4715-A78D-76315B14F3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41E3B-FDC9-4028-BCE4-54A19732353F}" type="datetimeFigureOut">
              <a:rPr lang="zh-TW" altLang="en-US" smtClean="0"/>
              <a:t>2023/10/9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3C3A68-FE31-42D5-88D9-D43BE56C29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015A06-05E0-4F53-B968-C5191B72D3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84F28-B4B0-4AE8-AF0F-1ADC5661D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966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E3930AD-A9BF-4FA4-8C2A-B478386EE49B}"/>
              </a:ext>
            </a:extLst>
          </p:cNvPr>
          <p:cNvSpPr/>
          <p:nvPr/>
        </p:nvSpPr>
        <p:spPr>
          <a:xfrm>
            <a:off x="5091952" y="4849906"/>
            <a:ext cx="2008095" cy="112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Target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661DEF8-BAA5-4D13-8C00-356D42E29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613" y="887506"/>
            <a:ext cx="1946774" cy="19554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772BCE0-6A62-436B-B759-71FF986672A8}"/>
              </a:ext>
            </a:extLst>
          </p:cNvPr>
          <p:cNvSpPr txBox="1"/>
          <p:nvPr/>
        </p:nvSpPr>
        <p:spPr>
          <a:xfrm>
            <a:off x="5122613" y="2985247"/>
            <a:ext cx="10374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哆啦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夢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968C4CC3-63B3-4877-ADDF-B7CAC145E74A}"/>
              </a:ext>
            </a:extLst>
          </p:cNvPr>
          <p:cNvSpPr/>
          <p:nvPr/>
        </p:nvSpPr>
        <p:spPr>
          <a:xfrm>
            <a:off x="6347013" y="2973579"/>
            <a:ext cx="722374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播放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F2257A6-89C4-45D2-9C85-9EFE2A77EC5F}"/>
              </a:ext>
            </a:extLst>
          </p:cNvPr>
          <p:cNvSpPr txBox="1"/>
          <p:nvPr/>
        </p:nvSpPr>
        <p:spPr>
          <a:xfrm>
            <a:off x="2280801" y="3962970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哆啦美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524DD14B-C0ED-46E0-83D4-39E48CDAD478}"/>
              </a:ext>
            </a:extLst>
          </p:cNvPr>
          <p:cNvSpPr/>
          <p:nvPr/>
        </p:nvSpPr>
        <p:spPr>
          <a:xfrm>
            <a:off x="3505201" y="3951302"/>
            <a:ext cx="722374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播放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55254DE-D477-47B6-9F9B-BC6D533147C5}"/>
              </a:ext>
            </a:extLst>
          </p:cNvPr>
          <p:cNvSpPr txBox="1"/>
          <p:nvPr/>
        </p:nvSpPr>
        <p:spPr>
          <a:xfrm>
            <a:off x="7956073" y="4093597"/>
            <a:ext cx="6463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靜香</a:t>
            </a: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17E4834A-C8D5-4144-9E21-BB697C3A9376}"/>
              </a:ext>
            </a:extLst>
          </p:cNvPr>
          <p:cNvSpPr/>
          <p:nvPr/>
        </p:nvSpPr>
        <p:spPr>
          <a:xfrm>
            <a:off x="9180473" y="4081929"/>
            <a:ext cx="722374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播放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E923AEC-877E-4954-9EF5-8617DF713145}"/>
              </a:ext>
            </a:extLst>
          </p:cNvPr>
          <p:cNvSpPr txBox="1"/>
          <p:nvPr/>
        </p:nvSpPr>
        <p:spPr>
          <a:xfrm>
            <a:off x="5009804" y="6060141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</a:t>
            </a:r>
            <a:r>
              <a:rPr lang="zh-TW" altLang="en-US" dirty="0"/>
              <a:t>手機掃描完進入點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75B0C3AE-B253-4378-B018-E218A3D14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153" y="1794353"/>
            <a:ext cx="1938422" cy="20263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B7FDC541-CE72-4E98-81F6-47DA9A5E3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9505" y="1723719"/>
            <a:ext cx="1993342" cy="22275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4340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3F9A57A3-0881-49C9-859B-1DC50721C50F}"/>
              </a:ext>
            </a:extLst>
          </p:cNvPr>
          <p:cNvSpPr txBox="1"/>
          <p:nvPr/>
        </p:nvSpPr>
        <p:spPr>
          <a:xfrm>
            <a:off x="519952" y="277905"/>
            <a:ext cx="1125967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老師有提到除了用廠商的網站功能外，還要整合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M4 editor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的功能，於是我們需要：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資工、網媒 </a:t>
            </a:r>
            <a:r>
              <a:rPr lang="en-US" altLang="zh-TW" sz="28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(</a:t>
            </a:r>
            <a:r>
              <a:rPr lang="zh-TW" altLang="en-US" sz="28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或北藝</a:t>
            </a:r>
            <a:r>
              <a:rPr lang="en-US" altLang="zh-TW" sz="28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) </a:t>
            </a:r>
            <a:r>
              <a:rPr lang="zh-TW" altLang="en-US" sz="28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共 </a:t>
            </a:r>
            <a:r>
              <a:rPr lang="en-US" altLang="zh-TW" sz="28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3 </a:t>
            </a:r>
            <a:r>
              <a:rPr lang="zh-TW" altLang="en-US" sz="28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張老師的照片</a:t>
            </a:r>
            <a:endParaRPr lang="en-US" altLang="zh-TW" sz="28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先測試用，以及老師的專長與簡介，如果文字太多，可以請 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chatGPT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幫我們摘要到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100 ~ 150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字內。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主要是希望能在進入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target 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掃描入口圖片後的定位點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)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後，前方就是洪老師的照片，站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C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位，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C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位兩邊各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1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位老師。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每個老師照片下面，有他們各自的名字，旁邊有個按鈕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發出聲音用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)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。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製作先前 </a:t>
            </a:r>
            <a:r>
              <a:rPr lang="en-US" altLang="zh-TW" sz="28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100 ~ 150 </a:t>
            </a:r>
            <a:r>
              <a:rPr lang="zh-TW" altLang="en-US" sz="28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字的摘要的聲音檔，並將它們提升到 </a:t>
            </a:r>
            <a:r>
              <a:rPr lang="en-US" altLang="zh-TW" sz="28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1.5x </a:t>
            </a:r>
            <a:r>
              <a:rPr lang="zh-TW" altLang="en-US" sz="28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的速度</a:t>
            </a:r>
            <a:endParaRPr lang="en-US" altLang="zh-TW" sz="28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當我們按下老師名字旁邊的按鈕時，可以發出聲音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。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在發出聲音的同時，老師照片也要能夠跟著聲音同步說話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。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247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E384915A-7A33-41A7-9291-6B50E09C0128}"/>
              </a:ext>
            </a:extLst>
          </p:cNvPr>
          <p:cNvSpPr txBox="1"/>
          <p:nvPr/>
        </p:nvSpPr>
        <p:spPr>
          <a:xfrm>
            <a:off x="519952" y="277905"/>
            <a:ext cx="11367247" cy="403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原則上，可能會區分一些角色</a:t>
            </a:r>
            <a:endParaRPr lang="en-US" altLang="zh-TW" sz="4400" dirty="0"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457200" indent="-45720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使用元素匯整與製作 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(2 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名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): 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信吟、亮昕</a:t>
            </a:r>
            <a:endParaRPr lang="en-US" altLang="zh-TW" sz="4400" dirty="0"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457200" indent="-45720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M4 editor (2 ~ 3 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名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): 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謹譽、禹學長、德倫</a:t>
            </a:r>
            <a:endParaRPr lang="en-US" altLang="zh-TW" sz="4400" dirty="0"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457200" indent="-45720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企畫說明與流程文件製作 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(1 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名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): 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冠勳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69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246</Words>
  <Application>Microsoft Office PowerPoint</Application>
  <PresentationFormat>寬螢幕</PresentationFormat>
  <Paragraphs>20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德倫 楊</dc:creator>
  <cp:lastModifiedBy>德倫 楊</cp:lastModifiedBy>
  <cp:revision>7</cp:revision>
  <dcterms:created xsi:type="dcterms:W3CDTF">2023-10-05T13:21:41Z</dcterms:created>
  <dcterms:modified xsi:type="dcterms:W3CDTF">2023-10-09T10:40:30Z</dcterms:modified>
</cp:coreProperties>
</file>