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81" r:id="rId3"/>
    <p:sldId id="282" r:id="rId4"/>
    <p:sldId id="28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F5756-6CCF-41FF-8A8E-F52258642012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F13E-659A-4599-8025-0F9955C15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4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8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7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5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3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47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8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53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9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0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2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8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7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9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5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8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7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4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7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0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2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05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98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0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8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6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1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5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440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4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6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5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9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05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45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97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11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0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36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39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370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1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0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5F13E-659A-4599-8025-0F9955C151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1D2B-C918-4C7E-A31D-40EA1ECC0DCA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874E-38ED-47AC-9E69-4EFB2258B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呢套戲聽落真係幾精彩喎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378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場波幾好睇呀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238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場波真係幾好睇呀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868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你睇書睇得幾快喎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005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你睇書真係睇得幾快喎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505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你都幾大食喎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476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你都真係幾大食喎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835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幾香喎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896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真係幾香喎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67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好平喎！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907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佢化妝化得好好睇喎</a:t>
            </a:r>
            <a:endParaRPr lang="en-US" sz="6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test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26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真係好平喎！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441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你都幾有耐性喎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01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你都真係幾有耐性喎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101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佢好大力喎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603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佢真係好大力喎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51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佢好乖喎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955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佢真係好乖喎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227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佢跑得好快喎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406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佢真係跑得好快喎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60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read the following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佢化妝真係化得好好睇喎</a:t>
            </a:r>
            <a:endParaRPr lang="en-US" sz="6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smtClean="0"/>
              <a:t>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55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你煮野食好叻呀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477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你煮野食真係好叻呀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526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你好醒呀！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859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你真係好醒呀！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595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呢套戲聽落幾精彩喎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62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呢套戲聽落真係幾精彩喎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34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場波幾好睇呀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071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場波真係幾好睇呀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58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你睇書睇得幾快喎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243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你睇書真係睇得幾快喎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93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read the following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你都幾大食喎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85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你都真係幾大食喎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482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幾香喎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101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真係幾香喎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21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好平喎！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645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真係好平喎！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26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你都幾有耐性喎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836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你都真係幾有耐性喎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747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佢好大力喎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805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佢真係好大力喎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196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你煮野食好叻呀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697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佢好乖喎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442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佢真係好乖喎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055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佢跑得好快喎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12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佢真係跑得好快喎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601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read the following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你煮野食好叻呀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156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你煮野食真係好叻呀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231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你好醒呀！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93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你真係好醒呀！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523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呢套戲聽落幾精彩喎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344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你煮野食真係好叻呀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79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呢套戲聽落真係幾精彩喎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475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場波幾好睇呀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314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場波真係幾好睇呀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128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你睇書睇得幾快喎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45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你睇書真係睇得幾快喎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957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你都幾大食喎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005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你都真係幾大食喎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837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幾香喎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868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真係幾香喎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276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好平喎！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478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你好醒呀！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996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真係好平喎！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444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你都幾有耐性喎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047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你都真係幾有耐性喎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572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佢好大力喎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1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佢真係好大力喎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23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佢好乖喎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2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佢真係好乖喎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660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佢跑得好快喎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403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佢真係跑得好快喎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688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你真係好醒呀！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728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呢套戲聽落幾精彩喎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699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593</Words>
  <Application>Microsoft Office PowerPoint</Application>
  <PresentationFormat>Widescreen</PresentationFormat>
  <Paragraphs>138</Paragraphs>
  <Slides>78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新細明體</vt:lpstr>
      <vt:lpstr>Arial</vt:lpstr>
      <vt:lpstr>Calibri</vt:lpstr>
      <vt:lpstr>Calibri Light</vt:lpstr>
      <vt:lpstr>Office Theme</vt:lpstr>
      <vt:lpstr>Production Test</vt:lpstr>
      <vt:lpstr>PowerPoint Presentation</vt:lpstr>
      <vt:lpstr>PowerPoint Presentation</vt:lpstr>
      <vt:lpstr>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</dc:creator>
  <cp:lastModifiedBy>LIN</cp:lastModifiedBy>
  <cp:revision>5</cp:revision>
  <dcterms:created xsi:type="dcterms:W3CDTF">2018-05-08T02:26:52Z</dcterms:created>
  <dcterms:modified xsi:type="dcterms:W3CDTF">2018-05-18T01:47:42Z</dcterms:modified>
</cp:coreProperties>
</file>