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8" r:id="rId9"/>
    <p:sldId id="261" r:id="rId10"/>
    <p:sldId id="267" r:id="rId11"/>
    <p:sldId id="265" r:id="rId12"/>
    <p:sldId id="262" r:id="rId13"/>
    <p:sldId id="269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48D4-4337-4925-B501-7FF68477C1C0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185E6-43CA-4E55-848F-A94CF941F2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76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EC43-23DB-00D2-E5CC-DD5D4538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3970-059B-7BCA-8C2F-3920C3BD1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45E4-18B8-C2CF-044D-A14EACF7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B4D9-754B-7D0C-6986-0E41C8C7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CFF4-79C5-38CE-E567-A93D429F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71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949A-67DF-E3A2-000C-74C6BA19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70DF-30C2-7B12-71C3-AEB7DE16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C088-E768-064D-45D4-6A2550A8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32AC-9BC8-F5A2-6DB8-F87B2327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2CC5-4103-86EE-0160-43244C86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644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54116-BCAA-C7A9-0B26-219697689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7F91-3455-9103-418A-589B586A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DEC0-88C3-9B51-4261-2F411E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25B3-AA5B-CA3F-8B36-993345E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80F0-23DB-DF2F-841B-7652EF5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10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F1FC-8C1E-6EBB-F434-BC5DC891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D5F5-5B11-C8BD-70D2-A90A638B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20E1-B33C-481B-E83A-52D5517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D936-4E32-5A48-E5CE-E68E96E2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CC09-CB0C-B4E7-5A07-7764D5D7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3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4A7F-187B-A2CA-32BC-39E1DC4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DB90-D200-B776-2F07-022CA7A5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D8CA-6299-0FF5-5E2A-22AFE00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2581-F96A-545B-41F2-47931117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4ECA-D94F-CA6A-513C-F1A9705D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9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3CC-05F6-067F-510F-E0803CD9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ADE0-C1F6-4D3A-0D79-E8B2A6F06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C220A-E5FB-7999-96EC-884BD83C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0FD6-0715-3D93-76A2-4E50D0FE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17727-87E3-DA04-FF61-F88A892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D560F-5829-AA10-7EE8-692DD147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24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60E6-6121-5AA9-60D2-F7AEC8DC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7299-0EDF-8832-8192-0D2905A0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6A09-C30A-32D8-0946-6461B719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1DC4-1BA6-1F5C-9499-D3D6CFF39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FA401-6B76-5568-CE58-675934289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288A7-364D-9096-7E72-771D7AB3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85CEB-7F7B-5879-09C1-2CA39A0D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EC115-28E0-F2A4-433E-F3716978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13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7BB-75FC-DDBD-B2AA-B00ADA4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FD9C8-D1D7-3E50-A809-3F04478F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8DF9-0B21-7678-B50D-9BAA77F5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7F8B-54B2-4BD0-6520-CFC70066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01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A96FE-66B4-F5D8-4B3F-3066EA88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43E6F-9B15-5F57-E31C-807D43D1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46E04-2520-F8A0-5C38-8EE3FA4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88F9-BD81-30B3-5E30-C9F5A25B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7B68-D5C6-F024-38C6-20042135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1F271-B79A-3B8D-E566-4DA9C5B08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98D4-B871-A698-6270-0C81FA1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60D6-3726-1E42-86C3-FCCF9DC3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7EAE-8437-4534-C32C-37377DD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6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0977-AA09-B16A-CD73-1D4A6B92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628A2-9203-862B-EEAF-9B91FFC3F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8AE0-4C66-EC51-B32B-36B0C790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CE4A-7EC4-AB2D-8D36-80520FA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732A-E0EB-BB98-C307-1F3B7A0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78F80-FF85-7D15-32FD-468F0A76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09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210F5-9785-FDC2-694C-66C4E3E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B67B-D181-9C43-DD46-45E8AA2E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9B74-E5EA-611F-88F9-E04AA8F59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A7D9-4C5B-4969-BCA1-BB98BB4566CC}" type="datetimeFigureOut">
              <a:rPr lang="en-DE" smtClean="0"/>
              <a:t>04/10/2022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F0C9-8FFB-54A9-08EA-3AB69122F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DF54-7C9E-6B69-C87F-FA585026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9BD9-2D96-4DF9-B74A-C89CBE951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6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lstm-text-classification-using-pytorch-2c6c657f8f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analytics-vidhya/lstms-explained-a-complete-technically-accurate-conceptual-guide-with-keras-2a650327e8f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lstms-explained-a-complete-technically-accurate-conceptual-guide-with-keras-2a650327e8f2" TargetMode="External"/><Relationship Id="rId2" Type="http://schemas.openxmlformats.org/officeDocument/2006/relationships/hyperlink" Target="https://www.researchgate.net/figure/The-proposed-deep-LSTM-network-with-three-LSTM-layers-and-two-feedforward-layers-For_fig1_2837489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ngkh98.medium.com/multi-step-multivariate-time-series-forecasting-using-lstm-92c6d22cd9c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BBC-E376-4BCC-8A3E-D3B4BFCF9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Cryptocurrency Price Prediction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9413F-44D6-167C-699D-20DAC789B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Using Long </a:t>
            </a:r>
            <a:r>
              <a:rPr lang="de-DE" dirty="0"/>
              <a:t>short-term memory (</a:t>
            </a:r>
            <a:r>
              <a:rPr lang="de-DE"/>
              <a:t>LSTM) Network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F40E2-FD18-6B57-E1B2-A888E52E5C92}"/>
              </a:ext>
            </a:extLst>
          </p:cNvPr>
          <p:cNvSpPr txBox="1"/>
          <p:nvPr/>
        </p:nvSpPr>
        <p:spPr>
          <a:xfrm>
            <a:off x="782053" y="5257800"/>
            <a:ext cx="104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Spiced Academy Project-Satpal Nijjar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901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with Converging (samples)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58DBC-5941-02CA-2DB8-AAD238CF5C51}"/>
              </a:ext>
            </a:extLst>
          </p:cNvPr>
          <p:cNvSpPr txBox="1"/>
          <p:nvPr/>
        </p:nvSpPr>
        <p:spPr>
          <a:xfrm>
            <a:off x="1263315" y="1738564"/>
            <a:ext cx="37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Layer Model (128, 64, 64)</a:t>
            </a:r>
          </a:p>
          <a:p>
            <a:r>
              <a:rPr lang="de-DE" dirty="0"/>
              <a:t>Batch Size 64</a:t>
            </a:r>
          </a:p>
          <a:p>
            <a:r>
              <a:rPr lang="de-DE" dirty="0"/>
              <a:t>Sequence in: 30</a:t>
            </a:r>
          </a:p>
          <a:p>
            <a:r>
              <a:rPr lang="de-DE" dirty="0"/>
              <a:t>Sequence Out: 14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BD54A-B889-11CC-31E5-8B5E8E823C3E}"/>
              </a:ext>
            </a:extLst>
          </p:cNvPr>
          <p:cNvSpPr txBox="1"/>
          <p:nvPr/>
        </p:nvSpPr>
        <p:spPr>
          <a:xfrm>
            <a:off x="1263315" y="5494866"/>
            <a:ext cx="369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Last train error: 0.50</a:t>
            </a:r>
          </a:p>
          <a:p>
            <a:r>
              <a:rPr lang="de-DE" dirty="0"/>
              <a:t>Last test/validation error: 22.07 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FB909-5176-23FD-CDBD-49332DDF2084}"/>
              </a:ext>
            </a:extLst>
          </p:cNvPr>
          <p:cNvSpPr txBox="1"/>
          <p:nvPr/>
        </p:nvSpPr>
        <p:spPr>
          <a:xfrm>
            <a:off x="7309311" y="1738564"/>
            <a:ext cx="37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Layer Model (128, 64, 64)</a:t>
            </a:r>
          </a:p>
          <a:p>
            <a:r>
              <a:rPr lang="de-DE" dirty="0"/>
              <a:t>Batch Size 64</a:t>
            </a:r>
          </a:p>
          <a:p>
            <a:r>
              <a:rPr lang="de-DE" dirty="0"/>
              <a:t>Sequence in: 14</a:t>
            </a:r>
          </a:p>
          <a:p>
            <a:r>
              <a:rPr lang="de-DE" dirty="0"/>
              <a:t>Sequence Out: 14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1FA3A-915C-DFA4-DB8F-CE566292A3F7}"/>
              </a:ext>
            </a:extLst>
          </p:cNvPr>
          <p:cNvSpPr txBox="1"/>
          <p:nvPr/>
        </p:nvSpPr>
        <p:spPr>
          <a:xfrm>
            <a:off x="7228976" y="5494866"/>
            <a:ext cx="369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Last train error: 1.2055 </a:t>
            </a:r>
          </a:p>
          <a:p>
            <a:r>
              <a:rPr lang="de-DE" dirty="0"/>
              <a:t>Last test/validation error: 25.40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E9B62-F2EF-81AB-DA3B-CF6A1F73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94" y="2980007"/>
            <a:ext cx="3309853" cy="2500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3A8A-BF3A-4359-7C04-2EEDD50A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16" y="2980007"/>
            <a:ext cx="3309852" cy="2500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AD27E7-5339-3B55-7E7E-16FAF2245F7F}"/>
              </a:ext>
            </a:extLst>
          </p:cNvPr>
          <p:cNvSpPr txBox="1"/>
          <p:nvPr/>
        </p:nvSpPr>
        <p:spPr>
          <a:xfrm>
            <a:off x="4565108" y="6421228"/>
            <a:ext cx="27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Variance of test data: 14.69</a:t>
            </a:r>
          </a:p>
        </p:txBody>
      </p:sp>
    </p:spTree>
    <p:extLst>
      <p:ext uri="{BB962C8B-B14F-4D97-AF65-F5344CB8AC3E}">
        <p14:creationId xmlns:p14="http://schemas.microsoft.com/office/powerpoint/2010/main" val="12285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with Converging (samples) (2)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78818-AF56-FF30-D55D-353CB195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6" y="2869532"/>
            <a:ext cx="3699711" cy="2742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58DBC-5941-02CA-2DB8-AAD238CF5C51}"/>
              </a:ext>
            </a:extLst>
          </p:cNvPr>
          <p:cNvSpPr txBox="1"/>
          <p:nvPr/>
        </p:nvSpPr>
        <p:spPr>
          <a:xfrm>
            <a:off x="1263315" y="1738564"/>
            <a:ext cx="37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Layer Model (128, 64, 128)</a:t>
            </a:r>
          </a:p>
          <a:p>
            <a:r>
              <a:rPr lang="de-DE" dirty="0"/>
              <a:t>Batch Size 64</a:t>
            </a:r>
          </a:p>
          <a:p>
            <a:r>
              <a:rPr lang="de-DE" dirty="0"/>
              <a:t>Sequence in: 30</a:t>
            </a:r>
          </a:p>
          <a:p>
            <a:r>
              <a:rPr lang="de-DE" dirty="0"/>
              <a:t>Sequence Out: 14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BD54A-B889-11CC-31E5-8B5E8E823C3E}"/>
              </a:ext>
            </a:extLst>
          </p:cNvPr>
          <p:cNvSpPr txBox="1"/>
          <p:nvPr/>
        </p:nvSpPr>
        <p:spPr>
          <a:xfrm>
            <a:off x="1263315" y="5573071"/>
            <a:ext cx="369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Last train error: 12.78</a:t>
            </a:r>
          </a:p>
          <a:p>
            <a:r>
              <a:rPr lang="de-DE" dirty="0"/>
              <a:t>Last test/validation error: 17.88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FB909-5176-23FD-CDBD-49332DDF2084}"/>
              </a:ext>
            </a:extLst>
          </p:cNvPr>
          <p:cNvSpPr txBox="1"/>
          <p:nvPr/>
        </p:nvSpPr>
        <p:spPr>
          <a:xfrm>
            <a:off x="7309311" y="1738564"/>
            <a:ext cx="37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Layer Model (128, 64, 128)</a:t>
            </a:r>
          </a:p>
          <a:p>
            <a:r>
              <a:rPr lang="de-DE" dirty="0"/>
              <a:t>Batch Size 64</a:t>
            </a:r>
          </a:p>
          <a:p>
            <a:r>
              <a:rPr lang="de-DE" dirty="0"/>
              <a:t>Sequence in: 14</a:t>
            </a:r>
          </a:p>
          <a:p>
            <a:r>
              <a:rPr lang="de-DE" dirty="0"/>
              <a:t>Sequence Out: 14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1FA3A-915C-DFA4-DB8F-CE566292A3F7}"/>
              </a:ext>
            </a:extLst>
          </p:cNvPr>
          <p:cNvSpPr txBox="1"/>
          <p:nvPr/>
        </p:nvSpPr>
        <p:spPr>
          <a:xfrm>
            <a:off x="7309311" y="5573071"/>
            <a:ext cx="369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Last train error: 3.30</a:t>
            </a:r>
          </a:p>
          <a:p>
            <a:r>
              <a:rPr lang="de-DE" dirty="0"/>
              <a:t>Last test/validation error: 25.51</a:t>
            </a:r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05D88B-6CBF-9F09-C02F-3A40932A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94" y="2869532"/>
            <a:ext cx="3630649" cy="27427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E65DE-CCC8-B9DC-0676-2949EAEA079A}"/>
              </a:ext>
            </a:extLst>
          </p:cNvPr>
          <p:cNvSpPr txBox="1"/>
          <p:nvPr/>
        </p:nvSpPr>
        <p:spPr>
          <a:xfrm>
            <a:off x="4565108" y="6421228"/>
            <a:ext cx="27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Variance of test data: 14.69</a:t>
            </a:r>
          </a:p>
        </p:txBody>
      </p:sp>
    </p:spTree>
    <p:extLst>
      <p:ext uri="{BB962C8B-B14F-4D97-AF65-F5344CB8AC3E}">
        <p14:creationId xmlns:p14="http://schemas.microsoft.com/office/powerpoint/2010/main" val="388123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 for this model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5DE-9249-E574-DA12-94C54867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2nd order difference of price data</a:t>
            </a:r>
          </a:p>
          <a:p>
            <a:r>
              <a:rPr lang="de-DE" dirty="0"/>
              <a:t>Find and add sentiment data to the model and see if that helps</a:t>
            </a:r>
          </a:p>
          <a:p>
            <a:r>
              <a:rPr lang="de-DE" dirty="0"/>
              <a:t>Play around further with the sequence lengths</a:t>
            </a:r>
          </a:p>
          <a:p>
            <a:r>
              <a:rPr lang="de-DE" dirty="0"/>
              <a:t>Try a categorical target variable</a:t>
            </a:r>
          </a:p>
          <a:p>
            <a:pPr lvl="1"/>
            <a:r>
              <a:rPr lang="de-DE" dirty="0"/>
              <a:t>Perhaps with probalistic outcome vs softmax</a:t>
            </a:r>
          </a:p>
          <a:p>
            <a:endParaRPr lang="de-DE" dirty="0"/>
          </a:p>
          <a:p>
            <a:r>
              <a:rPr lang="de-DE" dirty="0"/>
              <a:t>Group Coins together based upon their properties</a:t>
            </a:r>
          </a:p>
          <a:p>
            <a:pPr lvl="1"/>
            <a:r>
              <a:rPr lang="de-DE" dirty="0"/>
              <a:t>Either using KNN or KMeans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9758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836A-27BD-56D3-9543-12A91C4D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Thanks and Questions!</a:t>
            </a:r>
            <a:endParaRPr lang="en-DE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A8B12-1BB2-73C2-5907-CC4B0F80E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1801019"/>
            <a:ext cx="4352925" cy="4352925"/>
          </a:xfrm>
        </p:spPr>
      </p:pic>
    </p:spTree>
    <p:extLst>
      <p:ext uri="{BB962C8B-B14F-4D97-AF65-F5344CB8AC3E}">
        <p14:creationId xmlns:p14="http://schemas.microsoft.com/office/powerpoint/2010/main" val="35062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the LSTM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5DE-9249-E574-DA12-94C54867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 it a type of recurrent Neural Network</a:t>
            </a:r>
          </a:p>
          <a:p>
            <a:r>
              <a:rPr lang="de-DE" dirty="0"/>
              <a:t>It works by looking at a sequence of data</a:t>
            </a:r>
          </a:p>
          <a:p>
            <a:r>
              <a:rPr lang="de-DE" dirty="0"/>
              <a:t>Orginally used for speech and video</a:t>
            </a:r>
          </a:p>
          <a:p>
            <a:r>
              <a:rPr lang="de-DE" dirty="0"/>
              <a:t>There is some limited research on using it for financial forecasting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137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Difference to standard RNN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5DE-9249-E574-DA12-94C54867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Sequence to sequence model</a:t>
            </a:r>
          </a:p>
          <a:p>
            <a:r>
              <a:rPr lang="de-DE" dirty="0"/>
              <a:t>Has several nodes to help understand what to “remember“</a:t>
            </a:r>
          </a:p>
          <a:p>
            <a:endParaRPr lang="de-DE" dirty="0"/>
          </a:p>
          <a:p>
            <a:endParaRPr lang="en-GB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27C9-9D48-829C-D013-3E231342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1" y="3816341"/>
            <a:ext cx="4809624" cy="174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84660-FA8C-AFB3-B602-EF4A03AE3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67" y="3771153"/>
            <a:ext cx="4729161" cy="183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F467B-743A-9960-9AC2-A1C597C59BD0}"/>
              </a:ext>
            </a:extLst>
          </p:cNvPr>
          <p:cNvSpPr txBox="1"/>
          <p:nvPr/>
        </p:nvSpPr>
        <p:spPr>
          <a:xfrm>
            <a:off x="1756611" y="3284626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Standard RNN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CAAD-C219-4097-3404-18E443C014E6}"/>
              </a:ext>
            </a:extLst>
          </p:cNvPr>
          <p:cNvSpPr txBox="1"/>
          <p:nvPr/>
        </p:nvSpPr>
        <p:spPr>
          <a:xfrm>
            <a:off x="6928184" y="3284626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LSTM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66DC8-A294-0E3E-2A64-B3013173E98D}"/>
              </a:ext>
            </a:extLst>
          </p:cNvPr>
          <p:cNvSpPr txBox="1"/>
          <p:nvPr/>
        </p:nvSpPr>
        <p:spPr>
          <a:xfrm>
            <a:off x="838200" y="6418847"/>
            <a:ext cx="107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Picture from </a:t>
            </a:r>
            <a:r>
              <a:rPr lang="de-DE" sz="1400" dirty="0">
                <a:hlinkClick r:id="rId4"/>
              </a:rPr>
              <a:t>https://towardsdatascience.com/lstm-text-classification-using-pytorch-2c6c657f8fc0</a:t>
            </a:r>
            <a:r>
              <a:rPr lang="de-DE" sz="1400" dirty="0"/>
              <a:t> 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8800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Deeper look at the LSTM node (1)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CA76E-3EC2-81B4-E4C9-E9BA1F7687E5}"/>
              </a:ext>
            </a:extLst>
          </p:cNvPr>
          <p:cNvSpPr txBox="1"/>
          <p:nvPr/>
        </p:nvSpPr>
        <p:spPr>
          <a:xfrm>
            <a:off x="838200" y="6418847"/>
            <a:ext cx="1071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Picture from </a:t>
            </a:r>
            <a:r>
              <a:rPr lang="de-DE" sz="1200" dirty="0">
                <a:hlinkClick r:id="rId2"/>
              </a:rPr>
              <a:t>https://medium.com/analytics-vidhya/lstms-explained-a-complete-technically-accurate-conceptual-guide-with-keras-2a650327e8f2</a:t>
            </a:r>
            <a:r>
              <a:rPr lang="de-DE" sz="1200" dirty="0"/>
              <a:t> </a:t>
            </a:r>
            <a:endParaRPr lang="en-DE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D9E695-15AD-A158-1CDB-4BE42D2C7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1" y="1690688"/>
            <a:ext cx="7983446" cy="4351338"/>
          </a:xfrm>
        </p:spPr>
      </p:pic>
    </p:spTree>
    <p:extLst>
      <p:ext uri="{BB962C8B-B14F-4D97-AF65-F5344CB8AC3E}">
        <p14:creationId xmlns:p14="http://schemas.microsoft.com/office/powerpoint/2010/main" val="325524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Deeper look at the LSTM node (2)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CA76E-3EC2-81B4-E4C9-E9BA1F7687E5}"/>
              </a:ext>
            </a:extLst>
          </p:cNvPr>
          <p:cNvSpPr txBox="1"/>
          <p:nvPr/>
        </p:nvSpPr>
        <p:spPr>
          <a:xfrm>
            <a:off x="838200" y="6364703"/>
            <a:ext cx="1071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Picture from </a:t>
            </a:r>
            <a:r>
              <a:rPr lang="de-DE" sz="1200" dirty="0">
                <a:hlinkClick r:id="rId2"/>
              </a:rPr>
              <a:t>https://www.researchgate.net/figure/The-proposed-deep-LSTM-network-with-three-LSTM-layers-and-two-feedforward-layers-For_fig1_283748925</a:t>
            </a:r>
            <a:r>
              <a:rPr lang="de-DE" sz="1200" dirty="0"/>
              <a:t> &amp;</a:t>
            </a:r>
          </a:p>
          <a:p>
            <a:r>
              <a:rPr lang="de-DE" sz="1200" dirty="0">
                <a:hlinkClick r:id="rId3"/>
              </a:rPr>
              <a:t>https://medium.com/analytics-vidhya/lstms-explained-a-complete-technically-accurate-conceptual-guide-with-keras-2a650327e8f2</a:t>
            </a:r>
            <a:r>
              <a:rPr lang="de-DE" sz="1200" dirty="0"/>
              <a:t> </a:t>
            </a:r>
            <a:endParaRPr lang="en-DE" sz="1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366971-197A-95B5-B080-9BAD2A0C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15" y="2743200"/>
            <a:ext cx="4458006" cy="19551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30D67D-7CC6-D641-52EF-68AAA834C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1" y="1923547"/>
            <a:ext cx="4678279" cy="35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F6A-CB0B-F65C-915A-FE160E3F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I applied it to my model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E8AF-0B74-1524-3918-04E73E46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 inputs (X) for each period in my sequence (t – i):</a:t>
            </a:r>
          </a:p>
          <a:p>
            <a:pPr lvl="1"/>
            <a:r>
              <a:rPr lang="de-DE" dirty="0"/>
              <a:t>t-1 change in price (percent)</a:t>
            </a:r>
          </a:p>
          <a:p>
            <a:pPr lvl="1"/>
            <a:r>
              <a:rPr lang="de-DE" dirty="0"/>
              <a:t>t-1 Volume traded (percent of total market cap)</a:t>
            </a:r>
          </a:p>
          <a:p>
            <a:pPr lvl="1"/>
            <a:r>
              <a:rPr lang="de-DE" dirty="0"/>
              <a:t>t-1 volatility ((Max Price – Min Price) / Min Price )</a:t>
            </a:r>
          </a:p>
          <a:p>
            <a:pPr lvl="1"/>
            <a:r>
              <a:rPr lang="de-DE" dirty="0"/>
              <a:t>Moving Average of changes in price for last 30 periods (from t-1 to t-31)</a:t>
            </a:r>
          </a:p>
          <a:p>
            <a:pPr lvl="1"/>
            <a:endParaRPr lang="de-DE" dirty="0"/>
          </a:p>
          <a:p>
            <a:r>
              <a:rPr lang="de-DE" dirty="0"/>
              <a:t>1 Output (y) for each predicted future sequence (t + j):</a:t>
            </a:r>
          </a:p>
          <a:p>
            <a:pPr lvl="1"/>
            <a:r>
              <a:rPr lang="de-DE" dirty="0"/>
              <a:t>t change in price (percent)</a:t>
            </a:r>
          </a:p>
          <a:p>
            <a:r>
              <a:rPr lang="de-DE" dirty="0"/>
              <a:t>Theoretically i and j can be any value as long there is enough data.</a:t>
            </a:r>
          </a:p>
        </p:txBody>
      </p:sp>
    </p:spTree>
    <p:extLst>
      <p:ext uri="{BB962C8B-B14F-4D97-AF65-F5344CB8AC3E}">
        <p14:creationId xmlns:p14="http://schemas.microsoft.com/office/powerpoint/2010/main" val="39379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each sequences look in practice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CA76E-3EC2-81B4-E4C9-E9BA1F7687E5}"/>
              </a:ext>
            </a:extLst>
          </p:cNvPr>
          <p:cNvSpPr txBox="1"/>
          <p:nvPr/>
        </p:nvSpPr>
        <p:spPr>
          <a:xfrm>
            <a:off x="838200" y="6418847"/>
            <a:ext cx="1071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Picture from </a:t>
            </a:r>
            <a:r>
              <a:rPr lang="de-DE" sz="1200" dirty="0">
                <a:hlinkClick r:id="rId2"/>
              </a:rPr>
              <a:t>https://pangkh98.medium.com/multi-step-multivariate-time-series-forecasting-using-lstm-92c6d22cd9c2</a:t>
            </a:r>
            <a:r>
              <a:rPr lang="de-DE" sz="1200" dirty="0"/>
              <a:t> </a:t>
            </a:r>
            <a:endParaRPr lang="en-DE" sz="12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3FD5AC8-F051-F22A-A807-83872F98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1088"/>
            <a:ext cx="8943474" cy="34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2555-8972-17E6-1F70-861462F7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demo Time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7BFDF-BF19-1366-DB6C-F96AF9B43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2383548"/>
            <a:ext cx="8067675" cy="2838450"/>
          </a:xfrm>
        </p:spPr>
      </p:pic>
    </p:spTree>
    <p:extLst>
      <p:ext uri="{BB962C8B-B14F-4D97-AF65-F5344CB8AC3E}">
        <p14:creationId xmlns:p14="http://schemas.microsoft.com/office/powerpoint/2010/main" val="25505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0C7-2542-EB55-872E-E8E1D60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Does it work?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5DE-9249-E574-DA12-94C54867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really in its current form</a:t>
            </a:r>
          </a:p>
          <a:p>
            <a:r>
              <a:rPr lang="de-DE" dirty="0"/>
              <a:t>Mean squared error is greater than the variance of the test data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239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504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Cryptocurrency Price Prediction</vt:lpstr>
      <vt:lpstr>What is the LSTM</vt:lpstr>
      <vt:lpstr>Difference to standard RNN</vt:lpstr>
      <vt:lpstr>Deeper look at the LSTM node (1)</vt:lpstr>
      <vt:lpstr>Deeper look at the LSTM node (2)</vt:lpstr>
      <vt:lpstr>How I applied it to my model</vt:lpstr>
      <vt:lpstr>How each sequences look in practice</vt:lpstr>
      <vt:lpstr>Website demo Time</vt:lpstr>
      <vt:lpstr>Does it work?</vt:lpstr>
      <vt:lpstr>Problems with Converging (samples)</vt:lpstr>
      <vt:lpstr>Problems with Converging (samples) (2)</vt:lpstr>
      <vt:lpstr>Next Steps for this model</vt:lpstr>
      <vt:lpstr>Thanks and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Prediction</dc:title>
  <dc:creator>Satpal Nijjar</dc:creator>
  <cp:lastModifiedBy>Satpal Nijjar</cp:lastModifiedBy>
  <cp:revision>28</cp:revision>
  <dcterms:created xsi:type="dcterms:W3CDTF">2022-10-03T13:32:26Z</dcterms:created>
  <dcterms:modified xsi:type="dcterms:W3CDTF">2022-10-04T15:02:07Z</dcterms:modified>
</cp:coreProperties>
</file>