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4" r:id="rId7"/>
    <p:sldId id="265" r:id="rId8"/>
    <p:sldId id="266" r:id="rId9"/>
    <p:sldId id="268" r:id="rId10"/>
    <p:sldId id="267" r:id="rId11"/>
    <p:sldId id="269" r:id="rId12"/>
    <p:sldId id="270" r:id="rId13"/>
    <p:sldId id="272" r:id="rId14"/>
    <p:sldId id="273" r:id="rId15"/>
    <p:sldId id="274" r:id="rId16"/>
    <p:sldId id="263"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33F635-9356-4D2F-931A-7AB4AA2F9AD5}" v="7" dt="2021-04-15T20:47:17.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Pratibha (singh2pg)" userId="S::singh2pg@mail.uc.edu::7a75191d-fd3f-4de8-8f4c-71f8f4938bad" providerId="AD" clId="Web-{9BBECD86-00AF-481C-89DD-497663181706}"/>
    <pc:docChg chg="modSld">
      <pc:chgData name="Singh, Pratibha (singh2pg)" userId="S::singh2pg@mail.uc.edu::7a75191d-fd3f-4de8-8f4c-71f8f4938bad" providerId="AD" clId="Web-{9BBECD86-00AF-481C-89DD-497663181706}" dt="2021-03-17T21:51:00.388" v="2" actId="20577"/>
      <pc:docMkLst>
        <pc:docMk/>
      </pc:docMkLst>
      <pc:sldChg chg="modSp">
        <pc:chgData name="Singh, Pratibha (singh2pg)" userId="S::singh2pg@mail.uc.edu::7a75191d-fd3f-4de8-8f4c-71f8f4938bad" providerId="AD" clId="Web-{9BBECD86-00AF-481C-89DD-497663181706}" dt="2021-03-17T21:51:00.388" v="2" actId="20577"/>
        <pc:sldMkLst>
          <pc:docMk/>
          <pc:sldMk cId="2584280759" sldId="257"/>
        </pc:sldMkLst>
        <pc:spChg chg="mod">
          <ac:chgData name="Singh, Pratibha (singh2pg)" userId="S::singh2pg@mail.uc.edu::7a75191d-fd3f-4de8-8f4c-71f8f4938bad" providerId="AD" clId="Web-{9BBECD86-00AF-481C-89DD-497663181706}" dt="2021-03-17T21:51:00.388" v="2" actId="20577"/>
          <ac:spMkLst>
            <pc:docMk/>
            <pc:sldMk cId="2584280759" sldId="257"/>
            <ac:spMk id="3" creationId="{C8722DDC-8EEE-4A06-8DFE-B44871EAA2CF}"/>
          </ac:spMkLst>
        </pc:spChg>
      </pc:sldChg>
    </pc:docChg>
  </pc:docChgLst>
  <pc:docChgLst>
    <pc:chgData name="Dixit, Shama (dixitsm)" userId="S::dixitsm@mail.uc.edu::a292a8db-a423-4934-bb0d-f9b9cb75fa24" providerId="AD" clId="Web-{826167E0-3E57-45B3-853C-4DF0212059A8}"/>
    <pc:docChg chg="modSld">
      <pc:chgData name="Dixit, Shama (dixitsm)" userId="S::dixitsm@mail.uc.edu::a292a8db-a423-4934-bb0d-f9b9cb75fa24" providerId="AD" clId="Web-{826167E0-3E57-45B3-853C-4DF0212059A8}" dt="2021-04-01T23:34:59.150" v="11" actId="20577"/>
      <pc:docMkLst>
        <pc:docMk/>
      </pc:docMkLst>
      <pc:sldChg chg="modSp">
        <pc:chgData name="Dixit, Shama (dixitsm)" userId="S::dixitsm@mail.uc.edu::a292a8db-a423-4934-bb0d-f9b9cb75fa24" providerId="AD" clId="Web-{826167E0-3E57-45B3-853C-4DF0212059A8}" dt="2021-04-01T23:34:59.150" v="11" actId="20577"/>
        <pc:sldMkLst>
          <pc:docMk/>
          <pc:sldMk cId="3094267195" sldId="269"/>
        </pc:sldMkLst>
        <pc:spChg chg="mod">
          <ac:chgData name="Dixit, Shama (dixitsm)" userId="S::dixitsm@mail.uc.edu::a292a8db-a423-4934-bb0d-f9b9cb75fa24" providerId="AD" clId="Web-{826167E0-3E57-45B3-853C-4DF0212059A8}" dt="2021-04-01T23:34:37.306" v="0" actId="20577"/>
          <ac:spMkLst>
            <pc:docMk/>
            <pc:sldMk cId="3094267195" sldId="269"/>
            <ac:spMk id="3" creationId="{3EE893F3-2C98-475A-9162-D62A17C758EF}"/>
          </ac:spMkLst>
        </pc:spChg>
        <pc:spChg chg="mod">
          <ac:chgData name="Dixit, Shama (dixitsm)" userId="S::dixitsm@mail.uc.edu::a292a8db-a423-4934-bb0d-f9b9cb75fa24" providerId="AD" clId="Web-{826167E0-3E57-45B3-853C-4DF0212059A8}" dt="2021-04-01T23:34:52.743" v="8" actId="20577"/>
          <ac:spMkLst>
            <pc:docMk/>
            <pc:sldMk cId="3094267195" sldId="269"/>
            <ac:spMk id="4" creationId="{55E083E6-6BAD-4C1F-A890-08082F308631}"/>
          </ac:spMkLst>
        </pc:spChg>
        <pc:spChg chg="mod">
          <ac:chgData name="Dixit, Shama (dixitsm)" userId="S::dixitsm@mail.uc.edu::a292a8db-a423-4934-bb0d-f9b9cb75fa24" providerId="AD" clId="Web-{826167E0-3E57-45B3-853C-4DF0212059A8}" dt="2021-04-01T23:34:59.150" v="11" actId="20577"/>
          <ac:spMkLst>
            <pc:docMk/>
            <pc:sldMk cId="3094267195" sldId="269"/>
            <ac:spMk id="5" creationId="{70FA68E3-7C67-4CE7-BC35-74CC9AD6C892}"/>
          </ac:spMkLst>
        </pc:spChg>
        <pc:spChg chg="mod">
          <ac:chgData name="Dixit, Shama (dixitsm)" userId="S::dixitsm@mail.uc.edu::a292a8db-a423-4934-bb0d-f9b9cb75fa24" providerId="AD" clId="Web-{826167E0-3E57-45B3-853C-4DF0212059A8}" dt="2021-04-01T23:34:50.150" v="7" actId="20577"/>
          <ac:spMkLst>
            <pc:docMk/>
            <pc:sldMk cId="3094267195" sldId="269"/>
            <ac:spMk id="6" creationId="{EE0CAB4C-DD91-466B-859E-080D93FB5740}"/>
          </ac:spMkLst>
        </pc:spChg>
      </pc:sldChg>
    </pc:docChg>
  </pc:docChgLst>
  <pc:docChgLst>
    <pc:chgData name="Dixit, Shama (dixitsm)" userId="S::dixitsm@mail.uc.edu::a292a8db-a423-4934-bb0d-f9b9cb75fa24" providerId="AD" clId="Web-{4F1EA791-3C18-437A-B8D8-04812E03C261}"/>
    <pc:docChg chg="modSld">
      <pc:chgData name="Dixit, Shama (dixitsm)" userId="S::dixitsm@mail.uc.edu::a292a8db-a423-4934-bb0d-f9b9cb75fa24" providerId="AD" clId="Web-{4F1EA791-3C18-437A-B8D8-04812E03C261}" dt="2021-03-18T15:30:30.285" v="105" actId="20577"/>
      <pc:docMkLst>
        <pc:docMk/>
      </pc:docMkLst>
      <pc:sldChg chg="modSp">
        <pc:chgData name="Dixit, Shama (dixitsm)" userId="S::dixitsm@mail.uc.edu::a292a8db-a423-4934-bb0d-f9b9cb75fa24" providerId="AD" clId="Web-{4F1EA791-3C18-437A-B8D8-04812E03C261}" dt="2021-03-18T15:30:03.175" v="103" actId="20577"/>
        <pc:sldMkLst>
          <pc:docMk/>
          <pc:sldMk cId="2966945218" sldId="263"/>
        </pc:sldMkLst>
        <pc:spChg chg="mod">
          <ac:chgData name="Dixit, Shama (dixitsm)" userId="S::dixitsm@mail.uc.edu::a292a8db-a423-4934-bb0d-f9b9cb75fa24" providerId="AD" clId="Web-{4F1EA791-3C18-437A-B8D8-04812E03C261}" dt="2021-03-18T15:30:03.175" v="103" actId="20577"/>
          <ac:spMkLst>
            <pc:docMk/>
            <pc:sldMk cId="2966945218" sldId="263"/>
            <ac:spMk id="2" creationId="{C7A2CBD3-47D8-4211-A29B-16AF23F26828}"/>
          </ac:spMkLst>
        </pc:spChg>
      </pc:sldChg>
      <pc:sldChg chg="modSp">
        <pc:chgData name="Dixit, Shama (dixitsm)" userId="S::dixitsm@mail.uc.edu::a292a8db-a423-4934-bb0d-f9b9cb75fa24" providerId="AD" clId="Web-{4F1EA791-3C18-437A-B8D8-04812E03C261}" dt="2021-03-18T15:29:01.863" v="58" actId="20577"/>
        <pc:sldMkLst>
          <pc:docMk/>
          <pc:sldMk cId="888576311" sldId="265"/>
        </pc:sldMkLst>
        <pc:spChg chg="mod">
          <ac:chgData name="Dixit, Shama (dixitsm)" userId="S::dixitsm@mail.uc.edu::a292a8db-a423-4934-bb0d-f9b9cb75fa24" providerId="AD" clId="Web-{4F1EA791-3C18-437A-B8D8-04812E03C261}" dt="2021-03-18T15:29:01.863" v="58" actId="20577"/>
          <ac:spMkLst>
            <pc:docMk/>
            <pc:sldMk cId="888576311" sldId="265"/>
            <ac:spMk id="2" creationId="{15410B8A-3A5F-40E7-870A-34E0317C1260}"/>
          </ac:spMkLst>
        </pc:spChg>
      </pc:sldChg>
      <pc:sldChg chg="modSp">
        <pc:chgData name="Dixit, Shama (dixitsm)" userId="S::dixitsm@mail.uc.edu::a292a8db-a423-4934-bb0d-f9b9cb75fa24" providerId="AD" clId="Web-{4F1EA791-3C18-437A-B8D8-04812E03C261}" dt="2021-03-18T15:30:30.285" v="105" actId="20577"/>
        <pc:sldMkLst>
          <pc:docMk/>
          <pc:sldMk cId="3485002717" sldId="266"/>
        </pc:sldMkLst>
        <pc:spChg chg="mod">
          <ac:chgData name="Dixit, Shama (dixitsm)" userId="S::dixitsm@mail.uc.edu::a292a8db-a423-4934-bb0d-f9b9cb75fa24" providerId="AD" clId="Web-{4F1EA791-3C18-437A-B8D8-04812E03C261}" dt="2021-03-18T15:29:06.348" v="59" actId="20577"/>
          <ac:spMkLst>
            <pc:docMk/>
            <pc:sldMk cId="3485002717" sldId="266"/>
            <ac:spMk id="2" creationId="{E564D0D9-2116-48B6-B131-BED33377FF02}"/>
          </ac:spMkLst>
        </pc:spChg>
        <pc:spChg chg="mod">
          <ac:chgData name="Dixit, Shama (dixitsm)" userId="S::dixitsm@mail.uc.edu::a292a8db-a423-4934-bb0d-f9b9cb75fa24" providerId="AD" clId="Web-{4F1EA791-3C18-437A-B8D8-04812E03C261}" dt="2021-03-18T15:30:30.285" v="105" actId="20577"/>
          <ac:spMkLst>
            <pc:docMk/>
            <pc:sldMk cId="3485002717" sldId="266"/>
            <ac:spMk id="3" creationId="{6293880A-1542-4403-804B-757E62AFCBF7}"/>
          </ac:spMkLst>
        </pc:spChg>
      </pc:sldChg>
      <pc:sldChg chg="modSp">
        <pc:chgData name="Dixit, Shama (dixitsm)" userId="S::dixitsm@mail.uc.edu::a292a8db-a423-4934-bb0d-f9b9cb75fa24" providerId="AD" clId="Web-{4F1EA791-3C18-437A-B8D8-04812E03C261}" dt="2021-03-18T15:29:52.097" v="101" actId="20577"/>
        <pc:sldMkLst>
          <pc:docMk/>
          <pc:sldMk cId="973767742" sldId="267"/>
        </pc:sldMkLst>
        <pc:spChg chg="mod">
          <ac:chgData name="Dixit, Shama (dixitsm)" userId="S::dixitsm@mail.uc.edu::a292a8db-a423-4934-bb0d-f9b9cb75fa24" providerId="AD" clId="Web-{4F1EA791-3C18-437A-B8D8-04812E03C261}" dt="2021-03-18T15:29:52.097" v="101" actId="20577"/>
          <ac:spMkLst>
            <pc:docMk/>
            <pc:sldMk cId="973767742" sldId="267"/>
            <ac:spMk id="2" creationId="{DD4D9A0B-FD33-4691-B392-90C64C2663E8}"/>
          </ac:spMkLst>
        </pc:spChg>
      </pc:sldChg>
      <pc:sldChg chg="modSp">
        <pc:chgData name="Dixit, Shama (dixitsm)" userId="S::dixitsm@mail.uc.edu::a292a8db-a423-4934-bb0d-f9b9cb75fa24" providerId="AD" clId="Web-{4F1EA791-3C18-437A-B8D8-04812E03C261}" dt="2021-03-18T15:29:22.441" v="72" actId="20577"/>
        <pc:sldMkLst>
          <pc:docMk/>
          <pc:sldMk cId="2471178288" sldId="268"/>
        </pc:sldMkLst>
        <pc:spChg chg="mod">
          <ac:chgData name="Dixit, Shama (dixitsm)" userId="S::dixitsm@mail.uc.edu::a292a8db-a423-4934-bb0d-f9b9cb75fa24" providerId="AD" clId="Web-{4F1EA791-3C18-437A-B8D8-04812E03C261}" dt="2021-03-18T15:29:22.441" v="72" actId="20577"/>
          <ac:spMkLst>
            <pc:docMk/>
            <pc:sldMk cId="2471178288" sldId="268"/>
            <ac:spMk id="2" creationId="{21772D21-176F-4340-AE91-03489EAE195F}"/>
          </ac:spMkLst>
        </pc:spChg>
      </pc:sldChg>
    </pc:docChg>
  </pc:docChgLst>
  <pc:docChgLst>
    <pc:chgData name="Dixit, Shama (dixitsm)" userId="S::dixitsm@mail.uc.edu::a292a8db-a423-4934-bb0d-f9b9cb75fa24" providerId="AD" clId="Web-{78FBB1AA-6954-4ECE-87F7-A580B546B171}"/>
    <pc:docChg chg="modSld">
      <pc:chgData name="Dixit, Shama (dixitsm)" userId="S::dixitsm@mail.uc.edu::a292a8db-a423-4934-bb0d-f9b9cb75fa24" providerId="AD" clId="Web-{78FBB1AA-6954-4ECE-87F7-A580B546B171}" dt="2021-04-01T23:35:39.225" v="5" actId="20577"/>
      <pc:docMkLst>
        <pc:docMk/>
      </pc:docMkLst>
      <pc:sldChg chg="addSp delSp modSp">
        <pc:chgData name="Dixit, Shama (dixitsm)" userId="S::dixitsm@mail.uc.edu::a292a8db-a423-4934-bb0d-f9b9cb75fa24" providerId="AD" clId="Web-{78FBB1AA-6954-4ECE-87F7-A580B546B171}" dt="2021-04-01T23:35:39.225" v="5" actId="20577"/>
        <pc:sldMkLst>
          <pc:docMk/>
          <pc:sldMk cId="3094267195" sldId="269"/>
        </pc:sldMkLst>
        <pc:spChg chg="mod">
          <ac:chgData name="Dixit, Shama (dixitsm)" userId="S::dixitsm@mail.uc.edu::a292a8db-a423-4934-bb0d-f9b9cb75fa24" providerId="AD" clId="Web-{78FBB1AA-6954-4ECE-87F7-A580B546B171}" dt="2021-04-01T23:35:39.225" v="5" actId="20577"/>
          <ac:spMkLst>
            <pc:docMk/>
            <pc:sldMk cId="3094267195" sldId="269"/>
            <ac:spMk id="2" creationId="{86C9D58F-366C-463A-8230-5920879C5D2A}"/>
          </ac:spMkLst>
        </pc:spChg>
        <pc:spChg chg="del">
          <ac:chgData name="Dixit, Shama (dixitsm)" userId="S::dixitsm@mail.uc.edu::a292a8db-a423-4934-bb0d-f9b9cb75fa24" providerId="AD" clId="Web-{78FBB1AA-6954-4ECE-87F7-A580B546B171}" dt="2021-04-01T23:35:28.115" v="0"/>
          <ac:spMkLst>
            <pc:docMk/>
            <pc:sldMk cId="3094267195" sldId="269"/>
            <ac:spMk id="6" creationId="{EE0CAB4C-DD91-466B-859E-080D93FB5740}"/>
          </ac:spMkLst>
        </pc:spChg>
        <pc:picChg chg="add mod ord">
          <ac:chgData name="Dixit, Shama (dixitsm)" userId="S::dixitsm@mail.uc.edu::a292a8db-a423-4934-bb0d-f9b9cb75fa24" providerId="AD" clId="Web-{78FBB1AA-6954-4ECE-87F7-A580B546B171}" dt="2021-04-01T23:35:31.756" v="1" actId="1076"/>
          <ac:picMkLst>
            <pc:docMk/>
            <pc:sldMk cId="3094267195" sldId="269"/>
            <ac:picMk id="7" creationId="{34AE02CC-C7BC-4198-BAB9-5C47DC0F4791}"/>
          </ac:picMkLst>
        </pc:picChg>
      </pc:sldChg>
    </pc:docChg>
  </pc:docChgLst>
  <pc:docChgLst>
    <pc:chgData name="Singh, Pratibha (singh2pg)" userId="S::singh2pg@mail.uc.edu::7a75191d-fd3f-4de8-8f4c-71f8f4938bad" providerId="AD" clId="Web-{489B0C27-5B99-44C6-B9D1-DEF12CB608F4}"/>
    <pc:docChg chg="modSld">
      <pc:chgData name="Singh, Pratibha (singh2pg)" userId="S::singh2pg@mail.uc.edu::7a75191d-fd3f-4de8-8f4c-71f8f4938bad" providerId="AD" clId="Web-{489B0C27-5B99-44C6-B9D1-DEF12CB608F4}" dt="2021-03-18T00:20:26.824" v="6" actId="20577"/>
      <pc:docMkLst>
        <pc:docMk/>
      </pc:docMkLst>
      <pc:sldChg chg="modSp">
        <pc:chgData name="Singh, Pratibha (singh2pg)" userId="S::singh2pg@mail.uc.edu::7a75191d-fd3f-4de8-8f4c-71f8f4938bad" providerId="AD" clId="Web-{489B0C27-5B99-44C6-B9D1-DEF12CB608F4}" dt="2021-03-18T00:20:17.449" v="4" actId="20577"/>
        <pc:sldMkLst>
          <pc:docMk/>
          <pc:sldMk cId="888576311" sldId="265"/>
        </pc:sldMkLst>
        <pc:spChg chg="mod">
          <ac:chgData name="Singh, Pratibha (singh2pg)" userId="S::singh2pg@mail.uc.edu::7a75191d-fd3f-4de8-8f4c-71f8f4938bad" providerId="AD" clId="Web-{489B0C27-5B99-44C6-B9D1-DEF12CB608F4}" dt="2021-03-18T00:20:17.449" v="4" actId="20577"/>
          <ac:spMkLst>
            <pc:docMk/>
            <pc:sldMk cId="888576311" sldId="265"/>
            <ac:spMk id="75" creationId="{ACCA536F-827A-4A19-BAC2-819FA3BCC5D8}"/>
          </ac:spMkLst>
        </pc:spChg>
      </pc:sldChg>
      <pc:sldChg chg="modSp">
        <pc:chgData name="Singh, Pratibha (singh2pg)" userId="S::singh2pg@mail.uc.edu::7a75191d-fd3f-4de8-8f4c-71f8f4938bad" providerId="AD" clId="Web-{489B0C27-5B99-44C6-B9D1-DEF12CB608F4}" dt="2021-03-18T00:20:26.824" v="6" actId="20577"/>
        <pc:sldMkLst>
          <pc:docMk/>
          <pc:sldMk cId="3485002717" sldId="266"/>
        </pc:sldMkLst>
        <pc:spChg chg="mod">
          <ac:chgData name="Singh, Pratibha (singh2pg)" userId="S::singh2pg@mail.uc.edu::7a75191d-fd3f-4de8-8f4c-71f8f4938bad" providerId="AD" clId="Web-{489B0C27-5B99-44C6-B9D1-DEF12CB608F4}" dt="2021-03-18T00:20:26.824" v="6" actId="20577"/>
          <ac:spMkLst>
            <pc:docMk/>
            <pc:sldMk cId="3485002717" sldId="266"/>
            <ac:spMk id="3" creationId="{6293880A-1542-4403-804B-757E62AFCBF7}"/>
          </ac:spMkLst>
        </pc:spChg>
        <pc:spChg chg="mod">
          <ac:chgData name="Singh, Pratibha (singh2pg)" userId="S::singh2pg@mail.uc.edu::7a75191d-fd3f-4de8-8f4c-71f8f4938bad" providerId="AD" clId="Web-{489B0C27-5B99-44C6-B9D1-DEF12CB608F4}" dt="2021-03-18T00:20:09.574" v="1" actId="20577"/>
          <ac:spMkLst>
            <pc:docMk/>
            <pc:sldMk cId="3485002717" sldId="266"/>
            <ac:spMk id="5" creationId="{43ED0E30-1C5A-47AC-9E3D-D57120286B2B}"/>
          </ac:spMkLst>
        </pc:spChg>
      </pc:sldChg>
      <pc:sldChg chg="modSp">
        <pc:chgData name="Singh, Pratibha (singh2pg)" userId="S::singh2pg@mail.uc.edu::7a75191d-fd3f-4de8-8f4c-71f8f4938bad" providerId="AD" clId="Web-{489B0C27-5B99-44C6-B9D1-DEF12CB608F4}" dt="2021-03-18T00:20:03.621" v="0" actId="20577"/>
        <pc:sldMkLst>
          <pc:docMk/>
          <pc:sldMk cId="2471178288" sldId="268"/>
        </pc:sldMkLst>
        <pc:spChg chg="mod">
          <ac:chgData name="Singh, Pratibha (singh2pg)" userId="S::singh2pg@mail.uc.edu::7a75191d-fd3f-4de8-8f4c-71f8f4938bad" providerId="AD" clId="Web-{489B0C27-5B99-44C6-B9D1-DEF12CB608F4}" dt="2021-03-18T00:20:03.621" v="0" actId="20577"/>
          <ac:spMkLst>
            <pc:docMk/>
            <pc:sldMk cId="2471178288" sldId="268"/>
            <ac:spMk id="5" creationId="{4C5D658A-9A90-4E68-A700-72078E0CBCF7}"/>
          </ac:spMkLst>
        </pc:spChg>
      </pc:sldChg>
    </pc:docChg>
  </pc:docChgLst>
  <pc:docChgLst>
    <pc:chgData name="Singh, Pratibha (singh2pg)" userId="S::singh2pg@mail.uc.edu::7a75191d-fd3f-4de8-8f4c-71f8f4938bad" providerId="AD" clId="Web-{D3CB357C-6C02-4DDC-9DC4-24218CB8F520}"/>
    <pc:docChg chg="modSld">
      <pc:chgData name="Singh, Pratibha (singh2pg)" userId="S::singh2pg@mail.uc.edu::7a75191d-fd3f-4de8-8f4c-71f8f4938bad" providerId="AD" clId="Web-{D3CB357C-6C02-4DDC-9DC4-24218CB8F520}" dt="2021-03-18T16:37:22.812" v="6" actId="20577"/>
      <pc:docMkLst>
        <pc:docMk/>
      </pc:docMkLst>
      <pc:sldChg chg="modSp">
        <pc:chgData name="Singh, Pratibha (singh2pg)" userId="S::singh2pg@mail.uc.edu::7a75191d-fd3f-4de8-8f4c-71f8f4938bad" providerId="AD" clId="Web-{D3CB357C-6C02-4DDC-9DC4-24218CB8F520}" dt="2021-03-18T16:37:22.812" v="6" actId="20577"/>
        <pc:sldMkLst>
          <pc:docMk/>
          <pc:sldMk cId="3485002717" sldId="266"/>
        </pc:sldMkLst>
        <pc:spChg chg="mod">
          <ac:chgData name="Singh, Pratibha (singh2pg)" userId="S::singh2pg@mail.uc.edu::7a75191d-fd3f-4de8-8f4c-71f8f4938bad" providerId="AD" clId="Web-{D3CB357C-6C02-4DDC-9DC4-24218CB8F520}" dt="2021-03-18T16:37:22.812" v="6" actId="20577"/>
          <ac:spMkLst>
            <pc:docMk/>
            <pc:sldMk cId="3485002717" sldId="266"/>
            <ac:spMk id="3" creationId="{6293880A-1542-4403-804B-757E62AFCBF7}"/>
          </ac:spMkLst>
        </pc:spChg>
      </pc:sldChg>
    </pc:docChg>
  </pc:docChgLst>
  <pc:docChgLst>
    <pc:chgData name="Dixit, Shama (dixitsm)" userId="S::dixitsm@mail.uc.edu::a292a8db-a423-4934-bb0d-f9b9cb75fa24" providerId="AD" clId="Web-{B270D2CF-380B-406D-B7A6-F728E6BAB5B7}"/>
    <pc:docChg chg="addSld modSld">
      <pc:chgData name="Dixit, Shama (dixitsm)" userId="S::dixitsm@mail.uc.edu::a292a8db-a423-4934-bb0d-f9b9cb75fa24" providerId="AD" clId="Web-{B270D2CF-380B-406D-B7A6-F728E6BAB5B7}" dt="2021-04-01T23:34:02.369" v="2" actId="20577"/>
      <pc:docMkLst>
        <pc:docMk/>
      </pc:docMkLst>
      <pc:sldChg chg="modSp new">
        <pc:chgData name="Dixit, Shama (dixitsm)" userId="S::dixitsm@mail.uc.edu::a292a8db-a423-4934-bb0d-f9b9cb75fa24" providerId="AD" clId="Web-{B270D2CF-380B-406D-B7A6-F728E6BAB5B7}" dt="2021-04-01T23:34:02.369" v="2" actId="20577"/>
        <pc:sldMkLst>
          <pc:docMk/>
          <pc:sldMk cId="3094267195" sldId="269"/>
        </pc:sldMkLst>
        <pc:spChg chg="mod">
          <ac:chgData name="Dixit, Shama (dixitsm)" userId="S::dixitsm@mail.uc.edu::a292a8db-a423-4934-bb0d-f9b9cb75fa24" providerId="AD" clId="Web-{B270D2CF-380B-406D-B7A6-F728E6BAB5B7}" dt="2021-04-01T23:34:02.369" v="2" actId="20577"/>
          <ac:spMkLst>
            <pc:docMk/>
            <pc:sldMk cId="3094267195" sldId="269"/>
            <ac:spMk id="2" creationId="{86C9D58F-366C-463A-8230-5920879C5D2A}"/>
          </ac:spMkLst>
        </pc:spChg>
      </pc:sldChg>
    </pc:docChg>
  </pc:docChgLst>
  <pc:docChgLst>
    <pc:chgData name="Singh, Pratibha (singh2pg)" userId="S::singh2pg@mail.uc.edu::7a75191d-fd3f-4de8-8f4c-71f8f4938bad" providerId="AD" clId="Web-{F071D894-BE7E-4B24-BFBE-EC357A421CB4}"/>
    <pc:docChg chg="modSld">
      <pc:chgData name="Singh, Pratibha (singh2pg)" userId="S::singh2pg@mail.uc.edu::7a75191d-fd3f-4de8-8f4c-71f8f4938bad" providerId="AD" clId="Web-{F071D894-BE7E-4B24-BFBE-EC357A421CB4}" dt="2021-03-18T16:43:19.495" v="14" actId="20577"/>
      <pc:docMkLst>
        <pc:docMk/>
      </pc:docMkLst>
      <pc:sldChg chg="modSp">
        <pc:chgData name="Singh, Pratibha (singh2pg)" userId="S::singh2pg@mail.uc.edu::7a75191d-fd3f-4de8-8f4c-71f8f4938bad" providerId="AD" clId="Web-{F071D894-BE7E-4B24-BFBE-EC357A421CB4}" dt="2021-03-18T16:42:25.025" v="10" actId="14100"/>
        <pc:sldMkLst>
          <pc:docMk/>
          <pc:sldMk cId="888576311" sldId="265"/>
        </pc:sldMkLst>
        <pc:picChg chg="mod">
          <ac:chgData name="Singh, Pratibha (singh2pg)" userId="S::singh2pg@mail.uc.edu::7a75191d-fd3f-4de8-8f4c-71f8f4938bad" providerId="AD" clId="Web-{F071D894-BE7E-4B24-BFBE-EC357A421CB4}" dt="2021-03-18T16:42:25.025" v="10" actId="14100"/>
          <ac:picMkLst>
            <pc:docMk/>
            <pc:sldMk cId="888576311" sldId="265"/>
            <ac:picMk id="1026" creationId="{04423FE1-A5FE-40C1-9508-F32B14825E62}"/>
          </ac:picMkLst>
        </pc:picChg>
      </pc:sldChg>
      <pc:sldChg chg="modSp">
        <pc:chgData name="Singh, Pratibha (singh2pg)" userId="S::singh2pg@mail.uc.edu::7a75191d-fd3f-4de8-8f4c-71f8f4938bad" providerId="AD" clId="Web-{F071D894-BE7E-4B24-BFBE-EC357A421CB4}" dt="2021-03-18T16:42:12.665" v="6" actId="14100"/>
        <pc:sldMkLst>
          <pc:docMk/>
          <pc:sldMk cId="3485002717" sldId="266"/>
        </pc:sldMkLst>
        <pc:picChg chg="mod">
          <ac:chgData name="Singh, Pratibha (singh2pg)" userId="S::singh2pg@mail.uc.edu::7a75191d-fd3f-4de8-8f4c-71f8f4938bad" providerId="AD" clId="Web-{F071D894-BE7E-4B24-BFBE-EC357A421CB4}" dt="2021-03-18T16:42:12.665" v="6" actId="14100"/>
          <ac:picMkLst>
            <pc:docMk/>
            <pc:sldMk cId="3485002717" sldId="266"/>
            <ac:picMk id="9" creationId="{305B4651-A29B-4C44-A9A3-ADE790D272FF}"/>
          </ac:picMkLst>
        </pc:picChg>
      </pc:sldChg>
      <pc:sldChg chg="modSp">
        <pc:chgData name="Singh, Pratibha (singh2pg)" userId="S::singh2pg@mail.uc.edu::7a75191d-fd3f-4de8-8f4c-71f8f4938bad" providerId="AD" clId="Web-{F071D894-BE7E-4B24-BFBE-EC357A421CB4}" dt="2021-03-18T16:43:19.495" v="14" actId="20577"/>
        <pc:sldMkLst>
          <pc:docMk/>
          <pc:sldMk cId="973767742" sldId="267"/>
        </pc:sldMkLst>
        <pc:spChg chg="mod">
          <ac:chgData name="Singh, Pratibha (singh2pg)" userId="S::singh2pg@mail.uc.edu::7a75191d-fd3f-4de8-8f4c-71f8f4938bad" providerId="AD" clId="Web-{F071D894-BE7E-4B24-BFBE-EC357A421CB4}" dt="2021-03-18T16:43:19.495" v="14" actId="20577"/>
          <ac:spMkLst>
            <pc:docMk/>
            <pc:sldMk cId="973767742" sldId="267"/>
            <ac:spMk id="5" creationId="{EAFF8C14-12FB-43BB-A65C-B41AA7E8A053}"/>
          </ac:spMkLst>
        </pc:spChg>
      </pc:sldChg>
      <pc:sldChg chg="modSp">
        <pc:chgData name="Singh, Pratibha (singh2pg)" userId="S::singh2pg@mail.uc.edu::7a75191d-fd3f-4de8-8f4c-71f8f4938bad" providerId="AD" clId="Web-{F071D894-BE7E-4B24-BFBE-EC357A421CB4}" dt="2021-03-18T16:43:10.761" v="12" actId="20577"/>
        <pc:sldMkLst>
          <pc:docMk/>
          <pc:sldMk cId="2471178288" sldId="268"/>
        </pc:sldMkLst>
        <pc:spChg chg="mod">
          <ac:chgData name="Singh, Pratibha (singh2pg)" userId="S::singh2pg@mail.uc.edu::7a75191d-fd3f-4de8-8f4c-71f8f4938bad" providerId="AD" clId="Web-{F071D894-BE7E-4B24-BFBE-EC357A421CB4}" dt="2021-03-18T16:43:10.761" v="12" actId="20577"/>
          <ac:spMkLst>
            <pc:docMk/>
            <pc:sldMk cId="2471178288" sldId="268"/>
            <ac:spMk id="5" creationId="{4C5D658A-9A90-4E68-A700-72078E0CBCF7}"/>
          </ac:spMkLst>
        </pc:spChg>
        <pc:picChg chg="mod">
          <ac:chgData name="Singh, Pratibha (singh2pg)" userId="S::singh2pg@mail.uc.edu::7a75191d-fd3f-4de8-8f4c-71f8f4938bad" providerId="AD" clId="Web-{F071D894-BE7E-4B24-BFBE-EC357A421CB4}" dt="2021-03-18T16:41:57.446" v="2" actId="14100"/>
          <ac:picMkLst>
            <pc:docMk/>
            <pc:sldMk cId="2471178288" sldId="268"/>
            <ac:picMk id="3074" creationId="{B9ED7417-81F7-408C-B711-B402072F6A36}"/>
          </ac:picMkLst>
        </pc:picChg>
      </pc:sldChg>
    </pc:docChg>
  </pc:docChgLst>
  <pc:docChgLst>
    <pc:chgData name="Dixit, Shama (dixitsm)" userId="S::dixitsm@mail.uc.edu::a292a8db-a423-4934-bb0d-f9b9cb75fa24" providerId="AD" clId="Web-{A7769ACF-D73D-4C59-B1B0-8518B91CD1A5}"/>
    <pc:docChg chg="addSld modSld">
      <pc:chgData name="Dixit, Shama (dixitsm)" userId="S::dixitsm@mail.uc.edu::a292a8db-a423-4934-bb0d-f9b9cb75fa24" providerId="AD" clId="Web-{A7769ACF-D73D-4C59-B1B0-8518B91CD1A5}" dt="2021-04-01T23:38:52.232" v="43" actId="20577"/>
      <pc:docMkLst>
        <pc:docMk/>
      </pc:docMkLst>
      <pc:sldChg chg="modSp">
        <pc:chgData name="Dixit, Shama (dixitsm)" userId="S::dixitsm@mail.uc.edu::a292a8db-a423-4934-bb0d-f9b9cb75fa24" providerId="AD" clId="Web-{A7769ACF-D73D-4C59-B1B0-8518B91CD1A5}" dt="2021-04-01T23:38:52.232" v="43" actId="20577"/>
        <pc:sldMkLst>
          <pc:docMk/>
          <pc:sldMk cId="2966945218" sldId="263"/>
        </pc:sldMkLst>
        <pc:spChg chg="mod">
          <ac:chgData name="Dixit, Shama (dixitsm)" userId="S::dixitsm@mail.uc.edu::a292a8db-a423-4934-bb0d-f9b9cb75fa24" providerId="AD" clId="Web-{A7769ACF-D73D-4C59-B1B0-8518B91CD1A5}" dt="2021-04-01T23:38:52.232" v="43" actId="20577"/>
          <ac:spMkLst>
            <pc:docMk/>
            <pc:sldMk cId="2966945218" sldId="263"/>
            <ac:spMk id="3" creationId="{B8670CEE-7D72-4503-8B4A-58A61AE73DFE}"/>
          </ac:spMkLst>
        </pc:spChg>
      </pc:sldChg>
      <pc:sldChg chg="modSp">
        <pc:chgData name="Dixit, Shama (dixitsm)" userId="S::dixitsm@mail.uc.edu::a292a8db-a423-4934-bb0d-f9b9cb75fa24" providerId="AD" clId="Web-{A7769ACF-D73D-4C59-B1B0-8518B91CD1A5}" dt="2021-04-01T23:38:26.341" v="40" actId="20577"/>
        <pc:sldMkLst>
          <pc:docMk/>
          <pc:sldMk cId="3094267195" sldId="269"/>
        </pc:sldMkLst>
        <pc:spChg chg="mod">
          <ac:chgData name="Dixit, Shama (dixitsm)" userId="S::dixitsm@mail.uc.edu::a292a8db-a423-4934-bb0d-f9b9cb75fa24" providerId="AD" clId="Web-{A7769ACF-D73D-4C59-B1B0-8518B91CD1A5}" dt="2021-04-01T23:37:35.904" v="19" actId="20577"/>
          <ac:spMkLst>
            <pc:docMk/>
            <pc:sldMk cId="3094267195" sldId="269"/>
            <ac:spMk id="2" creationId="{86C9D58F-366C-463A-8230-5920879C5D2A}"/>
          </ac:spMkLst>
        </pc:spChg>
        <pc:spChg chg="mod">
          <ac:chgData name="Dixit, Shama (dixitsm)" userId="S::dixitsm@mail.uc.edu::a292a8db-a423-4934-bb0d-f9b9cb75fa24" providerId="AD" clId="Web-{A7769ACF-D73D-4C59-B1B0-8518B91CD1A5}" dt="2021-04-01T23:38:26.341" v="40" actId="20577"/>
          <ac:spMkLst>
            <pc:docMk/>
            <pc:sldMk cId="3094267195" sldId="269"/>
            <ac:spMk id="4" creationId="{55E083E6-6BAD-4C1F-A890-08082F308631}"/>
          </ac:spMkLst>
        </pc:spChg>
      </pc:sldChg>
      <pc:sldChg chg="addSp delSp modSp new">
        <pc:chgData name="Dixit, Shama (dixitsm)" userId="S::dixitsm@mail.uc.edu::a292a8db-a423-4934-bb0d-f9b9cb75fa24" providerId="AD" clId="Web-{A7769ACF-D73D-4C59-B1B0-8518B91CD1A5}" dt="2021-04-01T23:37:42.388" v="31" actId="20577"/>
        <pc:sldMkLst>
          <pc:docMk/>
          <pc:sldMk cId="1876692110" sldId="270"/>
        </pc:sldMkLst>
        <pc:spChg chg="mod">
          <ac:chgData name="Dixit, Shama (dixitsm)" userId="S::dixitsm@mail.uc.edu::a292a8db-a423-4934-bb0d-f9b9cb75fa24" providerId="AD" clId="Web-{A7769ACF-D73D-4C59-B1B0-8518B91CD1A5}" dt="2021-04-01T23:37:42.388" v="31" actId="20577"/>
          <ac:spMkLst>
            <pc:docMk/>
            <pc:sldMk cId="1876692110" sldId="270"/>
            <ac:spMk id="2" creationId="{425C7435-535E-49A3-9B11-FA77022116B8}"/>
          </ac:spMkLst>
        </pc:spChg>
        <pc:spChg chg="mod">
          <ac:chgData name="Dixit, Shama (dixitsm)" userId="S::dixitsm@mail.uc.edu::a292a8db-a423-4934-bb0d-f9b9cb75fa24" providerId="AD" clId="Web-{A7769ACF-D73D-4C59-B1B0-8518B91CD1A5}" dt="2021-04-01T23:37:15.186" v="12" actId="20577"/>
          <ac:spMkLst>
            <pc:docMk/>
            <pc:sldMk cId="1876692110" sldId="270"/>
            <ac:spMk id="3" creationId="{34A5841B-56D7-40E5-8C86-228FB5A81C9A}"/>
          </ac:spMkLst>
        </pc:spChg>
        <pc:spChg chg="mod">
          <ac:chgData name="Dixit, Shama (dixitsm)" userId="S::dixitsm@mail.uc.edu::a292a8db-a423-4934-bb0d-f9b9cb75fa24" providerId="AD" clId="Web-{A7769ACF-D73D-4C59-B1B0-8518B91CD1A5}" dt="2021-04-01T23:37:12.936" v="11" actId="20577"/>
          <ac:spMkLst>
            <pc:docMk/>
            <pc:sldMk cId="1876692110" sldId="270"/>
            <ac:spMk id="4" creationId="{555082D3-B1F9-4F33-AF8E-00C7D7F2FF57}"/>
          </ac:spMkLst>
        </pc:spChg>
        <pc:spChg chg="mod">
          <ac:chgData name="Dixit, Shama (dixitsm)" userId="S::dixitsm@mail.uc.edu::a292a8db-a423-4934-bb0d-f9b9cb75fa24" providerId="AD" clId="Web-{A7769ACF-D73D-4C59-B1B0-8518B91CD1A5}" dt="2021-04-01T23:37:22.311" v="14" actId="20577"/>
          <ac:spMkLst>
            <pc:docMk/>
            <pc:sldMk cId="1876692110" sldId="270"/>
            <ac:spMk id="5" creationId="{2389C925-EFAD-466C-90EC-844C94C2743A}"/>
          </ac:spMkLst>
        </pc:spChg>
        <pc:spChg chg="del">
          <ac:chgData name="Dixit, Shama (dixitsm)" userId="S::dixitsm@mail.uc.edu::a292a8db-a423-4934-bb0d-f9b9cb75fa24" providerId="AD" clId="Web-{A7769ACF-D73D-4C59-B1B0-8518B91CD1A5}" dt="2021-04-01T23:36:29.420" v="1"/>
          <ac:spMkLst>
            <pc:docMk/>
            <pc:sldMk cId="1876692110" sldId="270"/>
            <ac:spMk id="6" creationId="{2BB0DAA8-D991-4C81-8267-848B2F1C74DE}"/>
          </ac:spMkLst>
        </pc:spChg>
        <pc:picChg chg="add mod ord">
          <ac:chgData name="Dixit, Shama (dixitsm)" userId="S::dixitsm@mail.uc.edu::a292a8db-a423-4934-bb0d-f9b9cb75fa24" providerId="AD" clId="Web-{A7769ACF-D73D-4C59-B1B0-8518B91CD1A5}" dt="2021-04-01T23:37:26.967" v="15" actId="1076"/>
          <ac:picMkLst>
            <pc:docMk/>
            <pc:sldMk cId="1876692110" sldId="270"/>
            <ac:picMk id="7" creationId="{D8C20F44-2892-42E2-B09E-C132ED4F6F18}"/>
          </ac:picMkLst>
        </pc:picChg>
      </pc:sldChg>
    </pc:docChg>
  </pc:docChgLst>
  <pc:docChgLst>
    <pc:chgData name="Vipul Sapra" userId="9553615f-3b73-42b8-895e-bb1e2a6abc2b" providerId="ADAL" clId="{F833F635-9356-4D2F-931A-7AB4AA2F9AD5}"/>
    <pc:docChg chg="undo custSel addSld modSld">
      <pc:chgData name="Vipul Sapra" userId="9553615f-3b73-42b8-895e-bb1e2a6abc2b" providerId="ADAL" clId="{F833F635-9356-4D2F-931A-7AB4AA2F9AD5}" dt="2021-04-15T20:48:24.775" v="949" actId="1076"/>
      <pc:docMkLst>
        <pc:docMk/>
      </pc:docMkLst>
      <pc:sldChg chg="addSp delSp modSp mod">
        <pc:chgData name="Vipul Sapra" userId="9553615f-3b73-42b8-895e-bb1e2a6abc2b" providerId="ADAL" clId="{F833F635-9356-4D2F-931A-7AB4AA2F9AD5}" dt="2021-04-15T20:45:03.878" v="881" actId="1076"/>
        <pc:sldMkLst>
          <pc:docMk/>
          <pc:sldMk cId="2966945218" sldId="263"/>
        </pc:sldMkLst>
        <pc:spChg chg="mod">
          <ac:chgData name="Vipul Sapra" userId="9553615f-3b73-42b8-895e-bb1e2a6abc2b" providerId="ADAL" clId="{F833F635-9356-4D2F-931A-7AB4AA2F9AD5}" dt="2021-04-15T20:29:28.468" v="107" actId="1076"/>
          <ac:spMkLst>
            <pc:docMk/>
            <pc:sldMk cId="2966945218" sldId="263"/>
            <ac:spMk id="2" creationId="{C7A2CBD3-47D8-4211-A29B-16AF23F26828}"/>
          </ac:spMkLst>
        </pc:spChg>
        <pc:spChg chg="mod">
          <ac:chgData name="Vipul Sapra" userId="9553615f-3b73-42b8-895e-bb1e2a6abc2b" providerId="ADAL" clId="{F833F635-9356-4D2F-931A-7AB4AA2F9AD5}" dt="2021-04-15T20:45:03.878" v="881" actId="1076"/>
          <ac:spMkLst>
            <pc:docMk/>
            <pc:sldMk cId="2966945218" sldId="263"/>
            <ac:spMk id="3" creationId="{B8670CEE-7D72-4503-8B4A-58A61AE73DFE}"/>
          </ac:spMkLst>
        </pc:spChg>
        <pc:spChg chg="add del mod">
          <ac:chgData name="Vipul Sapra" userId="9553615f-3b73-42b8-895e-bb1e2a6abc2b" providerId="ADAL" clId="{F833F635-9356-4D2F-931A-7AB4AA2F9AD5}" dt="2021-04-15T20:30:09.767" v="115" actId="478"/>
          <ac:spMkLst>
            <pc:docMk/>
            <pc:sldMk cId="2966945218" sldId="263"/>
            <ac:spMk id="4" creationId="{C63B0108-F92D-4036-A028-E3B25C905E9D}"/>
          </ac:spMkLst>
        </pc:spChg>
      </pc:sldChg>
      <pc:sldChg chg="addSp delSp modSp mod">
        <pc:chgData name="Vipul Sapra" userId="9553615f-3b73-42b8-895e-bb1e2a6abc2b" providerId="ADAL" clId="{F833F635-9356-4D2F-931A-7AB4AA2F9AD5}" dt="2021-04-15T20:17:27.710" v="95"/>
        <pc:sldMkLst>
          <pc:docMk/>
          <pc:sldMk cId="1027494315" sldId="264"/>
        </pc:sldMkLst>
        <pc:spChg chg="mod">
          <ac:chgData name="Vipul Sapra" userId="9553615f-3b73-42b8-895e-bb1e2a6abc2b" providerId="ADAL" clId="{F833F635-9356-4D2F-931A-7AB4AA2F9AD5}" dt="2021-04-15T20:17:27.710" v="95"/>
          <ac:spMkLst>
            <pc:docMk/>
            <pc:sldMk cId="1027494315" sldId="264"/>
            <ac:spMk id="3" creationId="{73292DD1-A806-41D4-9D3C-D46C69D3D0CC}"/>
          </ac:spMkLst>
        </pc:spChg>
        <pc:spChg chg="add del">
          <ac:chgData name="Vipul Sapra" userId="9553615f-3b73-42b8-895e-bb1e2a6abc2b" providerId="ADAL" clId="{F833F635-9356-4D2F-931A-7AB4AA2F9AD5}" dt="2021-04-15T20:16:41.005" v="63"/>
          <ac:spMkLst>
            <pc:docMk/>
            <pc:sldMk cId="1027494315" sldId="264"/>
            <ac:spMk id="4" creationId="{7A3B922F-C491-44D0-90EB-888172B7CD99}"/>
          </ac:spMkLst>
        </pc:spChg>
        <pc:spChg chg="add del mod">
          <ac:chgData name="Vipul Sapra" userId="9553615f-3b73-42b8-895e-bb1e2a6abc2b" providerId="ADAL" clId="{F833F635-9356-4D2F-931A-7AB4AA2F9AD5}" dt="2021-04-15T20:16:40.405" v="62"/>
          <ac:spMkLst>
            <pc:docMk/>
            <pc:sldMk cId="1027494315" sldId="264"/>
            <ac:spMk id="5" creationId="{86663221-BEF9-4DC3-98B3-D1B9EF58BA93}"/>
          </ac:spMkLst>
        </pc:spChg>
      </pc:sldChg>
      <pc:sldChg chg="modSp mod">
        <pc:chgData name="Vipul Sapra" userId="9553615f-3b73-42b8-895e-bb1e2a6abc2b" providerId="ADAL" clId="{F833F635-9356-4D2F-931A-7AB4AA2F9AD5}" dt="2021-04-15T20:29:08.371" v="105" actId="207"/>
        <pc:sldMkLst>
          <pc:docMk/>
          <pc:sldMk cId="3094267195" sldId="269"/>
        </pc:sldMkLst>
        <pc:spChg chg="mod">
          <ac:chgData name="Vipul Sapra" userId="9553615f-3b73-42b8-895e-bb1e2a6abc2b" providerId="ADAL" clId="{F833F635-9356-4D2F-931A-7AB4AA2F9AD5}" dt="2021-04-15T20:29:08.371" v="105" actId="207"/>
          <ac:spMkLst>
            <pc:docMk/>
            <pc:sldMk cId="3094267195" sldId="269"/>
            <ac:spMk id="2" creationId="{86C9D58F-366C-463A-8230-5920879C5D2A}"/>
          </ac:spMkLst>
        </pc:spChg>
        <pc:spChg chg="mod">
          <ac:chgData name="Vipul Sapra" userId="9553615f-3b73-42b8-895e-bb1e2a6abc2b" providerId="ADAL" clId="{F833F635-9356-4D2F-931A-7AB4AA2F9AD5}" dt="2021-04-15T20:13:43.630" v="57" actId="1076"/>
          <ac:spMkLst>
            <pc:docMk/>
            <pc:sldMk cId="3094267195" sldId="269"/>
            <ac:spMk id="5" creationId="{70FA68E3-7C67-4CE7-BC35-74CC9AD6C892}"/>
          </ac:spMkLst>
        </pc:spChg>
        <pc:picChg chg="mod">
          <ac:chgData name="Vipul Sapra" userId="9553615f-3b73-42b8-895e-bb1e2a6abc2b" providerId="ADAL" clId="{F833F635-9356-4D2F-931A-7AB4AA2F9AD5}" dt="2021-04-15T20:13:37.673" v="56" actId="14100"/>
          <ac:picMkLst>
            <pc:docMk/>
            <pc:sldMk cId="3094267195" sldId="269"/>
            <ac:picMk id="7" creationId="{34AE02CC-C7BC-4198-BAB9-5C47DC0F4791}"/>
          </ac:picMkLst>
        </pc:picChg>
      </pc:sldChg>
      <pc:sldChg chg="modSp mod">
        <pc:chgData name="Vipul Sapra" userId="9553615f-3b73-42b8-895e-bb1e2a6abc2b" providerId="ADAL" clId="{F833F635-9356-4D2F-931A-7AB4AA2F9AD5}" dt="2021-04-15T20:29:12.663" v="106" actId="207"/>
        <pc:sldMkLst>
          <pc:docMk/>
          <pc:sldMk cId="1876692110" sldId="270"/>
        </pc:sldMkLst>
        <pc:spChg chg="mod">
          <ac:chgData name="Vipul Sapra" userId="9553615f-3b73-42b8-895e-bb1e2a6abc2b" providerId="ADAL" clId="{F833F635-9356-4D2F-931A-7AB4AA2F9AD5}" dt="2021-04-15T20:29:12.663" v="106" actId="207"/>
          <ac:spMkLst>
            <pc:docMk/>
            <pc:sldMk cId="1876692110" sldId="270"/>
            <ac:spMk id="2" creationId="{425C7435-535E-49A3-9B11-FA77022116B8}"/>
          </ac:spMkLst>
        </pc:spChg>
        <pc:spChg chg="mod">
          <ac:chgData name="Vipul Sapra" userId="9553615f-3b73-42b8-895e-bb1e2a6abc2b" providerId="ADAL" clId="{F833F635-9356-4D2F-931A-7AB4AA2F9AD5}" dt="2021-04-15T20:13:12.580" v="54" actId="1076"/>
          <ac:spMkLst>
            <pc:docMk/>
            <pc:sldMk cId="1876692110" sldId="270"/>
            <ac:spMk id="5" creationId="{2389C925-EFAD-466C-90EC-844C94C2743A}"/>
          </ac:spMkLst>
        </pc:spChg>
        <pc:picChg chg="mod">
          <ac:chgData name="Vipul Sapra" userId="9553615f-3b73-42b8-895e-bb1e2a6abc2b" providerId="ADAL" clId="{F833F635-9356-4D2F-931A-7AB4AA2F9AD5}" dt="2021-04-15T20:13:24.901" v="55" actId="14100"/>
          <ac:picMkLst>
            <pc:docMk/>
            <pc:sldMk cId="1876692110" sldId="270"/>
            <ac:picMk id="7" creationId="{D8C20F44-2892-42E2-B09E-C132ED4F6F18}"/>
          </ac:picMkLst>
        </pc:picChg>
      </pc:sldChg>
      <pc:sldChg chg="addSp delSp modSp new mod">
        <pc:chgData name="Vipul Sapra" userId="9553615f-3b73-42b8-895e-bb1e2a6abc2b" providerId="ADAL" clId="{F833F635-9356-4D2F-931A-7AB4AA2F9AD5}" dt="2021-04-15T20:48:24.775" v="949" actId="1076"/>
        <pc:sldMkLst>
          <pc:docMk/>
          <pc:sldMk cId="536261681" sldId="275"/>
        </pc:sldMkLst>
        <pc:spChg chg="del">
          <ac:chgData name="Vipul Sapra" userId="9553615f-3b73-42b8-895e-bb1e2a6abc2b" providerId="ADAL" clId="{F833F635-9356-4D2F-931A-7AB4AA2F9AD5}" dt="2021-04-15T20:45:16.084" v="883" actId="478"/>
          <ac:spMkLst>
            <pc:docMk/>
            <pc:sldMk cId="536261681" sldId="275"/>
            <ac:spMk id="2" creationId="{F1A94F40-5A8E-4B89-9C7B-6E4EB8E2AA36}"/>
          </ac:spMkLst>
        </pc:spChg>
        <pc:spChg chg="del">
          <ac:chgData name="Vipul Sapra" userId="9553615f-3b73-42b8-895e-bb1e2a6abc2b" providerId="ADAL" clId="{F833F635-9356-4D2F-931A-7AB4AA2F9AD5}" dt="2021-04-15T20:45:20.568" v="884" actId="478"/>
          <ac:spMkLst>
            <pc:docMk/>
            <pc:sldMk cId="536261681" sldId="275"/>
            <ac:spMk id="3" creationId="{CF2F08AE-6D55-4E58-8EE7-E9A086939176}"/>
          </ac:spMkLst>
        </pc:spChg>
        <pc:spChg chg="add mod">
          <ac:chgData name="Vipul Sapra" userId="9553615f-3b73-42b8-895e-bb1e2a6abc2b" providerId="ADAL" clId="{F833F635-9356-4D2F-931A-7AB4AA2F9AD5}" dt="2021-04-15T20:48:19.739" v="948" actId="14100"/>
          <ac:spMkLst>
            <pc:docMk/>
            <pc:sldMk cId="536261681" sldId="275"/>
            <ac:spMk id="4" creationId="{25909F07-E502-4C76-A103-484C11851502}"/>
          </ac:spMkLst>
        </pc:spChg>
        <pc:spChg chg="add mod">
          <ac:chgData name="Vipul Sapra" userId="9553615f-3b73-42b8-895e-bb1e2a6abc2b" providerId="ADAL" clId="{F833F635-9356-4D2F-931A-7AB4AA2F9AD5}" dt="2021-04-15T20:48:24.775" v="949" actId="1076"/>
          <ac:spMkLst>
            <pc:docMk/>
            <pc:sldMk cId="536261681" sldId="275"/>
            <ac:spMk id="5" creationId="{F352FC7B-3CB7-4EDD-9072-C6B470EF99D1}"/>
          </ac:spMkLst>
        </pc:spChg>
      </pc:sldChg>
    </pc:docChg>
  </pc:docChgLst>
  <pc:docChgLst>
    <pc:chgData name="Dixit, Shama (dixitsm)" userId="S::dixitsm@mail.uc.edu::a292a8db-a423-4934-bb0d-f9b9cb75fa24" providerId="AD" clId="Web-{D01A0554-3F86-4E07-B5B7-DA5C3D0E5D42}"/>
    <pc:docChg chg="modSld">
      <pc:chgData name="Dixit, Shama (dixitsm)" userId="S::dixitsm@mail.uc.edu::a292a8db-a423-4934-bb0d-f9b9cb75fa24" providerId="AD" clId="Web-{D01A0554-3F86-4E07-B5B7-DA5C3D0E5D42}" dt="2021-03-18T15:27:04.368" v="16" actId="20577"/>
      <pc:docMkLst>
        <pc:docMk/>
      </pc:docMkLst>
      <pc:sldChg chg="modSp">
        <pc:chgData name="Dixit, Shama (dixitsm)" userId="S::dixitsm@mail.uc.edu::a292a8db-a423-4934-bb0d-f9b9cb75fa24" providerId="AD" clId="Web-{D01A0554-3F86-4E07-B5B7-DA5C3D0E5D42}" dt="2021-03-18T15:27:04.368" v="16" actId="20577"/>
        <pc:sldMkLst>
          <pc:docMk/>
          <pc:sldMk cId="2471178288" sldId="268"/>
        </pc:sldMkLst>
        <pc:spChg chg="mod">
          <ac:chgData name="Dixit, Shama (dixitsm)" userId="S::dixitsm@mail.uc.edu::a292a8db-a423-4934-bb0d-f9b9cb75fa24" providerId="AD" clId="Web-{D01A0554-3F86-4E07-B5B7-DA5C3D0E5D42}" dt="2021-03-18T15:27:04.368" v="16" actId="20577"/>
          <ac:spMkLst>
            <pc:docMk/>
            <pc:sldMk cId="2471178288" sldId="268"/>
            <ac:spMk id="3" creationId="{96AD781F-A731-4BE5-8608-D52C7F15F34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4/15/2021</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4/15/2021</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4/15/2021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4/15/2021</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4/15/2021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a:solidFill>
                  <a:schemeClr val="tx1"/>
                </a:solidFill>
              </a:rPr>
              <a:t>Data analysis of  covid-19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808071"/>
            <a:ext cx="4775075" cy="983848"/>
          </a:xfrm>
        </p:spPr>
        <p:txBody>
          <a:bodyPr vert="horz" lIns="91440" tIns="45720" rIns="91440" bIns="45720" rtlCol="0" anchor="t">
            <a:normAutofit fontScale="55000" lnSpcReduction="20000"/>
          </a:bodyPr>
          <a:lstStyle/>
          <a:p>
            <a:pPr>
              <a:spcAft>
                <a:spcPts val="600"/>
              </a:spcAft>
            </a:pPr>
            <a:r>
              <a:rPr lang="en-US">
                <a:solidFill>
                  <a:schemeClr val="tx1"/>
                </a:solidFill>
              </a:rPr>
              <a:t>SHREEYA IDAGUNJI</a:t>
            </a:r>
          </a:p>
          <a:p>
            <a:pPr>
              <a:spcAft>
                <a:spcPts val="600"/>
              </a:spcAft>
            </a:pPr>
            <a:r>
              <a:rPr lang="en-US">
                <a:solidFill>
                  <a:schemeClr val="tx1"/>
                </a:solidFill>
              </a:rPr>
              <a:t>SHAMA DIXIT</a:t>
            </a:r>
          </a:p>
          <a:p>
            <a:pPr>
              <a:spcAft>
                <a:spcPts val="600"/>
              </a:spcAft>
            </a:pPr>
            <a:r>
              <a:rPr lang="en-US">
                <a:solidFill>
                  <a:schemeClr val="tx1"/>
                </a:solidFill>
              </a:rPr>
              <a:t>VIPUL SAPRA</a:t>
            </a:r>
          </a:p>
          <a:p>
            <a:pPr>
              <a:spcAft>
                <a:spcPts val="600"/>
              </a:spcAft>
            </a:pPr>
            <a:r>
              <a:rPr lang="en-US">
                <a:solidFill>
                  <a:schemeClr val="tx1"/>
                </a:solidFill>
              </a:rPr>
              <a:t>PRATIBHA SINGH</a:t>
            </a:r>
          </a:p>
          <a:p>
            <a:pPr>
              <a:spcAft>
                <a:spcPts val="600"/>
              </a:spcAft>
            </a:pPr>
            <a:endParaRPr lang="en-US">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CD124E-A2DD-43B6-A32E-F7846537FEAE}"/>
              </a:ext>
            </a:extLst>
          </p:cNvPr>
          <p:cNvPicPr>
            <a:picLocks noChangeAspect="1"/>
          </p:cNvPicPr>
          <p:nvPr/>
        </p:nvPicPr>
        <p:blipFill>
          <a:blip r:embed="rId2"/>
          <a:stretch>
            <a:fillRect/>
          </a:stretch>
        </p:blipFill>
        <p:spPr>
          <a:xfrm>
            <a:off x="520982" y="237744"/>
            <a:ext cx="7111434" cy="6382512"/>
          </a:xfrm>
          <a:prstGeom prst="rect">
            <a:avLst/>
          </a:prstGeom>
          <a:noFill/>
          <a:ln>
            <a:noFill/>
          </a:ln>
        </p:spPr>
      </p:pic>
      <p:sp>
        <p:nvSpPr>
          <p:cNvPr id="2" name="Title 1">
            <a:extLst>
              <a:ext uri="{FF2B5EF4-FFF2-40B4-BE49-F238E27FC236}">
                <a16:creationId xmlns:a16="http://schemas.microsoft.com/office/drawing/2014/main" id="{C91FCFFD-47B3-41FB-9482-3FF66D742A2E}"/>
              </a:ext>
            </a:extLst>
          </p:cNvPr>
          <p:cNvSpPr>
            <a:spLocks noGrp="1"/>
          </p:cNvSpPr>
          <p:nvPr>
            <p:ph type="title"/>
          </p:nvPr>
        </p:nvSpPr>
        <p:spPr>
          <a:xfrm>
            <a:off x="8477250" y="561301"/>
            <a:ext cx="3144774" cy="1645920"/>
          </a:xfrm>
        </p:spPr>
        <p:txBody>
          <a:bodyPr anchor="b">
            <a:normAutofit/>
          </a:bodyPr>
          <a:lstStyle/>
          <a:p>
            <a:r>
              <a:rPr lang="en-US" sz="3000" dirty="0"/>
              <a:t>Regression Lines for above Scatter plots</a:t>
            </a:r>
          </a:p>
        </p:txBody>
      </p:sp>
      <p:sp>
        <p:nvSpPr>
          <p:cNvPr id="3" name="Content Placeholder 2">
            <a:extLst>
              <a:ext uri="{FF2B5EF4-FFF2-40B4-BE49-F238E27FC236}">
                <a16:creationId xmlns:a16="http://schemas.microsoft.com/office/drawing/2014/main" id="{13A789DE-EAD9-4BD1-B1B3-861A54A9C6F6}"/>
              </a:ext>
            </a:extLst>
          </p:cNvPr>
          <p:cNvSpPr>
            <a:spLocks noGrp="1"/>
          </p:cNvSpPr>
          <p:nvPr>
            <p:ph type="body" sz="half" idx="2"/>
          </p:nvPr>
        </p:nvSpPr>
        <p:spPr>
          <a:xfrm>
            <a:off x="8477250" y="2386584"/>
            <a:ext cx="3144774" cy="3511296"/>
          </a:xfrm>
        </p:spPr>
        <p:txBody>
          <a:bodyPr>
            <a:normAutofit/>
          </a:bodyPr>
          <a:lstStyle/>
          <a:p>
            <a:pPr>
              <a:lnSpc>
                <a:spcPct val="100000"/>
              </a:lnSpc>
            </a:pPr>
            <a:r>
              <a:rPr lang="en-US" sz="1300" dirty="0" err="1"/>
              <a:t>scatter_totaldeathspermil_popdensity</a:t>
            </a:r>
            <a:r>
              <a:rPr lang="en-US" sz="1300" dirty="0"/>
              <a:t> &lt;- </a:t>
            </a:r>
            <a:r>
              <a:rPr lang="en-US" sz="1300" dirty="0" err="1"/>
              <a:t>ggplot</a:t>
            </a:r>
            <a:r>
              <a:rPr lang="en-US" sz="1300" dirty="0"/>
              <a:t>(by_jan01) + </a:t>
            </a:r>
          </a:p>
          <a:p>
            <a:pPr>
              <a:lnSpc>
                <a:spcPct val="100000"/>
              </a:lnSpc>
            </a:pPr>
            <a:r>
              <a:rPr lang="en-US" sz="1300" dirty="0"/>
              <a:t>  </a:t>
            </a:r>
            <a:r>
              <a:rPr lang="en-US" sz="1300" dirty="0" err="1"/>
              <a:t>geom_point</a:t>
            </a:r>
            <a:r>
              <a:rPr lang="en-US" sz="1300" dirty="0"/>
              <a:t>(</a:t>
            </a:r>
            <a:r>
              <a:rPr lang="en-US" sz="1300" dirty="0" err="1"/>
              <a:t>aes</a:t>
            </a:r>
            <a:r>
              <a:rPr lang="en-US" sz="1300" dirty="0"/>
              <a:t>(x=</a:t>
            </a:r>
            <a:r>
              <a:rPr lang="en-US" sz="1300" dirty="0" err="1"/>
              <a:t>population_density</a:t>
            </a:r>
            <a:r>
              <a:rPr lang="en-US" sz="1300" dirty="0"/>
              <a:t>, y=</a:t>
            </a:r>
            <a:r>
              <a:rPr lang="en-US" sz="1300" dirty="0" err="1"/>
              <a:t>total_deaths_per_million</a:t>
            </a:r>
            <a:r>
              <a:rPr lang="en-US" sz="1300" dirty="0"/>
              <a:t>, color=continent))+</a:t>
            </a:r>
          </a:p>
          <a:p>
            <a:pPr>
              <a:lnSpc>
                <a:spcPct val="100000"/>
              </a:lnSpc>
            </a:pPr>
            <a:r>
              <a:rPr lang="en-US" sz="1300" dirty="0"/>
              <a:t>  labs(x='Population Density', y = 'Total Deaths per Million', title = 'Population Density Vs Total Deaths per Million')+</a:t>
            </a:r>
          </a:p>
          <a:p>
            <a:pPr>
              <a:lnSpc>
                <a:spcPct val="100000"/>
              </a:lnSpc>
            </a:pPr>
            <a:r>
              <a:rPr lang="en-US" sz="1300" dirty="0"/>
              <a:t>  </a:t>
            </a:r>
            <a:r>
              <a:rPr lang="en-US" sz="1300" dirty="0" err="1"/>
              <a:t>xlim</a:t>
            </a:r>
            <a:r>
              <a:rPr lang="en-US" sz="1300" dirty="0"/>
              <a:t>(0,2000) + </a:t>
            </a:r>
          </a:p>
          <a:p>
            <a:pPr>
              <a:lnSpc>
                <a:spcPct val="100000"/>
              </a:lnSpc>
            </a:pPr>
            <a:r>
              <a:rPr lang="en-US" sz="1300" dirty="0"/>
              <a:t>  </a:t>
            </a:r>
            <a:r>
              <a:rPr lang="en-US" sz="1300" dirty="0" err="1"/>
              <a:t>geom_smooth</a:t>
            </a:r>
            <a:r>
              <a:rPr lang="en-US" sz="1300" dirty="0"/>
              <a:t>(method = '</a:t>
            </a:r>
            <a:r>
              <a:rPr lang="en-US" sz="1300" dirty="0" err="1"/>
              <a:t>lm</a:t>
            </a:r>
            <a:r>
              <a:rPr lang="en-US" sz="1300" dirty="0"/>
              <a:t>', </a:t>
            </a:r>
            <a:r>
              <a:rPr lang="en-US" sz="1300" dirty="0" err="1"/>
              <a:t>aes</a:t>
            </a:r>
            <a:r>
              <a:rPr lang="en-US" sz="1300" dirty="0"/>
              <a:t>(x=</a:t>
            </a:r>
            <a:r>
              <a:rPr lang="en-US" sz="1300" dirty="0" err="1"/>
              <a:t>population_density</a:t>
            </a:r>
            <a:r>
              <a:rPr lang="en-US" sz="1300" dirty="0"/>
              <a:t>, y=</a:t>
            </a:r>
            <a:r>
              <a:rPr lang="en-US" sz="1300" dirty="0" err="1"/>
              <a:t>total_deaths_per_million</a:t>
            </a:r>
            <a:r>
              <a:rPr lang="en-US" sz="1300" dirty="0"/>
              <a:t>), se = FALSE)</a:t>
            </a:r>
          </a:p>
        </p:txBody>
      </p:sp>
    </p:spTree>
    <p:extLst>
      <p:ext uri="{BB962C8B-B14F-4D97-AF65-F5344CB8AC3E}">
        <p14:creationId xmlns:p14="http://schemas.microsoft.com/office/powerpoint/2010/main" val="2584673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A789DE-EAD9-4BD1-B1B3-861A54A9C6F6}"/>
              </a:ext>
            </a:extLst>
          </p:cNvPr>
          <p:cNvSpPr>
            <a:spLocks noGrp="1"/>
          </p:cNvSpPr>
          <p:nvPr>
            <p:ph type="body" sz="half" idx="2"/>
          </p:nvPr>
        </p:nvSpPr>
        <p:spPr>
          <a:xfrm>
            <a:off x="8477250" y="703385"/>
            <a:ext cx="3144774" cy="5194495"/>
          </a:xfrm>
        </p:spPr>
        <p:txBody>
          <a:bodyPr>
            <a:normAutofit/>
          </a:bodyPr>
          <a:lstStyle/>
          <a:p>
            <a:pPr>
              <a:lnSpc>
                <a:spcPct val="100000"/>
              </a:lnSpc>
            </a:pPr>
            <a:r>
              <a:rPr lang="en-US" sz="1300" dirty="0"/>
              <a:t>scatter_totaldeathspermil_aged70 &lt;- </a:t>
            </a:r>
            <a:r>
              <a:rPr lang="en-US" sz="1300" dirty="0" err="1"/>
              <a:t>ggplot</a:t>
            </a:r>
            <a:r>
              <a:rPr lang="en-US" sz="1300" dirty="0"/>
              <a:t>(by_jan01) + </a:t>
            </a:r>
          </a:p>
          <a:p>
            <a:pPr>
              <a:lnSpc>
                <a:spcPct val="100000"/>
              </a:lnSpc>
            </a:pPr>
            <a:r>
              <a:rPr lang="en-US" sz="1300" dirty="0"/>
              <a:t>  </a:t>
            </a:r>
            <a:r>
              <a:rPr lang="en-US" sz="1300" dirty="0" err="1"/>
              <a:t>geom_point</a:t>
            </a:r>
            <a:r>
              <a:rPr lang="en-US" sz="1300" dirty="0"/>
              <a:t>(mapping=</a:t>
            </a:r>
            <a:r>
              <a:rPr lang="en-US" sz="1300" dirty="0" err="1"/>
              <a:t>aes</a:t>
            </a:r>
            <a:r>
              <a:rPr lang="en-US" sz="1300" dirty="0"/>
              <a:t>(x=percent_aged_70_older, y=</a:t>
            </a:r>
            <a:r>
              <a:rPr lang="en-US" sz="1300" dirty="0" err="1"/>
              <a:t>total_deaths_per_million</a:t>
            </a:r>
            <a:r>
              <a:rPr lang="en-US" sz="1300" dirty="0"/>
              <a:t>, color=continent))+ </a:t>
            </a:r>
          </a:p>
          <a:p>
            <a:pPr>
              <a:lnSpc>
                <a:spcPct val="100000"/>
              </a:lnSpc>
            </a:pPr>
            <a:r>
              <a:rPr lang="en-US" sz="1300" dirty="0"/>
              <a:t>  </a:t>
            </a:r>
            <a:r>
              <a:rPr lang="en-US" sz="1300" dirty="0" err="1"/>
              <a:t>ggtitle</a:t>
            </a:r>
            <a:r>
              <a:rPr lang="en-US" sz="1300" dirty="0"/>
              <a:t>("Total deaths per million vs % aged 70 &amp; older, by country")+</a:t>
            </a:r>
          </a:p>
          <a:p>
            <a:pPr>
              <a:lnSpc>
                <a:spcPct val="100000"/>
              </a:lnSpc>
            </a:pPr>
            <a:r>
              <a:rPr lang="en-US" sz="1300" dirty="0"/>
              <a:t>  theme(</a:t>
            </a:r>
            <a:r>
              <a:rPr lang="en-US" sz="1300" dirty="0" err="1"/>
              <a:t>plot.title</a:t>
            </a:r>
            <a:r>
              <a:rPr lang="en-US" sz="1300" dirty="0"/>
              <a:t> = </a:t>
            </a:r>
            <a:r>
              <a:rPr lang="en-US" sz="1300" dirty="0" err="1"/>
              <a:t>element_text</a:t>
            </a:r>
            <a:r>
              <a:rPr lang="en-US" sz="1300" dirty="0"/>
              <a:t>(</a:t>
            </a:r>
            <a:r>
              <a:rPr lang="en-US" sz="1300" dirty="0" err="1"/>
              <a:t>hjust</a:t>
            </a:r>
            <a:r>
              <a:rPr lang="en-US" sz="1300" dirty="0"/>
              <a:t>=.5)) + </a:t>
            </a:r>
          </a:p>
          <a:p>
            <a:pPr>
              <a:lnSpc>
                <a:spcPct val="100000"/>
              </a:lnSpc>
            </a:pPr>
            <a:r>
              <a:rPr lang="en-US" sz="1300" dirty="0"/>
              <a:t>  </a:t>
            </a:r>
            <a:r>
              <a:rPr lang="en-US" sz="1300" dirty="0" err="1"/>
              <a:t>geom_smooth</a:t>
            </a:r>
            <a:r>
              <a:rPr lang="en-US" sz="1300" dirty="0"/>
              <a:t>(method = '</a:t>
            </a:r>
            <a:r>
              <a:rPr lang="en-US" sz="1300" dirty="0" err="1"/>
              <a:t>lm</a:t>
            </a:r>
            <a:r>
              <a:rPr lang="en-US" sz="1300" dirty="0"/>
              <a:t>', </a:t>
            </a:r>
            <a:r>
              <a:rPr lang="en-US" sz="1300" dirty="0" err="1"/>
              <a:t>aes</a:t>
            </a:r>
            <a:r>
              <a:rPr lang="en-US" sz="1300" dirty="0"/>
              <a:t>(x=percent_aged_70_older, y=</a:t>
            </a:r>
            <a:r>
              <a:rPr lang="en-US" sz="1300" dirty="0" err="1"/>
              <a:t>total_deaths_per_million</a:t>
            </a:r>
            <a:r>
              <a:rPr lang="en-US" sz="1300" dirty="0"/>
              <a:t>), se = FALSE)</a:t>
            </a:r>
          </a:p>
          <a:p>
            <a:pPr>
              <a:lnSpc>
                <a:spcPct val="100000"/>
              </a:lnSpc>
            </a:pPr>
            <a:endParaRPr lang="en-US" sz="1300" dirty="0"/>
          </a:p>
          <a:p>
            <a:pPr>
              <a:lnSpc>
                <a:spcPct val="100000"/>
              </a:lnSpc>
            </a:pPr>
            <a:endParaRPr lang="en-US" sz="1300" dirty="0"/>
          </a:p>
        </p:txBody>
      </p:sp>
      <p:pic>
        <p:nvPicPr>
          <p:cNvPr id="6" name="Picture 5">
            <a:extLst>
              <a:ext uri="{FF2B5EF4-FFF2-40B4-BE49-F238E27FC236}">
                <a16:creationId xmlns:a16="http://schemas.microsoft.com/office/drawing/2014/main" id="{62E51F17-DAA2-4525-A7FB-5E52900C2308}"/>
              </a:ext>
            </a:extLst>
          </p:cNvPr>
          <p:cNvPicPr>
            <a:picLocks noChangeAspect="1"/>
          </p:cNvPicPr>
          <p:nvPr/>
        </p:nvPicPr>
        <p:blipFill>
          <a:blip r:embed="rId2"/>
          <a:stretch>
            <a:fillRect/>
          </a:stretch>
        </p:blipFill>
        <p:spPr>
          <a:xfrm>
            <a:off x="569976" y="271462"/>
            <a:ext cx="7105650" cy="6315075"/>
          </a:xfrm>
          <a:prstGeom prst="rect">
            <a:avLst/>
          </a:prstGeom>
        </p:spPr>
      </p:pic>
    </p:spTree>
    <p:extLst>
      <p:ext uri="{BB962C8B-B14F-4D97-AF65-F5344CB8AC3E}">
        <p14:creationId xmlns:p14="http://schemas.microsoft.com/office/powerpoint/2010/main" val="4224121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A789DE-EAD9-4BD1-B1B3-861A54A9C6F6}"/>
              </a:ext>
            </a:extLst>
          </p:cNvPr>
          <p:cNvSpPr>
            <a:spLocks noGrp="1"/>
          </p:cNvSpPr>
          <p:nvPr>
            <p:ph type="body" sz="half" idx="2"/>
          </p:nvPr>
        </p:nvSpPr>
        <p:spPr>
          <a:xfrm>
            <a:off x="8477250" y="633046"/>
            <a:ext cx="3144774" cy="5264834"/>
          </a:xfrm>
        </p:spPr>
        <p:txBody>
          <a:bodyPr>
            <a:normAutofit/>
          </a:bodyPr>
          <a:lstStyle/>
          <a:p>
            <a:pPr>
              <a:lnSpc>
                <a:spcPct val="100000"/>
              </a:lnSpc>
            </a:pPr>
            <a:r>
              <a:rPr lang="en-US" sz="1300" dirty="0" err="1"/>
              <a:t>scatter_totalcasespermil_gdp</a:t>
            </a:r>
            <a:r>
              <a:rPr lang="en-US" sz="1300" dirty="0"/>
              <a:t> &lt;- </a:t>
            </a:r>
            <a:r>
              <a:rPr lang="en-US" sz="1300" dirty="0" err="1"/>
              <a:t>ggplot</a:t>
            </a:r>
            <a:r>
              <a:rPr lang="en-US" sz="1300" dirty="0"/>
              <a:t>(by_jan01) + </a:t>
            </a:r>
          </a:p>
          <a:p>
            <a:pPr>
              <a:lnSpc>
                <a:spcPct val="100000"/>
              </a:lnSpc>
            </a:pPr>
            <a:r>
              <a:rPr lang="en-US" sz="1300" dirty="0"/>
              <a:t>  </a:t>
            </a:r>
            <a:r>
              <a:rPr lang="en-US" sz="1300" dirty="0" err="1"/>
              <a:t>geom_point</a:t>
            </a:r>
            <a:r>
              <a:rPr lang="en-US" sz="1300" dirty="0"/>
              <a:t>(mapping=</a:t>
            </a:r>
            <a:r>
              <a:rPr lang="en-US" sz="1300" dirty="0" err="1"/>
              <a:t>aes</a:t>
            </a:r>
            <a:r>
              <a:rPr lang="en-US" sz="1300" dirty="0"/>
              <a:t>(x=</a:t>
            </a:r>
            <a:r>
              <a:rPr lang="en-US" sz="1300" dirty="0" err="1"/>
              <a:t>gdp_per_capita</a:t>
            </a:r>
            <a:r>
              <a:rPr lang="en-US" sz="1300" dirty="0"/>
              <a:t>, y=</a:t>
            </a:r>
            <a:r>
              <a:rPr lang="en-US" sz="1300" dirty="0" err="1"/>
              <a:t>total_cases_per_million</a:t>
            </a:r>
            <a:r>
              <a:rPr lang="en-US" sz="1300" dirty="0"/>
              <a:t>, color=continent, size=</a:t>
            </a:r>
            <a:r>
              <a:rPr lang="en-US" sz="1300" dirty="0" err="1"/>
              <a:t>total_deaths_per_million</a:t>
            </a:r>
            <a:r>
              <a:rPr lang="en-US" sz="1300" dirty="0"/>
              <a:t>))+</a:t>
            </a:r>
          </a:p>
          <a:p>
            <a:pPr>
              <a:lnSpc>
                <a:spcPct val="100000"/>
              </a:lnSpc>
            </a:pPr>
            <a:r>
              <a:rPr lang="en-US" sz="1300" dirty="0"/>
              <a:t>  </a:t>
            </a:r>
            <a:r>
              <a:rPr lang="en-US" sz="1300" dirty="0" err="1"/>
              <a:t>ggtitle</a:t>
            </a:r>
            <a:r>
              <a:rPr lang="en-US" sz="1300" dirty="0"/>
              <a:t>("Total cases per million vs GDP per capita, by country")+</a:t>
            </a:r>
          </a:p>
          <a:p>
            <a:pPr>
              <a:lnSpc>
                <a:spcPct val="100000"/>
              </a:lnSpc>
            </a:pPr>
            <a:r>
              <a:rPr lang="en-US" sz="1300" dirty="0"/>
              <a:t>  theme(</a:t>
            </a:r>
            <a:r>
              <a:rPr lang="en-US" sz="1300" dirty="0" err="1"/>
              <a:t>plot.title</a:t>
            </a:r>
            <a:r>
              <a:rPr lang="en-US" sz="1300" dirty="0"/>
              <a:t> = </a:t>
            </a:r>
            <a:r>
              <a:rPr lang="en-US" sz="1300" dirty="0" err="1"/>
              <a:t>element_text</a:t>
            </a:r>
            <a:r>
              <a:rPr lang="en-US" sz="1300" dirty="0"/>
              <a:t>(</a:t>
            </a:r>
            <a:r>
              <a:rPr lang="en-US" sz="1300" dirty="0" err="1"/>
              <a:t>hjust</a:t>
            </a:r>
            <a:r>
              <a:rPr lang="en-US" sz="1300" dirty="0"/>
              <a:t>=.5))+</a:t>
            </a:r>
          </a:p>
          <a:p>
            <a:pPr>
              <a:lnSpc>
                <a:spcPct val="100000"/>
              </a:lnSpc>
            </a:pPr>
            <a:r>
              <a:rPr lang="en-US" sz="1300" dirty="0"/>
              <a:t>  </a:t>
            </a:r>
            <a:r>
              <a:rPr lang="en-US" sz="1300" dirty="0" err="1"/>
              <a:t>xlab</a:t>
            </a:r>
            <a:r>
              <a:rPr lang="en-US" sz="1300" dirty="0"/>
              <a:t>("GDP per capita")+</a:t>
            </a:r>
            <a:r>
              <a:rPr lang="en-US" sz="1300" dirty="0" err="1"/>
              <a:t>ylab</a:t>
            </a:r>
            <a:r>
              <a:rPr lang="en-US" sz="1300" dirty="0"/>
              <a:t>("Total cases per million")+</a:t>
            </a:r>
            <a:r>
              <a:rPr lang="en-US" sz="1300" dirty="0" err="1"/>
              <a:t>xlim</a:t>
            </a:r>
            <a:r>
              <a:rPr lang="en-US" sz="1300" dirty="0"/>
              <a:t>(0,80000)+</a:t>
            </a:r>
          </a:p>
          <a:p>
            <a:pPr>
              <a:lnSpc>
                <a:spcPct val="100000"/>
              </a:lnSpc>
            </a:pPr>
            <a:r>
              <a:rPr lang="en-US" sz="1300" dirty="0"/>
              <a:t>  </a:t>
            </a:r>
            <a:r>
              <a:rPr lang="en-US" sz="1300" dirty="0" err="1"/>
              <a:t>geom_smooth</a:t>
            </a:r>
            <a:r>
              <a:rPr lang="en-US" sz="1300" dirty="0"/>
              <a:t>(method = '</a:t>
            </a:r>
            <a:r>
              <a:rPr lang="en-US" sz="1300" dirty="0" err="1"/>
              <a:t>lm</a:t>
            </a:r>
            <a:r>
              <a:rPr lang="en-US" sz="1300" dirty="0"/>
              <a:t>', </a:t>
            </a:r>
            <a:r>
              <a:rPr lang="en-US" sz="1300" dirty="0" err="1"/>
              <a:t>aes</a:t>
            </a:r>
            <a:r>
              <a:rPr lang="en-US" sz="1300" dirty="0"/>
              <a:t>(x=</a:t>
            </a:r>
            <a:r>
              <a:rPr lang="en-US" sz="1300" dirty="0" err="1"/>
              <a:t>gdp_per_capita</a:t>
            </a:r>
            <a:r>
              <a:rPr lang="en-US" sz="1300" dirty="0"/>
              <a:t>, y=</a:t>
            </a:r>
            <a:r>
              <a:rPr lang="en-US" sz="1300" dirty="0" err="1"/>
              <a:t>total_cases_per_million</a:t>
            </a:r>
            <a:r>
              <a:rPr lang="en-US" sz="1300" dirty="0"/>
              <a:t>), se = FALSE)</a:t>
            </a:r>
          </a:p>
        </p:txBody>
      </p:sp>
      <p:pic>
        <p:nvPicPr>
          <p:cNvPr id="8" name="Picture 7">
            <a:extLst>
              <a:ext uri="{FF2B5EF4-FFF2-40B4-BE49-F238E27FC236}">
                <a16:creationId xmlns:a16="http://schemas.microsoft.com/office/drawing/2014/main" id="{179CF030-59E2-4B2F-872E-EF0630A084BA}"/>
              </a:ext>
            </a:extLst>
          </p:cNvPr>
          <p:cNvPicPr>
            <a:picLocks noChangeAspect="1"/>
          </p:cNvPicPr>
          <p:nvPr/>
        </p:nvPicPr>
        <p:blipFill>
          <a:blip r:embed="rId2"/>
          <a:stretch>
            <a:fillRect/>
          </a:stretch>
        </p:blipFill>
        <p:spPr>
          <a:xfrm>
            <a:off x="569976" y="252412"/>
            <a:ext cx="7067550" cy="6353175"/>
          </a:xfrm>
          <a:prstGeom prst="rect">
            <a:avLst/>
          </a:prstGeom>
        </p:spPr>
      </p:pic>
    </p:spTree>
    <p:extLst>
      <p:ext uri="{BB962C8B-B14F-4D97-AF65-F5344CB8AC3E}">
        <p14:creationId xmlns:p14="http://schemas.microsoft.com/office/powerpoint/2010/main" val="2331173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CBD3-47D8-4211-A29B-16AF23F26828}"/>
              </a:ext>
            </a:extLst>
          </p:cNvPr>
          <p:cNvSpPr>
            <a:spLocks noGrp="1"/>
          </p:cNvSpPr>
          <p:nvPr>
            <p:ph type="title"/>
          </p:nvPr>
        </p:nvSpPr>
        <p:spPr>
          <a:xfrm>
            <a:off x="926123" y="628526"/>
            <a:ext cx="10058400" cy="1371600"/>
          </a:xfrm>
        </p:spPr>
        <p:txBody>
          <a:bodyPr/>
          <a:lstStyle/>
          <a:p>
            <a:pPr algn="ctr"/>
            <a:r>
              <a:rPr lang="en-US" dirty="0">
                <a:solidFill>
                  <a:srgbClr val="FF0000"/>
                </a:solidFill>
              </a:rPr>
              <a:t>Summary</a:t>
            </a:r>
          </a:p>
        </p:txBody>
      </p:sp>
      <p:sp>
        <p:nvSpPr>
          <p:cNvPr id="3" name="Content Placeholder 2">
            <a:extLst>
              <a:ext uri="{FF2B5EF4-FFF2-40B4-BE49-F238E27FC236}">
                <a16:creationId xmlns:a16="http://schemas.microsoft.com/office/drawing/2014/main" id="{B8670CEE-7D72-4503-8B4A-58A61AE73DFE}"/>
              </a:ext>
            </a:extLst>
          </p:cNvPr>
          <p:cNvSpPr>
            <a:spLocks noGrp="1"/>
          </p:cNvSpPr>
          <p:nvPr>
            <p:ph idx="1"/>
          </p:nvPr>
        </p:nvSpPr>
        <p:spPr>
          <a:xfrm>
            <a:off x="926123" y="2379850"/>
            <a:ext cx="10058400" cy="3849624"/>
          </a:xfrm>
        </p:spPr>
        <p:txBody>
          <a:bodyPr vert="horz" lIns="91440" tIns="45720" rIns="91440" bIns="45720" rtlCol="0" anchor="t">
            <a:normAutofit/>
          </a:bodyPr>
          <a:lstStyle/>
          <a:p>
            <a:r>
              <a:rPr lang="en-US" dirty="0">
                <a:cs typeface="Calibri"/>
              </a:rPr>
              <a:t>The COVID 19 Pandemic has changed our perspective towards things like personal hygiene, State health Facilities and human to human interaction.</a:t>
            </a:r>
          </a:p>
          <a:p>
            <a:r>
              <a:rPr lang="en-US" b="0" i="0" dirty="0">
                <a:effectLst/>
                <a:cs typeface="Calibri"/>
              </a:rPr>
              <a:t>We are on a path to defeat the Virus. We can truly defeat it by learning to control such diseases locally and stop an epidemic from becoming a Pandemic.</a:t>
            </a:r>
          </a:p>
          <a:p>
            <a:r>
              <a:rPr lang="en-US" dirty="0">
                <a:cs typeface="Calibri"/>
              </a:rPr>
              <a:t>To be better prepared for an unforeseen future, we would advice that Nation health services be free if possible, for Senior Citizens. </a:t>
            </a:r>
            <a:endParaRPr lang="en-US" b="0" i="0" dirty="0">
              <a:effectLst/>
              <a:cs typeface="Calibri"/>
            </a:endParaRPr>
          </a:p>
          <a:p>
            <a:r>
              <a:rPr lang="en-US" dirty="0"/>
              <a:t>This Pandemic has been a great leveler and has show there is no difference between rich and poor when it comes to wellbeing.</a:t>
            </a:r>
          </a:p>
        </p:txBody>
      </p:sp>
    </p:spTree>
    <p:extLst>
      <p:ext uri="{BB962C8B-B14F-4D97-AF65-F5344CB8AC3E}">
        <p14:creationId xmlns:p14="http://schemas.microsoft.com/office/powerpoint/2010/main" val="2966945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909F07-E502-4C76-A103-484C11851502}"/>
              </a:ext>
            </a:extLst>
          </p:cNvPr>
          <p:cNvSpPr/>
          <p:nvPr/>
        </p:nvSpPr>
        <p:spPr>
          <a:xfrm>
            <a:off x="3008671" y="1625230"/>
            <a:ext cx="6091084" cy="923330"/>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Thank You!</a:t>
            </a:r>
          </a:p>
        </p:txBody>
      </p:sp>
      <p:sp>
        <p:nvSpPr>
          <p:cNvPr id="5" name="Rectangle 4">
            <a:extLst>
              <a:ext uri="{FF2B5EF4-FFF2-40B4-BE49-F238E27FC236}">
                <a16:creationId xmlns:a16="http://schemas.microsoft.com/office/drawing/2014/main" id="{F352FC7B-3CB7-4EDD-9072-C6B470EF99D1}"/>
              </a:ext>
            </a:extLst>
          </p:cNvPr>
          <p:cNvSpPr/>
          <p:nvPr/>
        </p:nvSpPr>
        <p:spPr>
          <a:xfrm>
            <a:off x="3251123" y="3429000"/>
            <a:ext cx="5689753" cy="923330"/>
          </a:xfrm>
          <a:prstGeom prst="rect">
            <a:avLst/>
          </a:prstGeom>
          <a:noFill/>
        </p:spPr>
        <p:txBody>
          <a:bodyPr wrap="squar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Any Question?</a:t>
            </a:r>
          </a:p>
        </p:txBody>
      </p:sp>
    </p:spTree>
    <p:extLst>
      <p:ext uri="{BB962C8B-B14F-4D97-AF65-F5344CB8AC3E}">
        <p14:creationId xmlns:p14="http://schemas.microsoft.com/office/powerpoint/2010/main" val="536261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46D8-DD4B-4E48-9A11-099BD022524C}"/>
              </a:ext>
            </a:extLst>
          </p:cNvPr>
          <p:cNvSpPr>
            <a:spLocks noGrp="1"/>
          </p:cNvSpPr>
          <p:nvPr>
            <p:ph type="title"/>
          </p:nvPr>
        </p:nvSpPr>
        <p:spPr/>
        <p:txBody>
          <a:bodyPr/>
          <a:lstStyle/>
          <a:p>
            <a:pPr algn="ctr"/>
            <a:r>
              <a:rPr lang="en-US"/>
              <a:t> </a:t>
            </a:r>
            <a:r>
              <a:rPr lang="en-US">
                <a:solidFill>
                  <a:srgbClr val="FF0000"/>
                </a:solidFill>
              </a:rPr>
              <a:t>Pandemic &amp; Project Goals !</a:t>
            </a:r>
          </a:p>
        </p:txBody>
      </p:sp>
      <p:sp>
        <p:nvSpPr>
          <p:cNvPr id="3" name="Content Placeholder 2">
            <a:extLst>
              <a:ext uri="{FF2B5EF4-FFF2-40B4-BE49-F238E27FC236}">
                <a16:creationId xmlns:a16="http://schemas.microsoft.com/office/drawing/2014/main" id="{38B52034-0323-43B1-8C1D-17BE6A21C113}"/>
              </a:ext>
            </a:extLst>
          </p:cNvPr>
          <p:cNvSpPr>
            <a:spLocks noGrp="1"/>
          </p:cNvSpPr>
          <p:nvPr>
            <p:ph idx="1"/>
          </p:nvPr>
        </p:nvSpPr>
        <p:spPr/>
        <p:txBody>
          <a:bodyPr/>
          <a:lstStyle/>
          <a:p>
            <a:r>
              <a:rPr lang="en-US" sz="1700" b="0" i="0">
                <a:effectLst/>
                <a:latin typeface="Calibri" panose="020F0502020204030204" pitchFamily="34" charset="0"/>
              </a:rPr>
              <a:t>Coronavirus disease 2019 (COVID–19) is an infectious disease caused by severe acute respiratory syndrome coronavirus 2 (SARS-</a:t>
            </a:r>
            <a:r>
              <a:rPr lang="en-US" sz="1700" b="0" i="0" err="1">
                <a:effectLst/>
                <a:latin typeface="Calibri" panose="020F0502020204030204" pitchFamily="34" charset="0"/>
              </a:rPr>
              <a:t>CoV</a:t>
            </a:r>
            <a:r>
              <a:rPr lang="en-US" sz="1700" b="0" i="0">
                <a:effectLst/>
                <a:latin typeface="Calibri" panose="020F0502020204030204" pitchFamily="34" charset="0"/>
              </a:rPr>
              <a:t>–2) and was first identified in December 2019 in Wuhan.</a:t>
            </a:r>
          </a:p>
          <a:p>
            <a:r>
              <a:rPr lang="en-US" sz="1700" b="0" i="0">
                <a:effectLst/>
                <a:latin typeface="Calibri" panose="020F0502020204030204" pitchFamily="34" charset="0"/>
              </a:rPr>
              <a:t>Mathematical analysis of infectious diseases using SIR epidemic and endemic models have been studied in the past. Research indicates that certain measures taken by governments are based on various predictions.</a:t>
            </a:r>
          </a:p>
          <a:p>
            <a:r>
              <a:rPr lang="en-US" sz="1700" b="0" i="0">
                <a:effectLst/>
                <a:latin typeface="Calibri" panose="020F0502020204030204" pitchFamily="34" charset="0"/>
              </a:rPr>
              <a:t>These predictions suggest the hospital needs, future deaths, infection peaks and others</a:t>
            </a:r>
          </a:p>
          <a:p>
            <a:r>
              <a:rPr lang="en-US" sz="1700" b="0" i="0">
                <a:effectLst/>
                <a:latin typeface="Calibri" panose="020F0502020204030204" pitchFamily="34" charset="0"/>
              </a:rPr>
              <a:t>Despite lockdown, massive amounts of death and confirmed cases occurred across the world. Data from countries like China, Japan and South Korea indicates that even though lockdowns proposed by governments have caused reduction in the spread of COVID–19 but there are other important factors which could not be neglected .</a:t>
            </a:r>
          </a:p>
          <a:p>
            <a:r>
              <a:rPr lang="en-US" sz="1700" b="0" i="0">
                <a:effectLst/>
                <a:latin typeface="Calibri" panose="020F0502020204030204" pitchFamily="34" charset="0"/>
              </a:rPr>
              <a:t>Our goal here is to run different regression models on the COVID-19 dataset and analyze the data for any pattern between various variables present in the dataset.</a:t>
            </a:r>
          </a:p>
          <a:p>
            <a:endParaRPr lang="en-US"/>
          </a:p>
        </p:txBody>
      </p:sp>
    </p:spTree>
    <p:extLst>
      <p:ext uri="{BB962C8B-B14F-4D97-AF65-F5344CB8AC3E}">
        <p14:creationId xmlns:p14="http://schemas.microsoft.com/office/powerpoint/2010/main" val="2094185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B553-B6BA-4595-B333-62833AE97185}"/>
              </a:ext>
            </a:extLst>
          </p:cNvPr>
          <p:cNvSpPr>
            <a:spLocks noGrp="1"/>
          </p:cNvSpPr>
          <p:nvPr>
            <p:ph type="title"/>
          </p:nvPr>
        </p:nvSpPr>
        <p:spPr/>
        <p:txBody>
          <a:bodyPr/>
          <a:lstStyle/>
          <a:p>
            <a:pPr algn="ctr"/>
            <a:r>
              <a:rPr lang="en-US">
                <a:solidFill>
                  <a:srgbClr val="FF0000"/>
                </a:solidFill>
              </a:rPr>
              <a:t>Packages ,libraries &amp; importing dataset</a:t>
            </a:r>
          </a:p>
        </p:txBody>
      </p:sp>
      <p:sp>
        <p:nvSpPr>
          <p:cNvPr id="3" name="Content Placeholder 2">
            <a:extLst>
              <a:ext uri="{FF2B5EF4-FFF2-40B4-BE49-F238E27FC236}">
                <a16:creationId xmlns:a16="http://schemas.microsoft.com/office/drawing/2014/main" id="{73292DD1-A806-41D4-9D3C-D46C69D3D0CC}"/>
              </a:ext>
            </a:extLst>
          </p:cNvPr>
          <p:cNvSpPr>
            <a:spLocks noGrp="1"/>
          </p:cNvSpPr>
          <p:nvPr>
            <p:ph idx="1"/>
          </p:nvPr>
        </p:nvSpPr>
        <p:spPr/>
        <p:txBody>
          <a:bodyPr>
            <a:normAutofit fontScale="85000" lnSpcReduction="20000"/>
          </a:bodyPr>
          <a:lstStyle/>
          <a:p>
            <a:r>
              <a:rPr lang="en-US" sz="2300" b="0" i="0" dirty="0" err="1">
                <a:effectLst/>
                <a:latin typeface="Calibri" panose="020F0502020204030204" pitchFamily="34" charset="0"/>
                <a:cs typeface="Calibri" panose="020F0502020204030204" pitchFamily="34" charset="0"/>
              </a:rPr>
              <a:t>install.packages</a:t>
            </a:r>
            <a:r>
              <a:rPr lang="en-US" sz="2300" b="0" i="0" dirty="0">
                <a:effectLst/>
                <a:latin typeface="Calibri" panose="020F0502020204030204" pitchFamily="34" charset="0"/>
                <a:cs typeface="Calibri" panose="020F0502020204030204" pitchFamily="34" charset="0"/>
              </a:rPr>
              <a:t>("</a:t>
            </a:r>
            <a:r>
              <a:rPr lang="en-US" sz="2300" b="0" i="0" dirty="0" err="1">
                <a:effectLst/>
                <a:latin typeface="Calibri" panose="020F0502020204030204" pitchFamily="34" charset="0"/>
                <a:cs typeface="Calibri" panose="020F0502020204030204" pitchFamily="34" charset="0"/>
              </a:rPr>
              <a:t>tidyverse</a:t>
            </a:r>
            <a:r>
              <a:rPr lang="en-US" sz="2300" b="0" i="0" dirty="0">
                <a:effectLst/>
                <a:latin typeface="Calibri" panose="020F0502020204030204" pitchFamily="34" charset="0"/>
                <a:cs typeface="Calibri" panose="020F0502020204030204" pitchFamily="34" charset="0"/>
              </a:rPr>
              <a:t>")</a:t>
            </a:r>
            <a:br>
              <a:rPr lang="en-US" sz="2300" b="0" i="0" dirty="0">
                <a:effectLst/>
                <a:latin typeface="Calibri" panose="020F0502020204030204" pitchFamily="34" charset="0"/>
                <a:cs typeface="Calibri" panose="020F0502020204030204" pitchFamily="34" charset="0"/>
              </a:rPr>
            </a:br>
            <a:r>
              <a:rPr lang="en-US" sz="2300" b="0" i="0" dirty="0" err="1">
                <a:effectLst/>
                <a:latin typeface="Calibri" panose="020F0502020204030204" pitchFamily="34" charset="0"/>
                <a:cs typeface="Calibri" panose="020F0502020204030204" pitchFamily="34" charset="0"/>
              </a:rPr>
              <a:t>install.packages</a:t>
            </a:r>
            <a:r>
              <a:rPr lang="en-US" sz="2300" b="0" i="0" dirty="0">
                <a:effectLst/>
                <a:latin typeface="Calibri" panose="020F0502020204030204" pitchFamily="34" charset="0"/>
                <a:cs typeface="Calibri" panose="020F0502020204030204" pitchFamily="34" charset="0"/>
              </a:rPr>
              <a:t>("haven")</a:t>
            </a:r>
          </a:p>
          <a:p>
            <a:r>
              <a:rPr lang="en-US" sz="2300" b="0" i="0" dirty="0" err="1">
                <a:effectLst/>
                <a:latin typeface="Calibri" panose="020F0502020204030204" pitchFamily="34" charset="0"/>
                <a:cs typeface="Calibri" panose="020F0502020204030204" pitchFamily="34" charset="0"/>
              </a:rPr>
              <a:t>install.packages</a:t>
            </a:r>
            <a:r>
              <a:rPr lang="en-US" sz="2300" b="0" i="0" dirty="0">
                <a:effectLst/>
                <a:latin typeface="Calibri" panose="020F0502020204030204" pitchFamily="34" charset="0"/>
                <a:cs typeface="Calibri" panose="020F0502020204030204" pitchFamily="34" charset="0"/>
              </a:rPr>
              <a:t>("</a:t>
            </a:r>
            <a:r>
              <a:rPr lang="en-US" sz="2300" b="0" i="0" dirty="0" err="1">
                <a:effectLst/>
                <a:latin typeface="Calibri" panose="020F0502020204030204" pitchFamily="34" charset="0"/>
                <a:cs typeface="Calibri" panose="020F0502020204030204" pitchFamily="34" charset="0"/>
              </a:rPr>
              <a:t>readxl</a:t>
            </a:r>
            <a:r>
              <a:rPr lang="en-US" sz="2300" b="0" i="0" dirty="0">
                <a:effectLst/>
                <a:latin typeface="Calibri" panose="020F0502020204030204" pitchFamily="34" charset="0"/>
                <a:cs typeface="Calibri" panose="020F0502020204030204" pitchFamily="34" charset="0"/>
              </a:rPr>
              <a:t>"), </a:t>
            </a:r>
            <a:r>
              <a:rPr lang="en-US" sz="2300" b="0" i="0" dirty="0" err="1">
                <a:effectLst/>
                <a:latin typeface="Calibri" panose="020F0502020204030204" pitchFamily="34" charset="0"/>
                <a:cs typeface="Calibri" panose="020F0502020204030204" pitchFamily="34" charset="0"/>
              </a:rPr>
              <a:t>install.packages</a:t>
            </a:r>
            <a:r>
              <a:rPr lang="en-US" sz="2300" b="0" i="0" dirty="0">
                <a:effectLst/>
                <a:latin typeface="Calibri" panose="020F0502020204030204" pitchFamily="34" charset="0"/>
                <a:cs typeface="Calibri" panose="020F0502020204030204" pitchFamily="34" charset="0"/>
              </a:rPr>
              <a:t>(" </a:t>
            </a:r>
            <a:r>
              <a:rPr lang="en-US" sz="2300" b="0" i="0" dirty="0" err="1">
                <a:effectLst/>
                <a:latin typeface="Calibri" panose="020F0502020204030204" pitchFamily="34" charset="0"/>
                <a:cs typeface="Calibri" panose="020F0502020204030204" pitchFamily="34" charset="0"/>
              </a:rPr>
              <a:t>GGally</a:t>
            </a:r>
            <a:r>
              <a:rPr lang="en-US" sz="2300" b="0" i="0" dirty="0">
                <a:effectLst/>
                <a:latin typeface="Calibri" panose="020F0502020204030204" pitchFamily="34" charset="0"/>
                <a:cs typeface="Calibri" panose="020F0502020204030204" pitchFamily="34" charset="0"/>
              </a:rPr>
              <a:t> ")</a:t>
            </a:r>
          </a:p>
          <a:p>
            <a:r>
              <a:rPr lang="en-US" sz="2300" b="0" i="0" dirty="0">
                <a:effectLst/>
                <a:latin typeface="Calibri" panose="020F0502020204030204" pitchFamily="34" charset="0"/>
                <a:cs typeface="Calibri" panose="020F0502020204030204" pitchFamily="34" charset="0"/>
              </a:rPr>
              <a:t>library(</a:t>
            </a:r>
            <a:r>
              <a:rPr lang="en-US" sz="2300" b="0" i="0" dirty="0" err="1">
                <a:effectLst/>
                <a:latin typeface="Calibri" panose="020F0502020204030204" pitchFamily="34" charset="0"/>
                <a:cs typeface="Calibri" panose="020F0502020204030204" pitchFamily="34" charset="0"/>
              </a:rPr>
              <a:t>tidyverse</a:t>
            </a:r>
            <a:r>
              <a:rPr lang="en-US" sz="2300" b="0" i="0" dirty="0">
                <a:effectLst/>
                <a:latin typeface="Calibri" panose="020F0502020204030204" pitchFamily="34" charset="0"/>
                <a:cs typeface="Calibri" panose="020F0502020204030204" pitchFamily="34" charset="0"/>
              </a:rPr>
              <a:t>)</a:t>
            </a:r>
            <a:br>
              <a:rPr lang="en-US" sz="2300" b="0" i="0" dirty="0">
                <a:effectLst/>
                <a:latin typeface="Calibri" panose="020F0502020204030204" pitchFamily="34" charset="0"/>
                <a:cs typeface="Calibri" panose="020F0502020204030204" pitchFamily="34" charset="0"/>
              </a:rPr>
            </a:br>
            <a:r>
              <a:rPr lang="en-US" sz="2300" b="0" i="0" dirty="0">
                <a:effectLst/>
                <a:latin typeface="Calibri" panose="020F0502020204030204" pitchFamily="34" charset="0"/>
                <a:cs typeface="Calibri" panose="020F0502020204030204" pitchFamily="34" charset="0"/>
              </a:rPr>
              <a:t>library(</a:t>
            </a:r>
            <a:r>
              <a:rPr lang="en-US" sz="2300" b="0" i="0" dirty="0" err="1">
                <a:effectLst/>
                <a:latin typeface="Calibri" panose="020F0502020204030204" pitchFamily="34" charset="0"/>
                <a:cs typeface="Calibri" panose="020F0502020204030204" pitchFamily="34" charset="0"/>
              </a:rPr>
              <a:t>readxl</a:t>
            </a:r>
            <a:r>
              <a:rPr lang="en-US" sz="2300" b="0" i="0" dirty="0">
                <a:effectLst/>
                <a:latin typeface="Calibri" panose="020F0502020204030204" pitchFamily="34" charset="0"/>
                <a:cs typeface="Calibri" panose="020F0502020204030204" pitchFamily="34" charset="0"/>
              </a:rPr>
              <a:t>)</a:t>
            </a:r>
          </a:p>
          <a:p>
            <a:r>
              <a:rPr lang="en-US" sz="2300" b="0" i="0" dirty="0">
                <a:effectLst/>
                <a:latin typeface="Calibri" panose="020F0502020204030204" pitchFamily="34" charset="0"/>
                <a:cs typeface="Calibri" panose="020F0502020204030204" pitchFamily="34" charset="0"/>
              </a:rPr>
              <a:t>library(</a:t>
            </a:r>
            <a:r>
              <a:rPr lang="en-US" sz="2300" b="0" i="0" dirty="0" err="1">
                <a:effectLst/>
                <a:latin typeface="Calibri" panose="020F0502020204030204" pitchFamily="34" charset="0"/>
                <a:cs typeface="Calibri" panose="020F0502020204030204" pitchFamily="34" charset="0"/>
              </a:rPr>
              <a:t>dplyr</a:t>
            </a:r>
            <a:r>
              <a:rPr lang="en-US" sz="2300" b="0" i="0" dirty="0">
                <a:effectLst/>
                <a:latin typeface="Calibri" panose="020F0502020204030204" pitchFamily="34" charset="0"/>
                <a:cs typeface="Calibri" panose="020F0502020204030204" pitchFamily="34" charset="0"/>
              </a:rPr>
              <a:t>), library(</a:t>
            </a:r>
            <a:r>
              <a:rPr lang="en-US" sz="2300" b="0" i="0" dirty="0" err="1">
                <a:effectLst/>
                <a:latin typeface="Calibri" panose="020F0502020204030204" pitchFamily="34" charset="0"/>
                <a:cs typeface="Calibri" panose="020F0502020204030204" pitchFamily="34" charset="0"/>
              </a:rPr>
              <a:t>GGally</a:t>
            </a:r>
            <a:r>
              <a:rPr lang="en-US" sz="2300" b="0" i="0" dirty="0">
                <a:effectLst/>
                <a:latin typeface="Calibri" panose="020F0502020204030204" pitchFamily="34" charset="0"/>
                <a:cs typeface="Calibri" panose="020F0502020204030204" pitchFamily="34" charset="0"/>
              </a:rPr>
              <a:t>), </a:t>
            </a:r>
          </a:p>
          <a:p>
            <a:r>
              <a:rPr lang="en-US" sz="2300" b="0" i="0" dirty="0">
                <a:effectLst/>
                <a:latin typeface="Calibri" panose="020F0502020204030204" pitchFamily="34" charset="0"/>
                <a:cs typeface="Calibri" panose="020F0502020204030204" pitchFamily="34" charset="0"/>
              </a:rPr>
              <a:t>library(ggplot2)</a:t>
            </a:r>
            <a:br>
              <a:rPr lang="en-US" sz="2300" b="0" i="0" dirty="0">
                <a:effectLst/>
                <a:latin typeface="Calibri" panose="020F0502020204030204" pitchFamily="34" charset="0"/>
                <a:cs typeface="Calibri" panose="020F0502020204030204" pitchFamily="34" charset="0"/>
              </a:rPr>
            </a:br>
            <a:r>
              <a:rPr lang="en-US" sz="2300" b="0" i="0" dirty="0">
                <a:effectLst/>
                <a:latin typeface="Calibri" panose="020F0502020204030204" pitchFamily="34" charset="0"/>
                <a:cs typeface="Calibri" panose="020F0502020204030204" pitchFamily="34" charset="0"/>
              </a:rPr>
              <a:t>require(graphics)</a:t>
            </a:r>
            <a:br>
              <a:rPr lang="en-US" sz="2300" b="0" i="0" dirty="0">
                <a:effectLst/>
                <a:latin typeface="Calibri" panose="020F0502020204030204" pitchFamily="34" charset="0"/>
                <a:cs typeface="Calibri" panose="020F0502020204030204" pitchFamily="34" charset="0"/>
              </a:rPr>
            </a:br>
            <a:r>
              <a:rPr lang="en-US" sz="2300" b="0" i="0" dirty="0" err="1">
                <a:effectLst/>
                <a:latin typeface="Calibri" panose="020F0502020204030204" pitchFamily="34" charset="0"/>
                <a:cs typeface="Calibri" panose="020F0502020204030204" pitchFamily="34" charset="0"/>
              </a:rPr>
              <a:t>covid_data</a:t>
            </a:r>
            <a:r>
              <a:rPr lang="en-US" sz="2300" b="0" i="0" dirty="0">
                <a:effectLst/>
                <a:latin typeface="Calibri" panose="020F0502020204030204" pitchFamily="34" charset="0"/>
                <a:cs typeface="Calibri" panose="020F0502020204030204" pitchFamily="34" charset="0"/>
              </a:rPr>
              <a:t> &lt;- </a:t>
            </a:r>
            <a:r>
              <a:rPr lang="en-US" sz="2300" b="0" i="0" dirty="0" err="1">
                <a:effectLst/>
                <a:latin typeface="Calibri" panose="020F0502020204030204" pitchFamily="34" charset="0"/>
                <a:cs typeface="Calibri" panose="020F0502020204030204" pitchFamily="34" charset="0"/>
              </a:rPr>
              <a:t>read_excel</a:t>
            </a:r>
            <a:r>
              <a:rPr lang="en-US" sz="2300" b="0" i="0" dirty="0">
                <a:effectLst/>
                <a:latin typeface="Calibri" panose="020F0502020204030204" pitchFamily="34" charset="0"/>
                <a:cs typeface="Calibri" panose="020F0502020204030204" pitchFamily="34" charset="0"/>
              </a:rPr>
              <a:t>("C:/Users/vpsap/OneDrive - University of Cincinnati/Desktop/Spring 2021/2nd Flex/Data </a:t>
            </a:r>
            <a:r>
              <a:rPr lang="en-US" sz="2300" b="0" i="0" dirty="0" err="1">
                <a:effectLst/>
                <a:latin typeface="Calibri" panose="020F0502020204030204" pitchFamily="34" charset="0"/>
                <a:cs typeface="Calibri" panose="020F0502020204030204" pitchFamily="34" charset="0"/>
              </a:rPr>
              <a:t>Analyt</a:t>
            </a:r>
            <a:r>
              <a:rPr lang="en-US" sz="2300" b="0" i="0" dirty="0">
                <a:effectLst/>
                <a:latin typeface="Calibri" panose="020F0502020204030204" pitchFamily="34" charset="0"/>
                <a:cs typeface="Calibri" panose="020F0502020204030204" pitchFamily="34" charset="0"/>
              </a:rPr>
              <a:t> Method/owid-covid-data-1.xlsx")</a:t>
            </a:r>
          </a:p>
          <a:p>
            <a:pPr marL="0" indent="0" algn="l">
              <a:buNone/>
            </a:pPr>
            <a:br>
              <a:rPr lang="en-US" sz="1800" b="0" i="0" dirty="0">
                <a:effectLst/>
                <a:latin typeface="Calibri" panose="020F0502020204030204" pitchFamily="34" charset="0"/>
                <a:cs typeface="Calibri" panose="020F0502020204030204" pitchFamily="34" charset="0"/>
              </a:rPr>
            </a:br>
            <a:endParaRPr lang="en-US" sz="1800" b="0" i="0" dirty="0">
              <a:effectLst/>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02749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10B8A-3A5F-40E7-870A-34E0317C1260}"/>
              </a:ext>
            </a:extLst>
          </p:cNvPr>
          <p:cNvSpPr>
            <a:spLocks noGrp="1"/>
          </p:cNvSpPr>
          <p:nvPr>
            <p:ph type="title"/>
          </p:nvPr>
        </p:nvSpPr>
        <p:spPr>
          <a:xfrm>
            <a:off x="1066800" y="642594"/>
            <a:ext cx="10058400" cy="1371600"/>
          </a:xfrm>
        </p:spPr>
        <p:txBody>
          <a:bodyPr anchor="ctr">
            <a:normAutofit/>
          </a:bodyPr>
          <a:lstStyle/>
          <a:p>
            <a:pPr algn="ctr"/>
            <a:r>
              <a:rPr lang="en-US">
                <a:solidFill>
                  <a:srgbClr val="FF0000"/>
                </a:solidFill>
              </a:rPr>
              <a:t> COVID Data - World </a:t>
            </a:r>
          </a:p>
        </p:txBody>
      </p:sp>
      <p:sp>
        <p:nvSpPr>
          <p:cNvPr id="71" name="Text Placeholder 2">
            <a:extLst>
              <a:ext uri="{FF2B5EF4-FFF2-40B4-BE49-F238E27FC236}">
                <a16:creationId xmlns:a16="http://schemas.microsoft.com/office/drawing/2014/main" id="{EFDA9F58-72F5-4088-925F-8AB745A70A3C}"/>
              </a:ext>
            </a:extLst>
          </p:cNvPr>
          <p:cNvSpPr>
            <a:spLocks noGrp="1"/>
          </p:cNvSpPr>
          <p:nvPr>
            <p:ph type="body" idx="1"/>
          </p:nvPr>
        </p:nvSpPr>
        <p:spPr>
          <a:xfrm>
            <a:off x="1151128" y="1899920"/>
            <a:ext cx="4663440" cy="1259840"/>
          </a:xfrm>
        </p:spPr>
        <p:txBody>
          <a:bodyPr>
            <a:normAutofit fontScale="92500" lnSpcReduction="20000"/>
          </a:bodyPr>
          <a:lstStyle/>
          <a:p>
            <a:pPr algn="just"/>
            <a:r>
              <a:rPr lang="en-US" sz="1400"/>
              <a:t>The graph below is showing us the number of daily case counts over time in the whole world. This is giving us the clear overview of how new cases varied with time, it gradually increased, reached highest point and then decreased steeply. This graph is determined with the help of following code:</a:t>
            </a:r>
          </a:p>
        </p:txBody>
      </p:sp>
      <p:sp>
        <p:nvSpPr>
          <p:cNvPr id="73" name="Content Placeholder 3">
            <a:extLst>
              <a:ext uri="{FF2B5EF4-FFF2-40B4-BE49-F238E27FC236}">
                <a16:creationId xmlns:a16="http://schemas.microsoft.com/office/drawing/2014/main" id="{46FE67DA-2C4E-4FC3-8F3C-B41C91C7DB20}"/>
              </a:ext>
            </a:extLst>
          </p:cNvPr>
          <p:cNvSpPr>
            <a:spLocks noGrp="1"/>
          </p:cNvSpPr>
          <p:nvPr>
            <p:ph sz="half" idx="2"/>
          </p:nvPr>
        </p:nvSpPr>
        <p:spPr>
          <a:xfrm>
            <a:off x="1069848" y="3281680"/>
            <a:ext cx="4663440" cy="2674617"/>
          </a:xfrm>
        </p:spPr>
        <p:txBody>
          <a:bodyPr>
            <a:normAutofit fontScale="77500" lnSpcReduction="20000"/>
          </a:bodyPr>
          <a:lstStyle/>
          <a:p>
            <a:r>
              <a:rPr lang="en-US" sz="1800" b="0" i="0" dirty="0" err="1">
                <a:effectLst/>
                <a:latin typeface="Calibri" panose="020F0502020204030204" pitchFamily="34" charset="0"/>
                <a:cs typeface="Calibri" panose="020F0502020204030204" pitchFamily="34" charset="0"/>
              </a:rPr>
              <a:t>new_cases_World</a:t>
            </a:r>
            <a:r>
              <a:rPr lang="en-US" sz="1800" b="0" i="0" dirty="0">
                <a:effectLst/>
                <a:latin typeface="Calibri" panose="020F0502020204030204" pitchFamily="34" charset="0"/>
                <a:cs typeface="Calibri" panose="020F0502020204030204" pitchFamily="34" charset="0"/>
              </a:rPr>
              <a:t> &lt;-</a:t>
            </a:r>
            <a:r>
              <a:rPr lang="en-US" sz="1800" b="0" i="0" dirty="0" err="1">
                <a:effectLst/>
                <a:latin typeface="Calibri" panose="020F0502020204030204" pitchFamily="34" charset="0"/>
                <a:cs typeface="Calibri" panose="020F0502020204030204" pitchFamily="34" charset="0"/>
              </a:rPr>
              <a:t>data.frame</a:t>
            </a:r>
            <a:r>
              <a:rPr lang="en-US" sz="1800" b="0" i="0" dirty="0">
                <a:effectLst/>
                <a:latin typeface="Calibri" panose="020F0502020204030204" pitchFamily="34" charset="0"/>
                <a:cs typeface="Calibri" panose="020F0502020204030204" pitchFamily="34" charset="0"/>
              </a:rPr>
              <a:t>(</a:t>
            </a:r>
            <a:r>
              <a:rPr lang="en-US" sz="1800" b="0" i="0" dirty="0" err="1">
                <a:effectLst/>
                <a:latin typeface="Calibri" panose="020F0502020204030204" pitchFamily="34" charset="0"/>
                <a:cs typeface="Calibri" panose="020F0502020204030204" pitchFamily="34" charset="0"/>
              </a:rPr>
              <a:t>covid_data$date</a:t>
            </a:r>
            <a:r>
              <a:rPr lang="en-US" sz="1800" b="0" i="0" dirty="0">
                <a:effectLst/>
                <a:latin typeface="Calibri" panose="020F0502020204030204" pitchFamily="34" charset="0"/>
                <a:cs typeface="Calibri" panose="020F0502020204030204" pitchFamily="34" charset="0"/>
              </a:rPr>
              <a:t>, </a:t>
            </a:r>
            <a:r>
              <a:rPr lang="en-US" sz="1800" b="0" i="0" dirty="0" err="1">
                <a:effectLst/>
                <a:latin typeface="Calibri" panose="020F0502020204030204" pitchFamily="34" charset="0"/>
                <a:cs typeface="Calibri" panose="020F0502020204030204" pitchFamily="34" charset="0"/>
              </a:rPr>
              <a:t>covid_data$continent</a:t>
            </a:r>
            <a:r>
              <a:rPr lang="en-US" sz="1800" b="0" i="0" dirty="0">
                <a:effectLst/>
                <a:latin typeface="Calibri" panose="020F0502020204030204" pitchFamily="34" charset="0"/>
                <a:cs typeface="Calibri" panose="020F0502020204030204" pitchFamily="34" charset="0"/>
              </a:rPr>
              <a:t>, </a:t>
            </a:r>
            <a:r>
              <a:rPr lang="en-US" sz="1800" b="0" i="0" dirty="0" err="1">
                <a:effectLst/>
                <a:latin typeface="Calibri" panose="020F0502020204030204" pitchFamily="34" charset="0"/>
                <a:cs typeface="Calibri" panose="020F0502020204030204" pitchFamily="34" charset="0"/>
              </a:rPr>
              <a:t>covid_data$new_cases</a:t>
            </a:r>
            <a:r>
              <a:rPr lang="en-US" sz="1800" b="0" i="0" dirty="0">
                <a:effectLst/>
                <a:latin typeface="Calibri" panose="020F0502020204030204" pitchFamily="34" charset="0"/>
                <a:cs typeface="Calibri" panose="020F0502020204030204" pitchFamily="34" charset="0"/>
              </a:rPr>
              <a:t>)</a:t>
            </a:r>
            <a:br>
              <a:rPr lang="en-US" sz="1800" b="0" i="0" dirty="0">
                <a:effectLst/>
                <a:latin typeface="Calibri" panose="020F0502020204030204" pitchFamily="34" charset="0"/>
                <a:cs typeface="Calibri" panose="020F0502020204030204" pitchFamily="34" charset="0"/>
              </a:rPr>
            </a:br>
            <a:r>
              <a:rPr lang="en-US" sz="1800" b="0" i="0" dirty="0" err="1">
                <a:effectLst/>
                <a:latin typeface="Calibri" panose="020F0502020204030204" pitchFamily="34" charset="0"/>
                <a:cs typeface="Calibri" panose="020F0502020204030204" pitchFamily="34" charset="0"/>
              </a:rPr>
              <a:t>new_cases_World</a:t>
            </a:r>
            <a:r>
              <a:rPr lang="en-US" sz="1800" b="0" i="0" dirty="0">
                <a:effectLst/>
                <a:latin typeface="Calibri" panose="020F0502020204030204" pitchFamily="34" charset="0"/>
                <a:cs typeface="Calibri" panose="020F0502020204030204" pitchFamily="34" charset="0"/>
              </a:rPr>
              <a:t> &lt;- </a:t>
            </a:r>
            <a:r>
              <a:rPr lang="en-US" sz="1800" b="0" i="0" dirty="0" err="1">
                <a:effectLst/>
                <a:latin typeface="Calibri" panose="020F0502020204030204" pitchFamily="34" charset="0"/>
                <a:cs typeface="Calibri" panose="020F0502020204030204" pitchFamily="34" charset="0"/>
              </a:rPr>
              <a:t>na.omit</a:t>
            </a:r>
            <a:r>
              <a:rPr lang="en-US" sz="1800" b="0" i="0" dirty="0">
                <a:effectLst/>
                <a:latin typeface="Calibri" panose="020F0502020204030204" pitchFamily="34" charset="0"/>
                <a:cs typeface="Calibri" panose="020F0502020204030204" pitchFamily="34" charset="0"/>
              </a:rPr>
              <a:t>(</a:t>
            </a:r>
            <a:r>
              <a:rPr lang="en-US" sz="1800" b="0" i="0" dirty="0" err="1">
                <a:effectLst/>
                <a:latin typeface="Calibri" panose="020F0502020204030204" pitchFamily="34" charset="0"/>
                <a:cs typeface="Calibri" panose="020F0502020204030204" pitchFamily="34" charset="0"/>
              </a:rPr>
              <a:t>new_cases_World</a:t>
            </a:r>
            <a:r>
              <a:rPr lang="en-US" sz="1800" b="0" i="0" dirty="0">
                <a:effectLst/>
                <a:latin typeface="Calibri" panose="020F0502020204030204" pitchFamily="34" charset="0"/>
                <a:cs typeface="Calibri" panose="020F0502020204030204" pitchFamily="34" charset="0"/>
              </a:rPr>
              <a:t>) %&gt;% </a:t>
            </a:r>
            <a:r>
              <a:rPr lang="en-US" sz="1800" b="0" i="0" dirty="0" err="1">
                <a:effectLst/>
                <a:latin typeface="Calibri" panose="020F0502020204030204" pitchFamily="34" charset="0"/>
                <a:cs typeface="Calibri" panose="020F0502020204030204" pitchFamily="34" charset="0"/>
              </a:rPr>
              <a:t>group_by</a:t>
            </a:r>
            <a:r>
              <a:rPr lang="en-US" sz="1800" b="0" i="0" dirty="0">
                <a:effectLst/>
                <a:latin typeface="Calibri" panose="020F0502020204030204" pitchFamily="34" charset="0"/>
                <a:cs typeface="Calibri" panose="020F0502020204030204" pitchFamily="34" charset="0"/>
              </a:rPr>
              <a:t>(</a:t>
            </a:r>
            <a:r>
              <a:rPr lang="en-US" sz="1800" b="0" i="0" dirty="0" err="1">
                <a:effectLst/>
                <a:latin typeface="Calibri" panose="020F0502020204030204" pitchFamily="34" charset="0"/>
                <a:cs typeface="Calibri" panose="020F0502020204030204" pitchFamily="34" charset="0"/>
              </a:rPr>
              <a:t>covid_data.date</a:t>
            </a:r>
            <a:r>
              <a:rPr lang="en-US" sz="1800" b="0" i="0" dirty="0">
                <a:effectLst/>
                <a:latin typeface="Calibri" panose="020F0502020204030204" pitchFamily="34" charset="0"/>
                <a:cs typeface="Calibri" panose="020F0502020204030204" pitchFamily="34" charset="0"/>
              </a:rPr>
              <a:t>) %&gt;% </a:t>
            </a:r>
            <a:r>
              <a:rPr lang="en-US" sz="1800" b="0" i="0" dirty="0" err="1">
                <a:effectLst/>
                <a:latin typeface="Calibri" panose="020F0502020204030204" pitchFamily="34" charset="0"/>
                <a:cs typeface="Calibri" panose="020F0502020204030204" pitchFamily="34" charset="0"/>
              </a:rPr>
              <a:t>summarise</a:t>
            </a:r>
            <a:r>
              <a:rPr lang="en-US" sz="1800" b="0" i="0" dirty="0">
                <a:effectLst/>
                <a:latin typeface="Calibri" panose="020F0502020204030204" pitchFamily="34" charset="0"/>
                <a:cs typeface="Calibri" panose="020F0502020204030204" pitchFamily="34" charset="0"/>
              </a:rPr>
              <a:t>(</a:t>
            </a:r>
            <a:r>
              <a:rPr lang="en-US" sz="1800" b="0" i="0" dirty="0" err="1">
                <a:effectLst/>
                <a:latin typeface="Calibri" panose="020F0502020204030204" pitchFamily="34" charset="0"/>
                <a:cs typeface="Calibri" panose="020F0502020204030204" pitchFamily="34" charset="0"/>
              </a:rPr>
              <a:t>newcases</a:t>
            </a:r>
            <a:r>
              <a:rPr lang="en-US" sz="1800" b="0" i="0" dirty="0">
                <a:effectLst/>
                <a:latin typeface="Calibri" panose="020F0502020204030204" pitchFamily="34" charset="0"/>
                <a:cs typeface="Calibri" panose="020F0502020204030204" pitchFamily="34" charset="0"/>
              </a:rPr>
              <a:t> = sum(</a:t>
            </a:r>
            <a:r>
              <a:rPr lang="en-US" sz="1800" b="0" i="0" dirty="0" err="1">
                <a:effectLst/>
                <a:latin typeface="Calibri" panose="020F0502020204030204" pitchFamily="34" charset="0"/>
                <a:cs typeface="Calibri" panose="020F0502020204030204" pitchFamily="34" charset="0"/>
              </a:rPr>
              <a:t>covid_data.new_cases</a:t>
            </a:r>
            <a:r>
              <a:rPr lang="en-US" sz="1800" b="0" i="0" dirty="0">
                <a:effectLst/>
                <a:latin typeface="Calibri" panose="020F0502020204030204" pitchFamily="34" charset="0"/>
                <a:cs typeface="Calibri" panose="020F0502020204030204" pitchFamily="34" charset="0"/>
              </a:rPr>
              <a:t>))</a:t>
            </a:r>
            <a:br>
              <a:rPr lang="en-US" sz="1800" b="0" i="0" dirty="0">
                <a:effectLst/>
                <a:latin typeface="Calibri" panose="020F0502020204030204" pitchFamily="34" charset="0"/>
                <a:cs typeface="Calibri" panose="020F0502020204030204" pitchFamily="34" charset="0"/>
              </a:rPr>
            </a:br>
            <a:r>
              <a:rPr lang="en-US" sz="1800" b="0" i="0" dirty="0">
                <a:effectLst/>
                <a:latin typeface="Calibri" panose="020F0502020204030204" pitchFamily="34" charset="0"/>
                <a:cs typeface="Calibri" panose="020F0502020204030204" pitchFamily="34" charset="0"/>
              </a:rPr>
              <a:t>str(</a:t>
            </a:r>
            <a:r>
              <a:rPr lang="en-US" sz="1800" b="0" i="0" dirty="0" err="1">
                <a:effectLst/>
                <a:latin typeface="Calibri" panose="020F0502020204030204" pitchFamily="34" charset="0"/>
                <a:cs typeface="Calibri" panose="020F0502020204030204" pitchFamily="34" charset="0"/>
              </a:rPr>
              <a:t>new_cases_World</a:t>
            </a:r>
            <a:r>
              <a:rPr lang="en-US" sz="1800" b="0" i="0" dirty="0">
                <a:effectLst/>
                <a:latin typeface="Calibri" panose="020F0502020204030204" pitchFamily="34" charset="0"/>
                <a:cs typeface="Calibri" panose="020F0502020204030204" pitchFamily="34" charset="0"/>
              </a:rPr>
              <a:t>)</a:t>
            </a:r>
            <a:br>
              <a:rPr lang="en-US" sz="1800" b="0" i="0" dirty="0">
                <a:effectLst/>
                <a:latin typeface="Calibri" panose="020F0502020204030204" pitchFamily="34" charset="0"/>
                <a:cs typeface="Calibri" panose="020F0502020204030204" pitchFamily="34" charset="0"/>
              </a:rPr>
            </a:br>
            <a:r>
              <a:rPr lang="en-US" sz="1800" b="0" i="0" dirty="0" err="1">
                <a:effectLst/>
                <a:latin typeface="Calibri" panose="020F0502020204030204" pitchFamily="34" charset="0"/>
                <a:cs typeface="Calibri" panose="020F0502020204030204" pitchFamily="34" charset="0"/>
              </a:rPr>
              <a:t>point_World</a:t>
            </a:r>
            <a:r>
              <a:rPr lang="en-US" sz="1800" b="0" i="0" dirty="0">
                <a:effectLst/>
                <a:latin typeface="Calibri" panose="020F0502020204030204" pitchFamily="34" charset="0"/>
                <a:cs typeface="Calibri" panose="020F0502020204030204" pitchFamily="34" charset="0"/>
              </a:rPr>
              <a:t> &lt;- </a:t>
            </a:r>
            <a:r>
              <a:rPr lang="en-US" sz="1800" b="0" i="0" dirty="0" err="1">
                <a:effectLst/>
                <a:latin typeface="Calibri" panose="020F0502020204030204" pitchFamily="34" charset="0"/>
                <a:cs typeface="Calibri" panose="020F0502020204030204" pitchFamily="34" charset="0"/>
              </a:rPr>
              <a:t>ggplot</a:t>
            </a:r>
            <a:r>
              <a:rPr lang="en-US" sz="1800" b="0" i="0" dirty="0">
                <a:effectLst/>
                <a:latin typeface="Calibri" panose="020F0502020204030204" pitchFamily="34" charset="0"/>
                <a:cs typeface="Calibri" panose="020F0502020204030204" pitchFamily="34" charset="0"/>
              </a:rPr>
              <a:t>(</a:t>
            </a:r>
            <a:r>
              <a:rPr lang="en-US" sz="1800" b="0" i="0" dirty="0" err="1">
                <a:effectLst/>
                <a:latin typeface="Calibri" panose="020F0502020204030204" pitchFamily="34" charset="0"/>
                <a:cs typeface="Calibri" panose="020F0502020204030204" pitchFamily="34" charset="0"/>
              </a:rPr>
              <a:t>new_cases_World</a:t>
            </a:r>
            <a:r>
              <a:rPr lang="en-US" sz="1800" b="0" i="0" dirty="0">
                <a:effectLst/>
                <a:latin typeface="Calibri" panose="020F0502020204030204" pitchFamily="34" charset="0"/>
                <a:cs typeface="Calibri" panose="020F0502020204030204" pitchFamily="34" charset="0"/>
              </a:rPr>
              <a:t>) + </a:t>
            </a:r>
            <a:r>
              <a:rPr lang="en-US" sz="1800" b="0" i="0" dirty="0" err="1">
                <a:effectLst/>
                <a:latin typeface="Calibri" panose="020F0502020204030204" pitchFamily="34" charset="0"/>
                <a:cs typeface="Calibri" panose="020F0502020204030204" pitchFamily="34" charset="0"/>
              </a:rPr>
              <a:t>geom_point</a:t>
            </a:r>
            <a:r>
              <a:rPr lang="en-US" sz="1800" b="0" i="0" dirty="0">
                <a:effectLst/>
                <a:latin typeface="Calibri" panose="020F0502020204030204" pitchFamily="34" charset="0"/>
                <a:cs typeface="Calibri" panose="020F0502020204030204" pitchFamily="34" charset="0"/>
              </a:rPr>
              <a:t>(mapping=</a:t>
            </a:r>
            <a:r>
              <a:rPr lang="en-US" sz="1800" b="0" i="0" dirty="0" err="1">
                <a:effectLst/>
                <a:latin typeface="Calibri" panose="020F0502020204030204" pitchFamily="34" charset="0"/>
                <a:cs typeface="Calibri" panose="020F0502020204030204" pitchFamily="34" charset="0"/>
              </a:rPr>
              <a:t>aes</a:t>
            </a:r>
            <a:r>
              <a:rPr lang="en-US" sz="1800" b="0" i="0" dirty="0">
                <a:effectLst/>
                <a:latin typeface="Calibri" panose="020F0502020204030204" pitchFamily="34" charset="0"/>
                <a:cs typeface="Calibri" panose="020F0502020204030204" pitchFamily="34" charset="0"/>
              </a:rPr>
              <a:t>(x=</a:t>
            </a:r>
            <a:r>
              <a:rPr lang="en-US" sz="1800" b="0" i="0" dirty="0" err="1">
                <a:effectLst/>
                <a:latin typeface="Calibri" panose="020F0502020204030204" pitchFamily="34" charset="0"/>
                <a:cs typeface="Calibri" panose="020F0502020204030204" pitchFamily="34" charset="0"/>
              </a:rPr>
              <a:t>covid_data.date</a:t>
            </a:r>
            <a:r>
              <a:rPr lang="en-US" sz="1800" b="0" i="0" dirty="0">
                <a:effectLst/>
                <a:latin typeface="Calibri" panose="020F0502020204030204" pitchFamily="34" charset="0"/>
                <a:cs typeface="Calibri" panose="020F0502020204030204" pitchFamily="34" charset="0"/>
              </a:rPr>
              <a:t>, y=</a:t>
            </a:r>
            <a:r>
              <a:rPr lang="en-US" sz="1800" b="0" i="0" dirty="0" err="1">
                <a:effectLst/>
                <a:latin typeface="Calibri" panose="020F0502020204030204" pitchFamily="34" charset="0"/>
                <a:cs typeface="Calibri" panose="020F0502020204030204" pitchFamily="34" charset="0"/>
              </a:rPr>
              <a:t>newcases</a:t>
            </a:r>
            <a:r>
              <a:rPr lang="en-US" sz="1800" b="0" i="0" dirty="0">
                <a:effectLst/>
                <a:latin typeface="Calibri" panose="020F0502020204030204" pitchFamily="34" charset="0"/>
                <a:cs typeface="Calibri" panose="020F0502020204030204" pitchFamily="34" charset="0"/>
              </a:rPr>
              <a:t>))+ </a:t>
            </a:r>
            <a:r>
              <a:rPr lang="en-US" sz="1800" b="0" i="0" dirty="0" err="1">
                <a:effectLst/>
                <a:latin typeface="Calibri" panose="020F0502020204030204" pitchFamily="34" charset="0"/>
                <a:cs typeface="Calibri" panose="020F0502020204030204" pitchFamily="34" charset="0"/>
              </a:rPr>
              <a:t>xlab</a:t>
            </a:r>
            <a:r>
              <a:rPr lang="en-US" sz="1800" b="0" i="0" dirty="0">
                <a:effectLst/>
                <a:latin typeface="Calibri" panose="020F0502020204030204" pitchFamily="34" charset="0"/>
                <a:cs typeface="Calibri" panose="020F0502020204030204" pitchFamily="34" charset="0"/>
              </a:rPr>
              <a:t>("Date")+ </a:t>
            </a:r>
            <a:r>
              <a:rPr lang="en-US" sz="1800" b="0" i="0" dirty="0" err="1">
                <a:effectLst/>
                <a:latin typeface="Calibri" panose="020F0502020204030204" pitchFamily="34" charset="0"/>
                <a:cs typeface="Calibri" panose="020F0502020204030204" pitchFamily="34" charset="0"/>
              </a:rPr>
              <a:t>ylab</a:t>
            </a:r>
            <a:r>
              <a:rPr lang="en-US" sz="1800" b="0" i="0" dirty="0">
                <a:effectLst/>
                <a:latin typeface="Calibri" panose="020F0502020204030204" pitchFamily="34" charset="0"/>
                <a:cs typeface="Calibri" panose="020F0502020204030204" pitchFamily="34" charset="0"/>
              </a:rPr>
              <a:t>("New cases")</a:t>
            </a:r>
            <a:br>
              <a:rPr lang="en-US" sz="1800" b="0" i="0" dirty="0">
                <a:effectLst/>
                <a:latin typeface="Calibri" panose="020F0502020204030204" pitchFamily="34" charset="0"/>
                <a:cs typeface="Calibri" panose="020F0502020204030204" pitchFamily="34" charset="0"/>
              </a:rPr>
            </a:br>
            <a:r>
              <a:rPr lang="en-US" sz="1800" b="0" i="0" dirty="0" err="1">
                <a:effectLst/>
                <a:latin typeface="Calibri" panose="020F0502020204030204" pitchFamily="34" charset="0"/>
                <a:cs typeface="Calibri" panose="020F0502020204030204" pitchFamily="34" charset="0"/>
              </a:rPr>
              <a:t>point_World</a:t>
            </a:r>
            <a:endParaRPr lang="en-US" sz="1800" b="0" i="0" dirty="0">
              <a:effectLst/>
              <a:latin typeface="Calibri" panose="020F0502020204030204" pitchFamily="34" charset="0"/>
              <a:cs typeface="Calibri" panose="020F0502020204030204" pitchFamily="34" charset="0"/>
            </a:endParaRPr>
          </a:p>
          <a:p>
            <a:r>
              <a:rPr lang="en-US" sz="1800" b="0" i="0" dirty="0">
                <a:effectLst/>
                <a:latin typeface="Calibri" panose="020F0502020204030204" pitchFamily="34" charset="0"/>
                <a:cs typeface="Calibri" panose="020F0502020204030204" pitchFamily="34" charset="0"/>
              </a:rPr>
              <a:t>by_jan01 &lt;- </a:t>
            </a:r>
            <a:r>
              <a:rPr lang="en-US" sz="1800" b="0" i="0" dirty="0" err="1">
                <a:effectLst/>
                <a:latin typeface="Calibri" panose="020F0502020204030204" pitchFamily="34" charset="0"/>
                <a:cs typeface="Calibri" panose="020F0502020204030204" pitchFamily="34" charset="0"/>
              </a:rPr>
              <a:t>covid_data</a:t>
            </a:r>
            <a:r>
              <a:rPr lang="en-US" sz="1800" b="0" i="0" dirty="0">
                <a:effectLst/>
                <a:latin typeface="Calibri" panose="020F0502020204030204" pitchFamily="34" charset="0"/>
                <a:cs typeface="Calibri" panose="020F0502020204030204" pitchFamily="34" charset="0"/>
              </a:rPr>
              <a:t> %&gt;% filter(date=="2021-01-01", !is.na(continent))</a:t>
            </a:r>
          </a:p>
          <a:p>
            <a:endParaRPr lang="en-US" b="0" i="0" dirty="0">
              <a:effectLst/>
              <a:latin typeface="Segoe UI" panose="020B0502040204020203" pitchFamily="34" charset="0"/>
            </a:endParaRPr>
          </a:p>
          <a:p>
            <a:endParaRPr lang="en-US" dirty="0">
              <a:latin typeface="Segoe UI" panose="020B0502040204020203" pitchFamily="34" charset="0"/>
            </a:endParaRPr>
          </a:p>
          <a:p>
            <a:endParaRPr lang="en-US" dirty="0"/>
          </a:p>
        </p:txBody>
      </p:sp>
      <p:sp>
        <p:nvSpPr>
          <p:cNvPr id="75" name="Text Placeholder 4">
            <a:extLst>
              <a:ext uri="{FF2B5EF4-FFF2-40B4-BE49-F238E27FC236}">
                <a16:creationId xmlns:a16="http://schemas.microsoft.com/office/drawing/2014/main" id="{ACCA536F-827A-4A19-BAC2-819FA3BCC5D8}"/>
              </a:ext>
            </a:extLst>
          </p:cNvPr>
          <p:cNvSpPr>
            <a:spLocks noGrp="1"/>
          </p:cNvSpPr>
          <p:nvPr>
            <p:ph type="body" sz="quarter" idx="3"/>
          </p:nvPr>
        </p:nvSpPr>
        <p:spPr>
          <a:xfrm>
            <a:off x="6458712" y="2074334"/>
            <a:ext cx="4663440" cy="640080"/>
          </a:xfrm>
        </p:spPr>
        <p:txBody>
          <a:bodyPr>
            <a:normAutofit/>
          </a:bodyPr>
          <a:lstStyle/>
          <a:p>
            <a:r>
              <a:rPr lang="en-US" sz="2000"/>
              <a:t>Scatter-Plot for world data</a:t>
            </a:r>
          </a:p>
        </p:txBody>
      </p:sp>
      <p:pic>
        <p:nvPicPr>
          <p:cNvPr id="1026" name="Picture 2">
            <a:extLst>
              <a:ext uri="{FF2B5EF4-FFF2-40B4-BE49-F238E27FC236}">
                <a16:creationId xmlns:a16="http://schemas.microsoft.com/office/drawing/2014/main" id="{04423FE1-A5FE-40C1-9508-F32B14825E62}"/>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tretch>
            <a:fillRect/>
          </a:stretch>
        </p:blipFill>
        <p:spPr bwMode="auto">
          <a:xfrm>
            <a:off x="6335448" y="2707714"/>
            <a:ext cx="5335792" cy="3636581"/>
          </a:xfrm>
          <a:prstGeom prst="rect">
            <a:avLst/>
          </a:prstGeom>
          <a:solidFill>
            <a:srgbClr val="FFFFFF"/>
          </a:solidFill>
        </p:spPr>
      </p:pic>
    </p:spTree>
    <p:extLst>
      <p:ext uri="{BB962C8B-B14F-4D97-AF65-F5344CB8AC3E}">
        <p14:creationId xmlns:p14="http://schemas.microsoft.com/office/powerpoint/2010/main" val="888576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D0D9-2116-48B6-B131-BED33377FF02}"/>
              </a:ext>
            </a:extLst>
          </p:cNvPr>
          <p:cNvSpPr>
            <a:spLocks noGrp="1"/>
          </p:cNvSpPr>
          <p:nvPr>
            <p:ph type="title"/>
          </p:nvPr>
        </p:nvSpPr>
        <p:spPr/>
        <p:txBody>
          <a:bodyPr/>
          <a:lstStyle/>
          <a:p>
            <a:pPr algn="ctr"/>
            <a:r>
              <a:rPr lang="en-US">
                <a:solidFill>
                  <a:srgbClr val="FF0000"/>
                </a:solidFill>
              </a:rPr>
              <a:t>COVID Data - Population Density</a:t>
            </a:r>
          </a:p>
        </p:txBody>
      </p:sp>
      <p:sp>
        <p:nvSpPr>
          <p:cNvPr id="3" name="Text Placeholder 2">
            <a:extLst>
              <a:ext uri="{FF2B5EF4-FFF2-40B4-BE49-F238E27FC236}">
                <a16:creationId xmlns:a16="http://schemas.microsoft.com/office/drawing/2014/main" id="{6293880A-1542-4403-804B-757E62AFCBF7}"/>
              </a:ext>
            </a:extLst>
          </p:cNvPr>
          <p:cNvSpPr>
            <a:spLocks noGrp="1"/>
          </p:cNvSpPr>
          <p:nvPr>
            <p:ph type="body" idx="1"/>
          </p:nvPr>
        </p:nvSpPr>
        <p:spPr>
          <a:xfrm>
            <a:off x="1069848" y="1838960"/>
            <a:ext cx="4663440" cy="2143760"/>
          </a:xfrm>
        </p:spPr>
        <p:txBody>
          <a:bodyPr>
            <a:normAutofit/>
          </a:bodyPr>
          <a:lstStyle/>
          <a:p>
            <a:pPr algn="just"/>
            <a:r>
              <a:rPr lang="en-US" sz="1000" dirty="0"/>
              <a:t>There are multiple variables that needs to be compared for each country. First, we’ll look at each country’s population density, and see for notable relation to the number of total cases per million. We see that there are many countries with a lower population density and lower total case/death count. There are a few countries in Asia with very high population density and have differing amounts of total case count per resident. There are countries in Europe, Asia, and South America that have higher total cases per million despite having lower population density.</a:t>
            </a:r>
          </a:p>
          <a:p>
            <a:pPr algn="just"/>
            <a:r>
              <a:rPr lang="en-US" sz="1000" dirty="0"/>
              <a:t>This plot was derived with the help of following code:</a:t>
            </a:r>
          </a:p>
        </p:txBody>
      </p:sp>
      <p:sp>
        <p:nvSpPr>
          <p:cNvPr id="4" name="Content Placeholder 3">
            <a:extLst>
              <a:ext uri="{FF2B5EF4-FFF2-40B4-BE49-F238E27FC236}">
                <a16:creationId xmlns:a16="http://schemas.microsoft.com/office/drawing/2014/main" id="{5AA3DBBA-3AE1-4169-AA25-8A8E9653F055}"/>
              </a:ext>
            </a:extLst>
          </p:cNvPr>
          <p:cNvSpPr>
            <a:spLocks noGrp="1"/>
          </p:cNvSpPr>
          <p:nvPr>
            <p:ph sz="half" idx="2"/>
          </p:nvPr>
        </p:nvSpPr>
        <p:spPr>
          <a:xfrm>
            <a:off x="1069848" y="4064000"/>
            <a:ext cx="4663440" cy="1892297"/>
          </a:xfrm>
        </p:spPr>
        <p:txBody>
          <a:bodyPr>
            <a:normAutofit lnSpcReduction="10000"/>
          </a:bodyPr>
          <a:lstStyle/>
          <a:p>
            <a:r>
              <a:rPr lang="en-US" b="0" i="0" dirty="0" err="1">
                <a:effectLst/>
                <a:latin typeface="Segoe UI" panose="020B0502040204020203" pitchFamily="34" charset="0"/>
              </a:rPr>
              <a:t>scatter_totaldeathspermil_popdensity</a:t>
            </a:r>
            <a:r>
              <a:rPr lang="en-US" b="0" i="0" dirty="0">
                <a:effectLst/>
                <a:latin typeface="Segoe UI" panose="020B0502040204020203" pitchFamily="34" charset="0"/>
              </a:rPr>
              <a:t> &lt;- </a:t>
            </a:r>
            <a:r>
              <a:rPr lang="en-US" b="0" i="0" dirty="0" err="1">
                <a:effectLst/>
                <a:latin typeface="Segoe UI" panose="020B0502040204020203" pitchFamily="34" charset="0"/>
              </a:rPr>
              <a:t>ggplot</a:t>
            </a:r>
            <a:r>
              <a:rPr lang="en-US" b="0" i="0" dirty="0">
                <a:effectLst/>
                <a:latin typeface="Segoe UI" panose="020B0502040204020203" pitchFamily="34" charset="0"/>
              </a:rPr>
              <a:t>(by_jan01) + </a:t>
            </a:r>
            <a:r>
              <a:rPr lang="en-US" b="0" i="0" dirty="0" err="1">
                <a:effectLst/>
                <a:latin typeface="Segoe UI" panose="020B0502040204020203" pitchFamily="34" charset="0"/>
              </a:rPr>
              <a:t>geom_point</a:t>
            </a:r>
            <a:r>
              <a:rPr lang="en-US" b="0" i="0" dirty="0">
                <a:effectLst/>
                <a:latin typeface="Segoe UI" panose="020B0502040204020203" pitchFamily="34" charset="0"/>
              </a:rPr>
              <a:t>(mapping=</a:t>
            </a:r>
            <a:r>
              <a:rPr lang="en-US" b="0" i="0" dirty="0" err="1">
                <a:effectLst/>
                <a:latin typeface="Segoe UI" panose="020B0502040204020203" pitchFamily="34" charset="0"/>
              </a:rPr>
              <a:t>aes</a:t>
            </a:r>
            <a:r>
              <a:rPr lang="en-US" b="0" i="0" dirty="0">
                <a:effectLst/>
                <a:latin typeface="Segoe UI" panose="020B0502040204020203" pitchFamily="34" charset="0"/>
              </a:rPr>
              <a:t>(x=</a:t>
            </a:r>
            <a:r>
              <a:rPr lang="en-US" b="0" i="0" dirty="0" err="1">
                <a:effectLst/>
                <a:latin typeface="Segoe UI" panose="020B0502040204020203" pitchFamily="34" charset="0"/>
              </a:rPr>
              <a:t>population_density</a:t>
            </a:r>
            <a:r>
              <a:rPr lang="en-US" b="0" i="0" dirty="0">
                <a:effectLst/>
                <a:latin typeface="Segoe UI" panose="020B0502040204020203" pitchFamily="34" charset="0"/>
              </a:rPr>
              <a:t>, y=</a:t>
            </a:r>
            <a:r>
              <a:rPr lang="en-US" b="0" i="0" dirty="0" err="1">
                <a:effectLst/>
                <a:latin typeface="Segoe UI" panose="020B0502040204020203" pitchFamily="34" charset="0"/>
              </a:rPr>
              <a:t>total_deaths_per_million</a:t>
            </a:r>
            <a:r>
              <a:rPr lang="en-US" b="0" i="0" dirty="0">
                <a:effectLst/>
                <a:latin typeface="Segoe UI" panose="020B0502040204020203" pitchFamily="34" charset="0"/>
              </a:rPr>
              <a:t>, color=continent))+</a:t>
            </a:r>
            <a:r>
              <a:rPr lang="en-US" b="0" i="0" dirty="0" err="1">
                <a:effectLst/>
                <a:latin typeface="Segoe UI" panose="020B0502040204020203" pitchFamily="34" charset="0"/>
              </a:rPr>
              <a:t>xlim</a:t>
            </a:r>
            <a:r>
              <a:rPr lang="en-US" b="0" i="0" dirty="0">
                <a:effectLst/>
                <a:latin typeface="Segoe UI" panose="020B0502040204020203" pitchFamily="34" charset="0"/>
              </a:rPr>
              <a:t>(0,2000)</a:t>
            </a:r>
            <a:br>
              <a:rPr lang="en-US" b="0" i="0" dirty="0">
                <a:effectLst/>
                <a:latin typeface="Segoe UI" panose="020B0502040204020203" pitchFamily="34" charset="0"/>
              </a:rPr>
            </a:br>
            <a:r>
              <a:rPr lang="en-US" b="0" i="0" dirty="0" err="1">
                <a:effectLst/>
                <a:latin typeface="Segoe UI" panose="020B0502040204020203" pitchFamily="34" charset="0"/>
              </a:rPr>
              <a:t>scatter_totaldeathspermil_popdensity</a:t>
            </a:r>
            <a:endParaRPr lang="en-US" b="0" i="0" dirty="0">
              <a:effectLst/>
              <a:latin typeface="Segoe UI" panose="020B0502040204020203" pitchFamily="34" charset="0"/>
            </a:endParaRPr>
          </a:p>
          <a:p>
            <a:endParaRPr lang="en-US" b="0" i="0" dirty="0">
              <a:effectLst/>
              <a:latin typeface="Segoe UI" panose="020B0502040204020203" pitchFamily="34" charset="0"/>
            </a:endParaRPr>
          </a:p>
          <a:p>
            <a:endParaRPr lang="en-US" b="0" i="0" dirty="0">
              <a:effectLst/>
              <a:latin typeface="Segoe UI" panose="020B0502040204020203" pitchFamily="34" charset="0"/>
            </a:endParaRPr>
          </a:p>
          <a:p>
            <a:endParaRPr lang="en-US" dirty="0"/>
          </a:p>
        </p:txBody>
      </p:sp>
      <p:sp>
        <p:nvSpPr>
          <p:cNvPr id="5" name="Text Placeholder 4">
            <a:extLst>
              <a:ext uri="{FF2B5EF4-FFF2-40B4-BE49-F238E27FC236}">
                <a16:creationId xmlns:a16="http://schemas.microsoft.com/office/drawing/2014/main" id="{43ED0E30-1C5A-47AC-9E3D-D57120286B2B}"/>
              </a:ext>
            </a:extLst>
          </p:cNvPr>
          <p:cNvSpPr>
            <a:spLocks noGrp="1"/>
          </p:cNvSpPr>
          <p:nvPr>
            <p:ph type="body" sz="quarter" idx="3"/>
          </p:nvPr>
        </p:nvSpPr>
        <p:spPr/>
        <p:txBody>
          <a:bodyPr/>
          <a:lstStyle/>
          <a:p>
            <a:r>
              <a:rPr lang="en-US"/>
              <a:t>Scatter Plot for population density</a:t>
            </a:r>
          </a:p>
        </p:txBody>
      </p:sp>
      <p:pic>
        <p:nvPicPr>
          <p:cNvPr id="9" name="Picture 2">
            <a:extLst>
              <a:ext uri="{FF2B5EF4-FFF2-40B4-BE49-F238E27FC236}">
                <a16:creationId xmlns:a16="http://schemas.microsoft.com/office/drawing/2014/main" id="{305B4651-A29B-4C44-A9A3-ADE790D272FF}"/>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312274" y="2770540"/>
            <a:ext cx="5370045" cy="355501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485002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2D21-176F-4340-AE91-03489EAE195F}"/>
              </a:ext>
            </a:extLst>
          </p:cNvPr>
          <p:cNvSpPr>
            <a:spLocks noGrp="1"/>
          </p:cNvSpPr>
          <p:nvPr>
            <p:ph type="title"/>
          </p:nvPr>
        </p:nvSpPr>
        <p:spPr/>
        <p:txBody>
          <a:bodyPr/>
          <a:lstStyle/>
          <a:p>
            <a:pPr algn="ctr"/>
            <a:r>
              <a:rPr lang="en-US">
                <a:solidFill>
                  <a:srgbClr val="FF0000"/>
                </a:solidFill>
              </a:rPr>
              <a:t>COVID Data- Aged Population</a:t>
            </a:r>
          </a:p>
        </p:txBody>
      </p:sp>
      <p:sp>
        <p:nvSpPr>
          <p:cNvPr id="3" name="Text Placeholder 2">
            <a:extLst>
              <a:ext uri="{FF2B5EF4-FFF2-40B4-BE49-F238E27FC236}">
                <a16:creationId xmlns:a16="http://schemas.microsoft.com/office/drawing/2014/main" id="{96AD781F-A731-4BE5-8608-D52C7F15F349}"/>
              </a:ext>
            </a:extLst>
          </p:cNvPr>
          <p:cNvSpPr>
            <a:spLocks noGrp="1"/>
          </p:cNvSpPr>
          <p:nvPr>
            <p:ph type="body" idx="1"/>
          </p:nvPr>
        </p:nvSpPr>
        <p:spPr>
          <a:xfrm>
            <a:off x="1069848" y="2074334"/>
            <a:ext cx="4663440" cy="1755986"/>
          </a:xfrm>
        </p:spPr>
        <p:txBody>
          <a:bodyPr>
            <a:normAutofit/>
          </a:bodyPr>
          <a:lstStyle/>
          <a:p>
            <a:pPr algn="just"/>
            <a:r>
              <a:rPr lang="en-US" sz="1000" dirty="0"/>
              <a:t>Here we are looking at the number of deaths compared to the percent of people aged 65 or older. We can see that European countries have the highest percentage of older people. Some of these countries have lower deaths per million, and some have higher. African countries have much smaller percent of older populations and total deaths. Several countries in South America have lower percentages of older people than the European countries, but have death counts as high as many of these countries. Therefore, age is not linearly proportional to death. This graph was depicted with the help of following code:</a:t>
            </a:r>
          </a:p>
          <a:p>
            <a:endParaRPr lang="en-US" sz="1000"/>
          </a:p>
        </p:txBody>
      </p:sp>
      <p:sp>
        <p:nvSpPr>
          <p:cNvPr id="4" name="Content Placeholder 3">
            <a:extLst>
              <a:ext uri="{FF2B5EF4-FFF2-40B4-BE49-F238E27FC236}">
                <a16:creationId xmlns:a16="http://schemas.microsoft.com/office/drawing/2014/main" id="{F72D4F9D-8E06-411A-9AEC-9E1EA3F3394E}"/>
              </a:ext>
            </a:extLst>
          </p:cNvPr>
          <p:cNvSpPr>
            <a:spLocks noGrp="1"/>
          </p:cNvSpPr>
          <p:nvPr>
            <p:ph sz="half" idx="2"/>
          </p:nvPr>
        </p:nvSpPr>
        <p:spPr>
          <a:xfrm>
            <a:off x="1069848" y="4023360"/>
            <a:ext cx="4663440" cy="1932937"/>
          </a:xfrm>
        </p:spPr>
        <p:txBody>
          <a:bodyPr>
            <a:normAutofit fontScale="85000" lnSpcReduction="10000"/>
          </a:bodyPr>
          <a:lstStyle/>
          <a:p>
            <a:r>
              <a:rPr lang="en-US" b="0" i="0" dirty="0">
                <a:effectLst/>
                <a:latin typeface="Segoe UI" panose="020B0502040204020203" pitchFamily="34" charset="0"/>
              </a:rPr>
              <a:t>scatter_totaldeathspermil_aged70 &lt;- </a:t>
            </a:r>
            <a:r>
              <a:rPr lang="en-US" b="0" i="0" dirty="0" err="1">
                <a:effectLst/>
                <a:latin typeface="Segoe UI" panose="020B0502040204020203" pitchFamily="34" charset="0"/>
              </a:rPr>
              <a:t>ggplot</a:t>
            </a:r>
            <a:r>
              <a:rPr lang="en-US" b="0" i="0" dirty="0">
                <a:effectLst/>
                <a:latin typeface="Segoe UI" panose="020B0502040204020203" pitchFamily="34" charset="0"/>
              </a:rPr>
              <a:t>(by_jan01) + </a:t>
            </a:r>
            <a:r>
              <a:rPr lang="en-US" b="0" i="0" dirty="0" err="1">
                <a:effectLst/>
                <a:latin typeface="Segoe UI" panose="020B0502040204020203" pitchFamily="34" charset="0"/>
              </a:rPr>
              <a:t>geom_point</a:t>
            </a:r>
            <a:r>
              <a:rPr lang="en-US" b="0" i="0" dirty="0">
                <a:effectLst/>
                <a:latin typeface="Segoe UI" panose="020B0502040204020203" pitchFamily="34" charset="0"/>
              </a:rPr>
              <a:t>(mapping=</a:t>
            </a:r>
            <a:r>
              <a:rPr lang="en-US" b="0" i="0" dirty="0" err="1">
                <a:effectLst/>
                <a:latin typeface="Segoe UI" panose="020B0502040204020203" pitchFamily="34" charset="0"/>
              </a:rPr>
              <a:t>aes</a:t>
            </a:r>
            <a:r>
              <a:rPr lang="en-US" b="0" i="0" dirty="0">
                <a:effectLst/>
                <a:latin typeface="Segoe UI" panose="020B0502040204020203" pitchFamily="34" charset="0"/>
              </a:rPr>
              <a:t>(x=percent_aged_70_older, y=</a:t>
            </a:r>
            <a:r>
              <a:rPr lang="en-US" b="0" i="0" dirty="0" err="1">
                <a:effectLst/>
                <a:latin typeface="Segoe UI" panose="020B0502040204020203" pitchFamily="34" charset="0"/>
              </a:rPr>
              <a:t>total_deaths_per_million</a:t>
            </a:r>
            <a:r>
              <a:rPr lang="en-US" b="0" i="0" dirty="0">
                <a:effectLst/>
                <a:latin typeface="Segoe UI" panose="020B0502040204020203" pitchFamily="34" charset="0"/>
              </a:rPr>
              <a:t>, color=continent))+ </a:t>
            </a:r>
            <a:r>
              <a:rPr lang="en-US" b="0" i="0" dirty="0" err="1">
                <a:effectLst/>
                <a:latin typeface="Segoe UI" panose="020B0502040204020203" pitchFamily="34" charset="0"/>
              </a:rPr>
              <a:t>ggtitle</a:t>
            </a:r>
            <a:r>
              <a:rPr lang="en-US" b="0" i="0" dirty="0">
                <a:effectLst/>
                <a:latin typeface="Segoe UI" panose="020B0502040204020203" pitchFamily="34" charset="0"/>
              </a:rPr>
              <a:t>("Total deaths per million vs % aged 70 &amp; older, by country")+theme(</a:t>
            </a:r>
            <a:r>
              <a:rPr lang="en-US" b="0" i="0" dirty="0" err="1">
                <a:effectLst/>
                <a:latin typeface="Segoe UI" panose="020B0502040204020203" pitchFamily="34" charset="0"/>
              </a:rPr>
              <a:t>plot.title</a:t>
            </a:r>
            <a:r>
              <a:rPr lang="en-US" b="0" i="0" dirty="0">
                <a:effectLst/>
                <a:latin typeface="Segoe UI" panose="020B0502040204020203" pitchFamily="34" charset="0"/>
              </a:rPr>
              <a:t> = </a:t>
            </a:r>
            <a:r>
              <a:rPr lang="en-US" b="0" i="0" dirty="0" err="1">
                <a:effectLst/>
                <a:latin typeface="Segoe UI" panose="020B0502040204020203" pitchFamily="34" charset="0"/>
              </a:rPr>
              <a:t>element_text</a:t>
            </a:r>
            <a:r>
              <a:rPr lang="en-US" b="0" i="0" dirty="0">
                <a:effectLst/>
                <a:latin typeface="Segoe UI" panose="020B0502040204020203" pitchFamily="34" charset="0"/>
              </a:rPr>
              <a:t>(</a:t>
            </a:r>
            <a:r>
              <a:rPr lang="en-US" b="0" i="0" dirty="0" err="1">
                <a:effectLst/>
                <a:latin typeface="Segoe UI" panose="020B0502040204020203" pitchFamily="34" charset="0"/>
              </a:rPr>
              <a:t>hjust</a:t>
            </a:r>
            <a:r>
              <a:rPr lang="en-US" b="0" i="0" dirty="0">
                <a:effectLst/>
                <a:latin typeface="Segoe UI" panose="020B0502040204020203" pitchFamily="34" charset="0"/>
              </a:rPr>
              <a:t>=.5))</a:t>
            </a:r>
            <a:br>
              <a:rPr lang="en-US" b="0" i="0" dirty="0">
                <a:effectLst/>
                <a:latin typeface="Segoe UI" panose="020B0502040204020203" pitchFamily="34" charset="0"/>
              </a:rPr>
            </a:br>
            <a:r>
              <a:rPr lang="en-US" b="0" i="0" dirty="0">
                <a:effectLst/>
                <a:latin typeface="Segoe UI" panose="020B0502040204020203" pitchFamily="34" charset="0"/>
              </a:rPr>
              <a:t>scatter_totaldeathspermil_aged70 </a:t>
            </a:r>
          </a:p>
          <a:p>
            <a:endParaRPr lang="en-US" dirty="0"/>
          </a:p>
        </p:txBody>
      </p:sp>
      <p:sp>
        <p:nvSpPr>
          <p:cNvPr id="5" name="Text Placeholder 4">
            <a:extLst>
              <a:ext uri="{FF2B5EF4-FFF2-40B4-BE49-F238E27FC236}">
                <a16:creationId xmlns:a16="http://schemas.microsoft.com/office/drawing/2014/main" id="{4C5D658A-9A90-4E68-A700-72078E0CBCF7}"/>
              </a:ext>
            </a:extLst>
          </p:cNvPr>
          <p:cNvSpPr>
            <a:spLocks noGrp="1"/>
          </p:cNvSpPr>
          <p:nvPr>
            <p:ph type="body" sz="quarter" idx="3"/>
          </p:nvPr>
        </p:nvSpPr>
        <p:spPr/>
        <p:txBody>
          <a:bodyPr/>
          <a:lstStyle/>
          <a:p>
            <a:r>
              <a:rPr lang="en-US" dirty="0"/>
              <a:t>Scatter Plot for aged population</a:t>
            </a:r>
          </a:p>
        </p:txBody>
      </p:sp>
      <p:pic>
        <p:nvPicPr>
          <p:cNvPr id="3074" name="Picture 2">
            <a:extLst>
              <a:ext uri="{FF2B5EF4-FFF2-40B4-BE49-F238E27FC236}">
                <a16:creationId xmlns:a16="http://schemas.microsoft.com/office/drawing/2014/main" id="{B9ED7417-81F7-408C-B711-B402072F6A36}"/>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457950" y="2709588"/>
            <a:ext cx="5314016" cy="360968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471178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9A0B-FD33-4691-B392-90C64C2663E8}"/>
              </a:ext>
            </a:extLst>
          </p:cNvPr>
          <p:cNvSpPr>
            <a:spLocks noGrp="1"/>
          </p:cNvSpPr>
          <p:nvPr>
            <p:ph type="title"/>
          </p:nvPr>
        </p:nvSpPr>
        <p:spPr/>
        <p:txBody>
          <a:bodyPr/>
          <a:lstStyle/>
          <a:p>
            <a:pPr algn="ctr"/>
            <a:r>
              <a:rPr lang="en-US">
                <a:solidFill>
                  <a:srgbClr val="FF0000"/>
                </a:solidFill>
              </a:rPr>
              <a:t>COVID Data- GDP, by country</a:t>
            </a:r>
          </a:p>
        </p:txBody>
      </p:sp>
      <p:sp>
        <p:nvSpPr>
          <p:cNvPr id="3" name="Text Placeholder 2">
            <a:extLst>
              <a:ext uri="{FF2B5EF4-FFF2-40B4-BE49-F238E27FC236}">
                <a16:creationId xmlns:a16="http://schemas.microsoft.com/office/drawing/2014/main" id="{B097EA05-BA3A-4C4A-93D5-8D23C6DB0CF4}"/>
              </a:ext>
            </a:extLst>
          </p:cNvPr>
          <p:cNvSpPr>
            <a:spLocks noGrp="1"/>
          </p:cNvSpPr>
          <p:nvPr>
            <p:ph type="body" idx="1"/>
          </p:nvPr>
        </p:nvSpPr>
        <p:spPr>
          <a:xfrm>
            <a:off x="1069848" y="2074334"/>
            <a:ext cx="4663440" cy="1796626"/>
          </a:xfrm>
        </p:spPr>
        <p:txBody>
          <a:bodyPr>
            <a:normAutofit fontScale="92500" lnSpcReduction="10000"/>
          </a:bodyPr>
          <a:lstStyle/>
          <a:p>
            <a:pPr algn="just"/>
            <a:r>
              <a:rPr lang="en-US" sz="1100"/>
              <a:t>Another variable that we are examining is Gross Domestic Product. GDP is the abbreviation for Gross Domestic Product and will be used hereafter. We examine each country’s GDP per capita and total cases per million. The size of the bubble represents the total deaths per million.</a:t>
            </a:r>
          </a:p>
          <a:p>
            <a:pPr algn="just"/>
            <a:r>
              <a:rPr lang="en-US" sz="1100"/>
              <a:t>We see that countries in Europe, Asia, and North America have the highest GDP per capita. Some have lower total cases per million, and some have higher. We see that there are a wide variety of GDP per capita and case count combinations, meaning that how rich or poor a country is does not automatically determine how they will fare with the pandemic; other factors are at play. We used the below mentioned code to determine the graph:</a:t>
            </a:r>
          </a:p>
        </p:txBody>
      </p:sp>
      <p:sp>
        <p:nvSpPr>
          <p:cNvPr id="4" name="Content Placeholder 3">
            <a:extLst>
              <a:ext uri="{FF2B5EF4-FFF2-40B4-BE49-F238E27FC236}">
                <a16:creationId xmlns:a16="http://schemas.microsoft.com/office/drawing/2014/main" id="{BD5A315A-2FC8-495F-8B14-F64661203BB2}"/>
              </a:ext>
            </a:extLst>
          </p:cNvPr>
          <p:cNvSpPr>
            <a:spLocks noGrp="1"/>
          </p:cNvSpPr>
          <p:nvPr>
            <p:ph sz="half" idx="2"/>
          </p:nvPr>
        </p:nvSpPr>
        <p:spPr>
          <a:xfrm>
            <a:off x="1069848" y="4033520"/>
            <a:ext cx="4663440" cy="1922777"/>
          </a:xfrm>
        </p:spPr>
        <p:txBody>
          <a:bodyPr>
            <a:normAutofit fontScale="77500" lnSpcReduction="20000"/>
          </a:bodyPr>
          <a:lstStyle/>
          <a:p>
            <a:r>
              <a:rPr lang="en-US" b="0" i="0" dirty="0" err="1">
                <a:effectLst/>
                <a:latin typeface="Segoe UI" panose="020B0502040204020203" pitchFamily="34" charset="0"/>
              </a:rPr>
              <a:t>scatter_totalcasespermil_gdp</a:t>
            </a:r>
            <a:r>
              <a:rPr lang="en-US" b="0" i="0" dirty="0">
                <a:effectLst/>
                <a:latin typeface="Segoe UI" panose="020B0502040204020203" pitchFamily="34" charset="0"/>
              </a:rPr>
              <a:t> &lt;- </a:t>
            </a:r>
            <a:r>
              <a:rPr lang="en-US" b="0" i="0" dirty="0" err="1">
                <a:effectLst/>
                <a:latin typeface="Segoe UI" panose="020B0502040204020203" pitchFamily="34" charset="0"/>
              </a:rPr>
              <a:t>ggplot</a:t>
            </a:r>
            <a:r>
              <a:rPr lang="en-US" b="0" i="0" dirty="0">
                <a:effectLst/>
                <a:latin typeface="Segoe UI" panose="020B0502040204020203" pitchFamily="34" charset="0"/>
              </a:rPr>
              <a:t>(by_jan01) + </a:t>
            </a:r>
            <a:r>
              <a:rPr lang="en-US" b="0" i="0" dirty="0" err="1">
                <a:effectLst/>
                <a:latin typeface="Segoe UI" panose="020B0502040204020203" pitchFamily="34" charset="0"/>
              </a:rPr>
              <a:t>geom_point</a:t>
            </a:r>
            <a:r>
              <a:rPr lang="en-US" b="0" i="0" dirty="0">
                <a:effectLst/>
                <a:latin typeface="Segoe UI" panose="020B0502040204020203" pitchFamily="34" charset="0"/>
              </a:rPr>
              <a:t>(mapping=</a:t>
            </a:r>
            <a:r>
              <a:rPr lang="en-US" b="0" i="0" dirty="0" err="1">
                <a:effectLst/>
                <a:latin typeface="Segoe UI" panose="020B0502040204020203" pitchFamily="34" charset="0"/>
              </a:rPr>
              <a:t>aes</a:t>
            </a:r>
            <a:r>
              <a:rPr lang="en-US" b="0" i="0" dirty="0">
                <a:effectLst/>
                <a:latin typeface="Segoe UI" panose="020B0502040204020203" pitchFamily="34" charset="0"/>
              </a:rPr>
              <a:t>(x=</a:t>
            </a:r>
            <a:r>
              <a:rPr lang="en-US" b="0" i="0" dirty="0" err="1">
                <a:effectLst/>
                <a:latin typeface="Segoe UI" panose="020B0502040204020203" pitchFamily="34" charset="0"/>
              </a:rPr>
              <a:t>gdp_per_capita</a:t>
            </a:r>
            <a:r>
              <a:rPr lang="en-US" b="0" i="0" dirty="0">
                <a:effectLst/>
                <a:latin typeface="Segoe UI" panose="020B0502040204020203" pitchFamily="34" charset="0"/>
              </a:rPr>
              <a:t>, y=</a:t>
            </a:r>
            <a:r>
              <a:rPr lang="en-US" b="0" i="0" dirty="0" err="1">
                <a:effectLst/>
                <a:latin typeface="Segoe UI" panose="020B0502040204020203" pitchFamily="34" charset="0"/>
              </a:rPr>
              <a:t>total_cases_per_million</a:t>
            </a:r>
            <a:r>
              <a:rPr lang="en-US" b="0" i="0" dirty="0">
                <a:effectLst/>
                <a:latin typeface="Segoe UI" panose="020B0502040204020203" pitchFamily="34" charset="0"/>
              </a:rPr>
              <a:t>, color=continent, size=</a:t>
            </a:r>
            <a:r>
              <a:rPr lang="en-US" b="0" i="0" dirty="0" err="1">
                <a:effectLst/>
                <a:latin typeface="Segoe UI" panose="020B0502040204020203" pitchFamily="34" charset="0"/>
              </a:rPr>
              <a:t>total_deaths_per_million</a:t>
            </a:r>
            <a:r>
              <a:rPr lang="en-US" b="0" i="0" dirty="0">
                <a:effectLst/>
                <a:latin typeface="Segoe UI" panose="020B0502040204020203" pitchFamily="34" charset="0"/>
              </a:rPr>
              <a:t>))+</a:t>
            </a:r>
            <a:r>
              <a:rPr lang="en-US" b="0" i="0" dirty="0" err="1">
                <a:effectLst/>
                <a:latin typeface="Segoe UI" panose="020B0502040204020203" pitchFamily="34" charset="0"/>
              </a:rPr>
              <a:t>ggtitle</a:t>
            </a:r>
            <a:r>
              <a:rPr lang="en-US" b="0" i="0" dirty="0">
                <a:effectLst/>
                <a:latin typeface="Segoe UI" panose="020B0502040204020203" pitchFamily="34" charset="0"/>
              </a:rPr>
              <a:t>("Total cases per million vs GDP per capita, by country")+theme(</a:t>
            </a:r>
            <a:r>
              <a:rPr lang="en-US" b="0" i="0" dirty="0" err="1">
                <a:effectLst/>
                <a:latin typeface="Segoe UI" panose="020B0502040204020203" pitchFamily="34" charset="0"/>
              </a:rPr>
              <a:t>plot.title</a:t>
            </a:r>
            <a:r>
              <a:rPr lang="en-US" b="0" i="0" dirty="0">
                <a:effectLst/>
                <a:latin typeface="Segoe UI" panose="020B0502040204020203" pitchFamily="34" charset="0"/>
              </a:rPr>
              <a:t> = </a:t>
            </a:r>
            <a:r>
              <a:rPr lang="en-US" b="0" i="0" dirty="0" err="1">
                <a:effectLst/>
                <a:latin typeface="Segoe UI" panose="020B0502040204020203" pitchFamily="34" charset="0"/>
              </a:rPr>
              <a:t>element_text</a:t>
            </a:r>
            <a:r>
              <a:rPr lang="en-US" b="0" i="0" dirty="0">
                <a:effectLst/>
                <a:latin typeface="Segoe UI" panose="020B0502040204020203" pitchFamily="34" charset="0"/>
              </a:rPr>
              <a:t>(</a:t>
            </a:r>
            <a:r>
              <a:rPr lang="en-US" b="0" i="0" dirty="0" err="1">
                <a:effectLst/>
                <a:latin typeface="Segoe UI" panose="020B0502040204020203" pitchFamily="34" charset="0"/>
              </a:rPr>
              <a:t>hjust</a:t>
            </a:r>
            <a:r>
              <a:rPr lang="en-US" b="0" i="0" dirty="0">
                <a:effectLst/>
                <a:latin typeface="Segoe UI" panose="020B0502040204020203" pitchFamily="34" charset="0"/>
              </a:rPr>
              <a:t>=.5))+</a:t>
            </a:r>
            <a:r>
              <a:rPr lang="en-US" b="0" i="0" dirty="0" err="1">
                <a:effectLst/>
                <a:latin typeface="Segoe UI" panose="020B0502040204020203" pitchFamily="34" charset="0"/>
              </a:rPr>
              <a:t>xlab</a:t>
            </a:r>
            <a:r>
              <a:rPr lang="en-US" b="0" i="0" dirty="0">
                <a:effectLst/>
                <a:latin typeface="Segoe UI" panose="020B0502040204020203" pitchFamily="34" charset="0"/>
              </a:rPr>
              <a:t>("GDP per capita")+</a:t>
            </a:r>
            <a:r>
              <a:rPr lang="en-US" b="0" i="0" dirty="0" err="1">
                <a:effectLst/>
                <a:latin typeface="Segoe UI" panose="020B0502040204020203" pitchFamily="34" charset="0"/>
              </a:rPr>
              <a:t>ylab</a:t>
            </a:r>
            <a:r>
              <a:rPr lang="en-US" b="0" i="0" dirty="0">
                <a:effectLst/>
                <a:latin typeface="Segoe UI" panose="020B0502040204020203" pitchFamily="34" charset="0"/>
              </a:rPr>
              <a:t>("Total cases per million")+</a:t>
            </a:r>
            <a:r>
              <a:rPr lang="en-US" b="0" i="0" dirty="0" err="1">
                <a:effectLst/>
                <a:latin typeface="Segoe UI" panose="020B0502040204020203" pitchFamily="34" charset="0"/>
              </a:rPr>
              <a:t>xlim</a:t>
            </a:r>
            <a:r>
              <a:rPr lang="en-US" b="0" i="0" dirty="0">
                <a:effectLst/>
                <a:latin typeface="Segoe UI" panose="020B0502040204020203" pitchFamily="34" charset="0"/>
              </a:rPr>
              <a:t>(0,80000)</a:t>
            </a:r>
            <a:br>
              <a:rPr lang="en-US" b="0" i="0" dirty="0">
                <a:effectLst/>
                <a:latin typeface="Segoe UI" panose="020B0502040204020203" pitchFamily="34" charset="0"/>
              </a:rPr>
            </a:br>
            <a:r>
              <a:rPr lang="en-US" b="0" i="0" dirty="0" err="1">
                <a:effectLst/>
                <a:latin typeface="Segoe UI" panose="020B0502040204020203" pitchFamily="34" charset="0"/>
              </a:rPr>
              <a:t>scatter_totalcasespermil_gdp</a:t>
            </a:r>
            <a:r>
              <a:rPr lang="en-US" b="0" i="0" dirty="0">
                <a:effectLst/>
                <a:latin typeface="Segoe UI" panose="020B0502040204020203" pitchFamily="34" charset="0"/>
              </a:rPr>
              <a:t> </a:t>
            </a:r>
          </a:p>
          <a:p>
            <a:endParaRPr lang="en-US" dirty="0"/>
          </a:p>
        </p:txBody>
      </p:sp>
      <p:sp>
        <p:nvSpPr>
          <p:cNvPr id="5" name="Text Placeholder 4">
            <a:extLst>
              <a:ext uri="{FF2B5EF4-FFF2-40B4-BE49-F238E27FC236}">
                <a16:creationId xmlns:a16="http://schemas.microsoft.com/office/drawing/2014/main" id="{EAFF8C14-12FB-43BB-A65C-B41AA7E8A053}"/>
              </a:ext>
            </a:extLst>
          </p:cNvPr>
          <p:cNvSpPr>
            <a:spLocks noGrp="1"/>
          </p:cNvSpPr>
          <p:nvPr>
            <p:ph type="body" sz="quarter" idx="3"/>
          </p:nvPr>
        </p:nvSpPr>
        <p:spPr/>
        <p:txBody>
          <a:bodyPr/>
          <a:lstStyle/>
          <a:p>
            <a:r>
              <a:rPr lang="en-US" dirty="0"/>
              <a:t>Scatter Plot per capita</a:t>
            </a:r>
          </a:p>
        </p:txBody>
      </p:sp>
      <p:pic>
        <p:nvPicPr>
          <p:cNvPr id="9" name="Picture 2">
            <a:extLst>
              <a:ext uri="{FF2B5EF4-FFF2-40B4-BE49-F238E27FC236}">
                <a16:creationId xmlns:a16="http://schemas.microsoft.com/office/drawing/2014/main" id="{9FB2E3C2-9364-45C9-A636-C5FE0CEF00B9}"/>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075680" y="2865120"/>
            <a:ext cx="5537200" cy="343408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97376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D58F-366C-463A-8230-5920879C5D2A}"/>
              </a:ext>
            </a:extLst>
          </p:cNvPr>
          <p:cNvSpPr>
            <a:spLocks noGrp="1"/>
          </p:cNvSpPr>
          <p:nvPr>
            <p:ph type="title"/>
          </p:nvPr>
        </p:nvSpPr>
        <p:spPr/>
        <p:txBody>
          <a:bodyPr/>
          <a:lstStyle/>
          <a:p>
            <a:r>
              <a:rPr lang="en-US" dirty="0">
                <a:solidFill>
                  <a:srgbClr val="FF0000"/>
                </a:solidFill>
              </a:rPr>
              <a:t>Correlation Matrix 1</a:t>
            </a:r>
          </a:p>
        </p:txBody>
      </p:sp>
      <p:sp>
        <p:nvSpPr>
          <p:cNvPr id="3" name="Text Placeholder 2">
            <a:extLst>
              <a:ext uri="{FF2B5EF4-FFF2-40B4-BE49-F238E27FC236}">
                <a16:creationId xmlns:a16="http://schemas.microsoft.com/office/drawing/2014/main" id="{3EE893F3-2C98-475A-9162-D62A17C758EF}"/>
              </a:ext>
            </a:extLst>
          </p:cNvPr>
          <p:cNvSpPr>
            <a:spLocks noGrp="1"/>
          </p:cNvSpPr>
          <p:nvPr>
            <p:ph type="body" idx="1"/>
          </p:nvPr>
        </p:nvSpPr>
        <p:spPr/>
        <p:txBody>
          <a:bodyPr/>
          <a:lstStyle/>
          <a:p>
            <a:r>
              <a:rPr lang="en-US" dirty="0"/>
              <a:t>Code</a:t>
            </a:r>
          </a:p>
        </p:txBody>
      </p:sp>
      <p:sp>
        <p:nvSpPr>
          <p:cNvPr id="4" name="Content Placeholder 3">
            <a:extLst>
              <a:ext uri="{FF2B5EF4-FFF2-40B4-BE49-F238E27FC236}">
                <a16:creationId xmlns:a16="http://schemas.microsoft.com/office/drawing/2014/main" id="{55E083E6-6BAD-4C1F-A890-08082F308631}"/>
              </a:ext>
            </a:extLst>
          </p:cNvPr>
          <p:cNvSpPr>
            <a:spLocks noGrp="1"/>
          </p:cNvSpPr>
          <p:nvPr>
            <p:ph sz="half" idx="2"/>
          </p:nvPr>
        </p:nvSpPr>
        <p:spPr/>
        <p:txBody>
          <a:bodyPr vert="horz" lIns="91440" tIns="45720" rIns="91440" bIns="45720" rtlCol="0" anchor="t">
            <a:normAutofit fontScale="92500" lnSpcReduction="20000"/>
          </a:bodyPr>
          <a:lstStyle/>
          <a:p>
            <a:pPr marL="0" indent="0">
              <a:buNone/>
            </a:pPr>
            <a:r>
              <a:rPr lang="en-US" sz="1500" dirty="0"/>
              <a:t>covid_data1 &lt;- </a:t>
            </a:r>
            <a:r>
              <a:rPr lang="en-US" sz="1500" dirty="0" err="1"/>
              <a:t>read_excel</a:t>
            </a:r>
            <a:r>
              <a:rPr lang="en-US" sz="1500" dirty="0"/>
              <a:t>("C:/Users/</a:t>
            </a:r>
            <a:r>
              <a:rPr lang="en-US" sz="1500" dirty="0" err="1"/>
              <a:t>vpsap</a:t>
            </a:r>
            <a:r>
              <a:rPr lang="en-US" sz="1500" dirty="0"/>
              <a:t>/OneDrive - University of Cincinnati/Desktop/Spring 2021/2nd Flex/Data </a:t>
            </a:r>
            <a:r>
              <a:rPr lang="en-US" sz="1500" dirty="0" err="1"/>
              <a:t>Analyt</a:t>
            </a:r>
            <a:r>
              <a:rPr lang="en-US" sz="1500" dirty="0"/>
              <a:t> Method/owid-covid-data-1.xlsx")</a:t>
            </a:r>
            <a:br>
              <a:rPr lang="en-US" sz="1500" dirty="0"/>
            </a:br>
            <a:r>
              <a:rPr lang="en-US" sz="1500" dirty="0"/>
              <a:t> covidr1 &lt;- covid_data1 %&gt;%</a:t>
            </a:r>
            <a:br>
              <a:rPr lang="en-US" sz="1500" dirty="0"/>
            </a:br>
            <a:r>
              <a:rPr lang="en-US" sz="1500" dirty="0"/>
              <a:t> filter(!is.na(continent)) %&gt;%</a:t>
            </a:r>
            <a:br>
              <a:rPr lang="en-US" sz="1500" dirty="0"/>
            </a:br>
            <a:r>
              <a:rPr lang="en-US" sz="1500" dirty="0"/>
              <a:t> filter(date=="2021-01-01")</a:t>
            </a:r>
          </a:p>
          <a:p>
            <a:pPr marL="0" indent="0">
              <a:buClr>
                <a:srgbClr val="262626"/>
              </a:buClr>
              <a:buNone/>
            </a:pPr>
            <a:r>
              <a:rPr lang="en-US" sz="1500" dirty="0" err="1"/>
              <a:t>model_cases_popden</a:t>
            </a:r>
            <a:r>
              <a:rPr lang="en-US" sz="1500" dirty="0"/>
              <a:t> &lt;- </a:t>
            </a:r>
            <a:r>
              <a:rPr lang="en-US" sz="1500" dirty="0" err="1"/>
              <a:t>lm</a:t>
            </a:r>
            <a:r>
              <a:rPr lang="en-US" sz="1500" dirty="0"/>
              <a:t>(</a:t>
            </a:r>
            <a:r>
              <a:rPr lang="en-US" sz="1500" dirty="0" err="1"/>
              <a:t>total_cases_per_million</a:t>
            </a:r>
            <a:r>
              <a:rPr lang="en-US" sz="1500" dirty="0"/>
              <a:t> ~ </a:t>
            </a:r>
            <a:r>
              <a:rPr lang="en-US" sz="1500" dirty="0" err="1"/>
              <a:t>population_density</a:t>
            </a:r>
            <a:r>
              <a:rPr lang="en-US" sz="1500" dirty="0"/>
              <a:t>, covidr1)</a:t>
            </a:r>
            <a:br>
              <a:rPr lang="en-US" sz="1500" dirty="0"/>
            </a:br>
            <a:r>
              <a:rPr lang="en-US" sz="1500" dirty="0"/>
              <a:t> summary(</a:t>
            </a:r>
            <a:r>
              <a:rPr lang="en-US" sz="1500" dirty="0" err="1"/>
              <a:t>model_cases_popden</a:t>
            </a:r>
            <a:r>
              <a:rPr lang="en-US" sz="1500" dirty="0"/>
              <a:t>)</a:t>
            </a:r>
          </a:p>
          <a:p>
            <a:pPr marL="0" indent="0">
              <a:buNone/>
            </a:pPr>
            <a:r>
              <a:rPr lang="en-US" sz="1500" dirty="0" err="1"/>
              <a:t>ggpairs</a:t>
            </a:r>
            <a:r>
              <a:rPr lang="en-US" sz="1500" dirty="0"/>
              <a:t>(covidr1 %&gt;% select(</a:t>
            </a:r>
            <a:r>
              <a:rPr lang="en-US" sz="1500" dirty="0" err="1"/>
              <a:t>total_cases_p</a:t>
            </a:r>
            <a:r>
              <a:rPr lang="en-US" sz="1700" dirty="0" err="1"/>
              <a:t>er_million</a:t>
            </a:r>
            <a:r>
              <a:rPr lang="en-US" sz="1700" dirty="0"/>
              <a:t>, </a:t>
            </a:r>
            <a:r>
              <a:rPr lang="en-US" sz="1500" dirty="0"/>
              <a:t>percent_aged_70_older, </a:t>
            </a:r>
            <a:r>
              <a:rPr lang="en-US" sz="1500" dirty="0" err="1"/>
              <a:t>total_deaths_per_million</a:t>
            </a:r>
            <a:r>
              <a:rPr lang="en-US" sz="1500" dirty="0"/>
              <a:t>, </a:t>
            </a:r>
            <a:r>
              <a:rPr lang="en-US" sz="1500" dirty="0" err="1"/>
              <a:t>population_density</a:t>
            </a:r>
            <a:r>
              <a:rPr lang="en-US" sz="1500" dirty="0"/>
              <a:t>))</a:t>
            </a:r>
          </a:p>
          <a:p>
            <a:pPr marL="0" indent="0">
              <a:buClr>
                <a:srgbClr val="262626"/>
              </a:buClr>
              <a:buNone/>
            </a:pPr>
            <a:endParaRPr lang="en-US" dirty="0"/>
          </a:p>
          <a:p>
            <a:pPr>
              <a:buClr>
                <a:srgbClr val="262626"/>
              </a:buClr>
            </a:pPr>
            <a:endParaRPr lang="en-US" dirty="0"/>
          </a:p>
        </p:txBody>
      </p:sp>
      <p:sp>
        <p:nvSpPr>
          <p:cNvPr id="5" name="Text Placeholder 4">
            <a:extLst>
              <a:ext uri="{FF2B5EF4-FFF2-40B4-BE49-F238E27FC236}">
                <a16:creationId xmlns:a16="http://schemas.microsoft.com/office/drawing/2014/main" id="{70FA68E3-7C67-4CE7-BC35-74CC9AD6C892}"/>
              </a:ext>
            </a:extLst>
          </p:cNvPr>
          <p:cNvSpPr>
            <a:spLocks noGrp="1"/>
          </p:cNvSpPr>
          <p:nvPr>
            <p:ph type="body" sz="quarter" idx="3"/>
          </p:nvPr>
        </p:nvSpPr>
        <p:spPr>
          <a:xfrm>
            <a:off x="6458714" y="1177810"/>
            <a:ext cx="4663440" cy="640080"/>
          </a:xfrm>
        </p:spPr>
        <p:txBody>
          <a:bodyPr/>
          <a:lstStyle/>
          <a:p>
            <a:r>
              <a:rPr lang="en-US" dirty="0"/>
              <a:t>Graph</a:t>
            </a:r>
          </a:p>
        </p:txBody>
      </p:sp>
      <p:pic>
        <p:nvPicPr>
          <p:cNvPr id="7" name="Picture 7">
            <a:extLst>
              <a:ext uri="{FF2B5EF4-FFF2-40B4-BE49-F238E27FC236}">
                <a16:creationId xmlns:a16="http://schemas.microsoft.com/office/drawing/2014/main" id="{34AE02CC-C7BC-4198-BAB9-5C47DC0F4791}"/>
              </a:ext>
            </a:extLst>
          </p:cNvPr>
          <p:cNvPicPr>
            <a:picLocks noGrp="1" noChangeAspect="1"/>
          </p:cNvPicPr>
          <p:nvPr>
            <p:ph sz="quarter" idx="4"/>
          </p:nvPr>
        </p:nvPicPr>
        <p:blipFill>
          <a:blip r:embed="rId2"/>
          <a:stretch>
            <a:fillRect/>
          </a:stretch>
        </p:blipFill>
        <p:spPr>
          <a:xfrm>
            <a:off x="6458714" y="1878030"/>
            <a:ext cx="5111264" cy="4337375"/>
          </a:xfrm>
        </p:spPr>
      </p:pic>
    </p:spTree>
    <p:extLst>
      <p:ext uri="{BB962C8B-B14F-4D97-AF65-F5344CB8AC3E}">
        <p14:creationId xmlns:p14="http://schemas.microsoft.com/office/powerpoint/2010/main" val="3094267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C7435-535E-49A3-9B11-FA77022116B8}"/>
              </a:ext>
            </a:extLst>
          </p:cNvPr>
          <p:cNvSpPr>
            <a:spLocks noGrp="1"/>
          </p:cNvSpPr>
          <p:nvPr>
            <p:ph type="title"/>
          </p:nvPr>
        </p:nvSpPr>
        <p:spPr/>
        <p:txBody>
          <a:bodyPr/>
          <a:lstStyle/>
          <a:p>
            <a:r>
              <a:rPr lang="en-US" dirty="0">
                <a:solidFill>
                  <a:srgbClr val="FF0000"/>
                </a:solidFill>
              </a:rPr>
              <a:t>Correlation Matrix 2</a:t>
            </a:r>
          </a:p>
        </p:txBody>
      </p:sp>
      <p:sp>
        <p:nvSpPr>
          <p:cNvPr id="3" name="Text Placeholder 2">
            <a:extLst>
              <a:ext uri="{FF2B5EF4-FFF2-40B4-BE49-F238E27FC236}">
                <a16:creationId xmlns:a16="http://schemas.microsoft.com/office/drawing/2014/main" id="{34A5841B-56D7-40E5-8C86-228FB5A81C9A}"/>
              </a:ext>
            </a:extLst>
          </p:cNvPr>
          <p:cNvSpPr>
            <a:spLocks noGrp="1"/>
          </p:cNvSpPr>
          <p:nvPr>
            <p:ph type="body" idx="1"/>
          </p:nvPr>
        </p:nvSpPr>
        <p:spPr/>
        <p:txBody>
          <a:bodyPr/>
          <a:lstStyle/>
          <a:p>
            <a:r>
              <a:rPr lang="en-US" dirty="0"/>
              <a:t>Code</a:t>
            </a:r>
          </a:p>
        </p:txBody>
      </p:sp>
      <p:sp>
        <p:nvSpPr>
          <p:cNvPr id="4" name="Content Placeholder 3">
            <a:extLst>
              <a:ext uri="{FF2B5EF4-FFF2-40B4-BE49-F238E27FC236}">
                <a16:creationId xmlns:a16="http://schemas.microsoft.com/office/drawing/2014/main" id="{555082D3-B1F9-4F33-AF8E-00C7D7F2FF57}"/>
              </a:ext>
            </a:extLst>
          </p:cNvPr>
          <p:cNvSpPr>
            <a:spLocks noGrp="1"/>
          </p:cNvSpPr>
          <p:nvPr>
            <p:ph sz="half" idx="2"/>
          </p:nvPr>
        </p:nvSpPr>
        <p:spPr/>
        <p:txBody>
          <a:bodyPr vert="horz" lIns="91440" tIns="45720" rIns="91440" bIns="45720" rtlCol="0" anchor="t">
            <a:normAutofit fontScale="70000" lnSpcReduction="20000"/>
          </a:bodyPr>
          <a:lstStyle/>
          <a:p>
            <a:pPr marL="0" indent="0">
              <a:buNone/>
            </a:pPr>
            <a:r>
              <a:rPr lang="en-US" dirty="0"/>
              <a:t>covid_data1 &lt;- </a:t>
            </a:r>
            <a:r>
              <a:rPr lang="en-US" dirty="0" err="1"/>
              <a:t>read_excel</a:t>
            </a:r>
            <a:r>
              <a:rPr lang="en-US" dirty="0"/>
              <a:t>("C:/Users/</a:t>
            </a:r>
            <a:r>
              <a:rPr lang="en-US" dirty="0" err="1"/>
              <a:t>vpsap</a:t>
            </a:r>
            <a:r>
              <a:rPr lang="en-US" dirty="0"/>
              <a:t>/OneDrive - University of Cincinnati/Desktop/Spring 2021/2nd Flex/Data </a:t>
            </a:r>
            <a:r>
              <a:rPr lang="en-US" dirty="0" err="1"/>
              <a:t>Analyt</a:t>
            </a:r>
            <a:r>
              <a:rPr lang="en-US" dirty="0"/>
              <a:t> Method/owid-covid-data-1.xlsx")</a:t>
            </a:r>
            <a:br>
              <a:rPr lang="en-US" dirty="0"/>
            </a:br>
            <a:r>
              <a:rPr lang="en-US" dirty="0"/>
              <a:t>covidr1 &lt;- covid_data1 %&gt;%</a:t>
            </a:r>
            <a:br>
              <a:rPr lang="en-US" dirty="0"/>
            </a:br>
            <a:r>
              <a:rPr lang="en-US" dirty="0"/>
              <a:t>filter(!is.na(continent)) %&gt;%</a:t>
            </a:r>
            <a:br>
              <a:rPr lang="en-US" dirty="0"/>
            </a:br>
            <a:r>
              <a:rPr lang="en-US" dirty="0"/>
              <a:t>filter(date=="2021-01-01")</a:t>
            </a:r>
            <a:endParaRPr lang="en-US" dirty="0">
              <a:ea typeface="+mn-lt"/>
              <a:cs typeface="+mn-lt"/>
            </a:endParaRPr>
          </a:p>
          <a:p>
            <a:pPr marL="0" indent="0">
              <a:buClr>
                <a:srgbClr val="262626"/>
              </a:buClr>
              <a:buNone/>
            </a:pPr>
            <a:r>
              <a:rPr lang="en-US" dirty="0" err="1"/>
              <a:t>model_cases_popden</a:t>
            </a:r>
            <a:r>
              <a:rPr lang="en-US" dirty="0"/>
              <a:t> &lt;- </a:t>
            </a:r>
            <a:r>
              <a:rPr lang="en-US" dirty="0" err="1"/>
              <a:t>lm</a:t>
            </a:r>
            <a:r>
              <a:rPr lang="en-US" dirty="0"/>
              <a:t>(</a:t>
            </a:r>
            <a:r>
              <a:rPr lang="en-US" dirty="0" err="1"/>
              <a:t>total_cases_per_million</a:t>
            </a:r>
            <a:r>
              <a:rPr lang="en-US" dirty="0"/>
              <a:t> ~ </a:t>
            </a:r>
            <a:r>
              <a:rPr lang="en-US" dirty="0" err="1"/>
              <a:t>population_density</a:t>
            </a:r>
            <a:r>
              <a:rPr lang="en-US" dirty="0"/>
              <a:t>, covidr1)</a:t>
            </a:r>
            <a:br>
              <a:rPr lang="en-US" dirty="0"/>
            </a:br>
            <a:r>
              <a:rPr lang="en-US" dirty="0"/>
              <a:t>summary(</a:t>
            </a:r>
            <a:r>
              <a:rPr lang="en-US" dirty="0" err="1"/>
              <a:t>model_cases_popden</a:t>
            </a:r>
            <a:r>
              <a:rPr lang="en-US" dirty="0"/>
              <a:t>)</a:t>
            </a:r>
            <a:endParaRPr lang="en-US" dirty="0">
              <a:ea typeface="+mn-lt"/>
              <a:cs typeface="+mn-lt"/>
            </a:endParaRPr>
          </a:p>
          <a:p>
            <a:pPr marL="0" indent="0">
              <a:buClr>
                <a:srgbClr val="262626"/>
              </a:buClr>
              <a:buNone/>
            </a:pPr>
            <a:r>
              <a:rPr lang="en-US" dirty="0" err="1"/>
              <a:t>ggpairs</a:t>
            </a:r>
            <a:r>
              <a:rPr lang="en-US" dirty="0"/>
              <a:t>(covidr1 %&gt;% select(</a:t>
            </a:r>
            <a:r>
              <a:rPr lang="en-US" dirty="0" err="1"/>
              <a:t>total_cases_per_million</a:t>
            </a:r>
            <a:r>
              <a:rPr lang="en-US" dirty="0"/>
              <a:t>, </a:t>
            </a:r>
            <a:r>
              <a:rPr lang="en-US" dirty="0" err="1"/>
              <a:t>total_deaths_per_million</a:t>
            </a:r>
            <a:r>
              <a:rPr lang="en-US" dirty="0"/>
              <a:t>, percent_aged_70_older, </a:t>
            </a:r>
            <a:r>
              <a:rPr lang="en-US" dirty="0" err="1"/>
              <a:t>gdp_per_capita</a:t>
            </a:r>
            <a:r>
              <a:rPr lang="en-US" dirty="0"/>
              <a:t>))</a:t>
            </a:r>
          </a:p>
        </p:txBody>
      </p:sp>
      <p:sp>
        <p:nvSpPr>
          <p:cNvPr id="5" name="Text Placeholder 4">
            <a:extLst>
              <a:ext uri="{FF2B5EF4-FFF2-40B4-BE49-F238E27FC236}">
                <a16:creationId xmlns:a16="http://schemas.microsoft.com/office/drawing/2014/main" id="{2389C925-EFAD-466C-90EC-844C94C2743A}"/>
              </a:ext>
            </a:extLst>
          </p:cNvPr>
          <p:cNvSpPr>
            <a:spLocks noGrp="1"/>
          </p:cNvSpPr>
          <p:nvPr>
            <p:ph type="body" sz="quarter" idx="3"/>
          </p:nvPr>
        </p:nvSpPr>
        <p:spPr>
          <a:xfrm>
            <a:off x="6364156" y="1182535"/>
            <a:ext cx="4663440" cy="640080"/>
          </a:xfrm>
        </p:spPr>
        <p:txBody>
          <a:bodyPr/>
          <a:lstStyle/>
          <a:p>
            <a:r>
              <a:rPr lang="en-US" dirty="0"/>
              <a:t>Graph</a:t>
            </a:r>
          </a:p>
        </p:txBody>
      </p:sp>
      <p:pic>
        <p:nvPicPr>
          <p:cNvPr id="7" name="Picture 7" descr="Chart&#10;&#10;Description automatically generated">
            <a:extLst>
              <a:ext uri="{FF2B5EF4-FFF2-40B4-BE49-F238E27FC236}">
                <a16:creationId xmlns:a16="http://schemas.microsoft.com/office/drawing/2014/main" id="{D8C20F44-2892-42E2-B09E-C132ED4F6F18}"/>
              </a:ext>
            </a:extLst>
          </p:cNvPr>
          <p:cNvPicPr>
            <a:picLocks noGrp="1" noChangeAspect="1"/>
          </p:cNvPicPr>
          <p:nvPr>
            <p:ph sz="quarter" idx="4"/>
          </p:nvPr>
        </p:nvPicPr>
        <p:blipFill>
          <a:blip r:embed="rId2"/>
          <a:stretch>
            <a:fillRect/>
          </a:stretch>
        </p:blipFill>
        <p:spPr>
          <a:xfrm>
            <a:off x="6364155" y="1882755"/>
            <a:ext cx="5250211" cy="4332651"/>
          </a:xfrm>
        </p:spPr>
      </p:pic>
    </p:spTree>
    <p:extLst>
      <p:ext uri="{BB962C8B-B14F-4D97-AF65-F5344CB8AC3E}">
        <p14:creationId xmlns:p14="http://schemas.microsoft.com/office/powerpoint/2010/main" val="1876692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{5B1E9980-BD8F-45E7-9CE8-90D72E29970A}tf78438558_win32</Template>
  <TotalTime>75</TotalTime>
  <Words>1848</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Century Gothic</vt:lpstr>
      <vt:lpstr>Garamond</vt:lpstr>
      <vt:lpstr>Segoe UI</vt:lpstr>
      <vt:lpstr>SavonVTI</vt:lpstr>
      <vt:lpstr>Data analysis of  covid-19 </vt:lpstr>
      <vt:lpstr> Pandemic &amp; Project Goals !</vt:lpstr>
      <vt:lpstr>Packages ,libraries &amp; importing dataset</vt:lpstr>
      <vt:lpstr> COVID Data - World </vt:lpstr>
      <vt:lpstr>COVID Data - Population Density</vt:lpstr>
      <vt:lpstr>COVID Data- Aged Population</vt:lpstr>
      <vt:lpstr>COVID Data- GDP, by country</vt:lpstr>
      <vt:lpstr>Correlation Matrix 1</vt:lpstr>
      <vt:lpstr>Correlation Matrix 2</vt:lpstr>
      <vt:lpstr>Regression Lines for above Scatter plots</vt:lpstr>
      <vt:lpstr>PowerPoint Presentation</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covid-19</dc:title>
  <dc:creator>shreeya i</dc:creator>
  <cp:lastModifiedBy>Vipul Sapra</cp:lastModifiedBy>
  <cp:revision>60</cp:revision>
  <dcterms:created xsi:type="dcterms:W3CDTF">2021-03-17T20:53:44Z</dcterms:created>
  <dcterms:modified xsi:type="dcterms:W3CDTF">2021-04-15T20:48:36Z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