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7.xml"/><Relationship Id="rId22" Type="http://schemas.openxmlformats.org/officeDocument/2006/relationships/font" Target="fonts/Merriweather-boldItalic.fntdata"/><Relationship Id="rId10" Type="http://schemas.openxmlformats.org/officeDocument/2006/relationships/slide" Target="slides/slide6.xml"/><Relationship Id="rId21" Type="http://schemas.openxmlformats.org/officeDocument/2006/relationships/font" Target="fonts/Merriweather-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Merriweather-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Shape 23"/>
          <p:cNvGrpSpPr/>
          <p:nvPr/>
        </p:nvGrpSpPr>
        <p:grpSpPr>
          <a:xfrm>
            <a:off x="0" y="-6350"/>
            <a:ext cx="9144107" cy="5149935"/>
            <a:chOff x="0" y="-8467"/>
            <a:chExt cx="12192142" cy="6866580"/>
          </a:xfrm>
        </p:grpSpPr>
        <p:sp>
          <p:nvSpPr>
            <p:cNvPr id="24" name="Shape 24"/>
            <p:cNvSpPr/>
            <p:nvPr/>
          </p:nvSpPr>
          <p:spPr>
            <a:xfrm>
              <a:off x="0" y="-7862"/>
              <a:ext cx="863700" cy="5698200"/>
            </a:xfrm>
            <a:custGeom>
              <a:pathLst>
                <a:path extrusionOk="0" h="120000" w="120000">
                  <a:moveTo>
                    <a:pt x="0" y="178"/>
                  </a:moveTo>
                  <a:lnTo>
                    <a:pt x="120000" y="0"/>
                  </a:lnTo>
                  <a:lnTo>
                    <a:pt x="120000" y="356"/>
                  </a:lnTo>
                  <a:lnTo>
                    <a:pt x="0" y="120000"/>
                  </a:lnTo>
                  <a:lnTo>
                    <a:pt x="0" y="178"/>
                  </a:lnTo>
                  <a:close/>
                </a:path>
              </a:pathLst>
            </a:custGeom>
            <a:solidFill>
              <a:schemeClr val="accent1">
                <a:alpha val="69803"/>
              </a:schemeClr>
            </a:solidFill>
            <a:ln>
              <a:noFill/>
            </a:ln>
          </p:spPr>
        </p:sp>
        <p:cxnSp>
          <p:nvCxnSpPr>
            <p:cNvPr id="25" name="Shape 25"/>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Shape 26"/>
            <p:cNvCxnSpPr/>
            <p:nvPr/>
          </p:nvCxnSpPr>
          <p:spPr>
            <a:xfrm flipH="1">
              <a:off x="7425125" y="3681413"/>
              <a:ext cx="4763700" cy="3176700"/>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Shape 27"/>
            <p:cNvSpPr/>
            <p:nvPr/>
          </p:nvSpPr>
          <p:spPr>
            <a:xfrm>
              <a:off x="9181476" y="-8467"/>
              <a:ext cx="3007200" cy="6866400"/>
            </a:xfrm>
            <a:custGeom>
              <a:pathLst>
                <a:path extrusionOk="0" h="120000" w="120000">
                  <a:moveTo>
                    <a:pt x="81621" y="0"/>
                  </a:moveTo>
                  <a:lnTo>
                    <a:pt x="120000" y="0"/>
                  </a:lnTo>
                  <a:lnTo>
                    <a:pt x="120000" y="119999"/>
                  </a:lnTo>
                  <a:lnTo>
                    <a:pt x="0" y="119999"/>
                  </a:lnTo>
                  <a:lnTo>
                    <a:pt x="81621" y="0"/>
                  </a:lnTo>
                  <a:close/>
                </a:path>
              </a:pathLst>
            </a:custGeom>
            <a:solidFill>
              <a:schemeClr val="accent1">
                <a:alpha val="35686"/>
              </a:schemeClr>
            </a:solidFill>
            <a:ln>
              <a:noFill/>
            </a:ln>
          </p:spPr>
        </p:sp>
        <p:sp>
          <p:nvSpPr>
            <p:cNvPr id="28" name="Shape 28"/>
            <p:cNvSpPr/>
            <p:nvPr/>
          </p:nvSpPr>
          <p:spPr>
            <a:xfrm>
              <a:off x="9603442" y="-8467"/>
              <a:ext cx="2588700" cy="6866400"/>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9" name="Shape 29"/>
            <p:cNvSpPr/>
            <p:nvPr/>
          </p:nvSpPr>
          <p:spPr>
            <a:xfrm>
              <a:off x="8932333" y="3048000"/>
              <a:ext cx="3259800" cy="3810000"/>
            </a:xfrm>
            <a:prstGeom prst="triangle">
              <a:avLst>
                <a:gd fmla="val 100000" name="adj"/>
              </a:avLst>
            </a:prstGeom>
            <a:solidFill>
              <a:srgbClr val="16B0E3">
                <a:alpha val="65882"/>
              </a:srgbClr>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30" name="Shape 30"/>
            <p:cNvSpPr/>
            <p:nvPr/>
          </p:nvSpPr>
          <p:spPr>
            <a:xfrm>
              <a:off x="9334500" y="-8467"/>
              <a:ext cx="2854200" cy="6866400"/>
            </a:xfrm>
            <a:custGeom>
              <a:pathLst>
                <a:path extrusionOk="0" h="120000" w="120000">
                  <a:moveTo>
                    <a:pt x="0" y="0"/>
                  </a:moveTo>
                  <a:lnTo>
                    <a:pt x="120000" y="0"/>
                  </a:lnTo>
                  <a:lnTo>
                    <a:pt x="120000" y="119999"/>
                  </a:lnTo>
                  <a:lnTo>
                    <a:pt x="103873" y="119999"/>
                  </a:lnTo>
                  <a:lnTo>
                    <a:pt x="0" y="0"/>
                  </a:lnTo>
                  <a:close/>
                </a:path>
              </a:pathLst>
            </a:custGeom>
            <a:solidFill>
              <a:srgbClr val="16B0E3">
                <a:alpha val="49803"/>
              </a:srgbClr>
            </a:solidFill>
            <a:ln>
              <a:noFill/>
            </a:ln>
          </p:spPr>
        </p:sp>
        <p:sp>
          <p:nvSpPr>
            <p:cNvPr id="31" name="Shape 31"/>
            <p:cNvSpPr/>
            <p:nvPr/>
          </p:nvSpPr>
          <p:spPr>
            <a:xfrm>
              <a:off x="10898730" y="-8467"/>
              <a:ext cx="1290000" cy="6866400"/>
            </a:xfrm>
            <a:custGeom>
              <a:pathLst>
                <a:path extrusionOk="0" h="120000" w="120000">
                  <a:moveTo>
                    <a:pt x="94852" y="0"/>
                  </a:moveTo>
                  <a:lnTo>
                    <a:pt x="120000" y="0"/>
                  </a:lnTo>
                  <a:lnTo>
                    <a:pt x="120000" y="120000"/>
                  </a:lnTo>
                  <a:lnTo>
                    <a:pt x="0" y="120000"/>
                  </a:lnTo>
                  <a:lnTo>
                    <a:pt x="94852" y="0"/>
                  </a:lnTo>
                  <a:close/>
                </a:path>
              </a:pathLst>
            </a:custGeom>
            <a:solidFill>
              <a:schemeClr val="accent2">
                <a:alpha val="69803"/>
              </a:schemeClr>
            </a:solidFill>
            <a:ln>
              <a:noFill/>
            </a:ln>
          </p:spPr>
        </p:sp>
        <p:sp>
          <p:nvSpPr>
            <p:cNvPr id="32" name="Shape 32"/>
            <p:cNvSpPr/>
            <p:nvPr/>
          </p:nvSpPr>
          <p:spPr>
            <a:xfrm>
              <a:off x="10938999" y="-8467"/>
              <a:ext cx="1249800" cy="6866400"/>
            </a:xfrm>
            <a:custGeom>
              <a:pathLst>
                <a:path extrusionOk="0" h="120000" w="120000">
                  <a:moveTo>
                    <a:pt x="0" y="0"/>
                  </a:moveTo>
                  <a:lnTo>
                    <a:pt x="120000" y="0"/>
                  </a:lnTo>
                  <a:lnTo>
                    <a:pt x="120000" y="120000"/>
                  </a:lnTo>
                  <a:lnTo>
                    <a:pt x="106515" y="120000"/>
                  </a:lnTo>
                  <a:lnTo>
                    <a:pt x="0" y="0"/>
                  </a:lnTo>
                  <a:close/>
                </a:path>
              </a:pathLst>
            </a:custGeom>
            <a:solidFill>
              <a:srgbClr val="226292">
                <a:alpha val="80000"/>
              </a:srgbClr>
            </a:solidFill>
            <a:ln>
              <a:noFill/>
            </a:ln>
          </p:spPr>
        </p:sp>
        <p:sp>
          <p:nvSpPr>
            <p:cNvPr id="33" name="Shape 33"/>
            <p:cNvSpPr/>
            <p:nvPr/>
          </p:nvSpPr>
          <p:spPr>
            <a:xfrm>
              <a:off x="10371666" y="3589867"/>
              <a:ext cx="1817100" cy="3268200"/>
            </a:xfrm>
            <a:prstGeom prst="triangle">
              <a:avLst>
                <a:gd fmla="val 100000" name="adj"/>
              </a:avLst>
            </a:prstGeom>
            <a:solidFill>
              <a:srgbClr val="16B0E3">
                <a:alpha val="65882"/>
              </a:srgbClr>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130300" y="1803400"/>
            <a:ext cx="5825100" cy="1234800"/>
          </a:xfrm>
          <a:prstGeom prst="rect">
            <a:avLst/>
          </a:prstGeom>
          <a:noFill/>
          <a:ln>
            <a:noFill/>
          </a:ln>
        </p:spPr>
        <p:txBody>
          <a:bodyPr anchorCtr="0" anchor="b" bIns="68575" lIns="68575" spcFirstLastPara="1" rIns="68575" wrap="square" tIns="68575"/>
          <a:lstStyle>
            <a:lvl1pPr indent="0" lvl="0" marL="0" marR="0" rtl="0" algn="r">
              <a:spcBef>
                <a:spcPts val="0"/>
              </a:spcBef>
              <a:spcAft>
                <a:spcPts val="0"/>
              </a:spcAft>
              <a:buClr>
                <a:schemeClr val="accent1"/>
              </a:buClr>
              <a:buSzPts val="4100"/>
              <a:buFont typeface="Trebuchet MS"/>
              <a:buNone/>
              <a:defRPr b="0" i="0" sz="41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35" name="Shape 35"/>
          <p:cNvSpPr txBox="1"/>
          <p:nvPr>
            <p:ph idx="1" type="subTitle"/>
          </p:nvPr>
        </p:nvSpPr>
        <p:spPr>
          <a:xfrm>
            <a:off x="1130300" y="3038125"/>
            <a:ext cx="5825100" cy="822600"/>
          </a:xfrm>
          <a:prstGeom prst="rect">
            <a:avLst/>
          </a:prstGeom>
          <a:noFill/>
          <a:ln>
            <a:noFill/>
          </a:ln>
        </p:spPr>
        <p:txBody>
          <a:bodyPr anchorCtr="0" anchor="t" bIns="68575" lIns="68575" spcFirstLastPara="1" rIns="68575" wrap="square" tIns="68575"/>
          <a:lstStyle>
            <a:lvl1pPr indent="0" lvl="0" marL="0" marR="0" rtl="0" algn="r">
              <a:spcBef>
                <a:spcPts val="800"/>
              </a:spcBef>
              <a:spcAft>
                <a:spcPts val="0"/>
              </a:spcAft>
              <a:buClr>
                <a:schemeClr val="accent1"/>
              </a:buClr>
              <a:buSzPts val="1100"/>
              <a:buFont typeface="Noto Sans Symbols"/>
              <a:buNone/>
              <a:defRPr b="0" i="0" sz="1400" u="none" cap="none" strike="noStrike">
                <a:solidFill>
                  <a:srgbClr val="7F7F7F"/>
                </a:solidFill>
                <a:latin typeface="Trebuchet MS"/>
                <a:ea typeface="Trebuchet MS"/>
                <a:cs typeface="Trebuchet MS"/>
                <a:sym typeface="Trebuchet MS"/>
              </a:defRPr>
            </a:lvl1pPr>
            <a:lvl2pPr indent="0" lvl="1" marL="342900" marR="0" rtl="0" algn="ctr">
              <a:spcBef>
                <a:spcPts val="800"/>
              </a:spcBef>
              <a:spcAft>
                <a:spcPts val="0"/>
              </a:spcAft>
              <a:buClr>
                <a:schemeClr val="accent1"/>
              </a:buClr>
              <a:buSzPts val="1000"/>
              <a:buFont typeface="Noto Sans Symbols"/>
              <a:buNone/>
              <a:defRPr b="0" i="0" sz="1200" u="none" cap="none" strike="noStrike">
                <a:solidFill>
                  <a:srgbClr val="888888"/>
                </a:solidFill>
                <a:latin typeface="Trebuchet MS"/>
                <a:ea typeface="Trebuchet MS"/>
                <a:cs typeface="Trebuchet MS"/>
                <a:sym typeface="Trebuchet MS"/>
              </a:defRPr>
            </a:lvl2pPr>
            <a:lvl3pPr indent="0" lvl="2" marL="685800" marR="0" rtl="0" algn="ctr">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3pPr>
            <a:lvl4pPr indent="0" lvl="3" marL="1028700" marR="0" rtl="0" algn="ctr">
              <a:spcBef>
                <a:spcPts val="800"/>
              </a:spcBef>
              <a:spcAft>
                <a:spcPts val="0"/>
              </a:spcAft>
              <a:buClr>
                <a:schemeClr val="accent1"/>
              </a:buClr>
              <a:buSzPts val="700"/>
              <a:buFont typeface="Noto Sans Symbols"/>
              <a:buNone/>
              <a:defRPr b="0" i="0" sz="900" u="none" cap="none" strike="noStrike">
                <a:solidFill>
                  <a:srgbClr val="888888"/>
                </a:solidFill>
                <a:latin typeface="Trebuchet MS"/>
                <a:ea typeface="Trebuchet MS"/>
                <a:cs typeface="Trebuchet MS"/>
                <a:sym typeface="Trebuchet MS"/>
              </a:defRPr>
            </a:lvl4pPr>
            <a:lvl5pPr indent="0" lvl="4" marL="1371600" marR="0" rtl="0" algn="ctr">
              <a:spcBef>
                <a:spcPts val="800"/>
              </a:spcBef>
              <a:spcAft>
                <a:spcPts val="0"/>
              </a:spcAft>
              <a:buClr>
                <a:schemeClr val="accent1"/>
              </a:buClr>
              <a:buSzPts val="700"/>
              <a:buFont typeface="Noto Sans Symbols"/>
              <a:buNone/>
              <a:defRPr b="0" i="0" sz="900" u="none" cap="none" strike="noStrike">
                <a:solidFill>
                  <a:srgbClr val="888888"/>
                </a:solidFill>
                <a:latin typeface="Trebuchet MS"/>
                <a:ea typeface="Trebuchet MS"/>
                <a:cs typeface="Trebuchet MS"/>
                <a:sym typeface="Trebuchet MS"/>
              </a:defRPr>
            </a:lvl5pPr>
            <a:lvl6pPr indent="0" lvl="5" marL="1714500" marR="0" rtl="0" algn="ctr">
              <a:spcBef>
                <a:spcPts val="800"/>
              </a:spcBef>
              <a:spcAft>
                <a:spcPts val="0"/>
              </a:spcAft>
              <a:buClr>
                <a:schemeClr val="accent1"/>
              </a:buClr>
              <a:buSzPts val="700"/>
              <a:buFont typeface="Noto Sans Symbols"/>
              <a:buNone/>
              <a:defRPr b="0" i="0" sz="900" u="none" cap="none" strike="noStrike">
                <a:solidFill>
                  <a:srgbClr val="888888"/>
                </a:solidFill>
                <a:latin typeface="Trebuchet MS"/>
                <a:ea typeface="Trebuchet MS"/>
                <a:cs typeface="Trebuchet MS"/>
                <a:sym typeface="Trebuchet MS"/>
              </a:defRPr>
            </a:lvl6pPr>
            <a:lvl7pPr indent="0" lvl="6" marL="2057400" marR="0" rtl="0" algn="ctr">
              <a:spcBef>
                <a:spcPts val="800"/>
              </a:spcBef>
              <a:spcAft>
                <a:spcPts val="0"/>
              </a:spcAft>
              <a:buClr>
                <a:schemeClr val="accent1"/>
              </a:buClr>
              <a:buSzPts val="700"/>
              <a:buFont typeface="Noto Sans Symbols"/>
              <a:buNone/>
              <a:defRPr b="0" i="0" sz="900" u="none" cap="none" strike="noStrike">
                <a:solidFill>
                  <a:srgbClr val="888888"/>
                </a:solidFill>
                <a:latin typeface="Trebuchet MS"/>
                <a:ea typeface="Trebuchet MS"/>
                <a:cs typeface="Trebuchet MS"/>
                <a:sym typeface="Trebuchet MS"/>
              </a:defRPr>
            </a:lvl7pPr>
            <a:lvl8pPr indent="0" lvl="7" marL="2400300" marR="0" rtl="0" algn="ctr">
              <a:spcBef>
                <a:spcPts val="800"/>
              </a:spcBef>
              <a:spcAft>
                <a:spcPts val="0"/>
              </a:spcAft>
              <a:buClr>
                <a:schemeClr val="accent1"/>
              </a:buClr>
              <a:buSzPts val="700"/>
              <a:buFont typeface="Noto Sans Symbols"/>
              <a:buNone/>
              <a:defRPr b="0" i="0" sz="900" u="none" cap="none" strike="noStrike">
                <a:solidFill>
                  <a:srgbClr val="888888"/>
                </a:solidFill>
                <a:latin typeface="Trebuchet MS"/>
                <a:ea typeface="Trebuchet MS"/>
                <a:cs typeface="Trebuchet MS"/>
                <a:sym typeface="Trebuchet MS"/>
              </a:defRPr>
            </a:lvl8pPr>
            <a:lvl9pPr indent="0" lvl="8" marL="2743200" marR="0" rtl="0" algn="ctr">
              <a:spcBef>
                <a:spcPts val="800"/>
              </a:spcBef>
              <a:spcAft>
                <a:spcPts val="0"/>
              </a:spcAft>
              <a:buClr>
                <a:schemeClr val="accent1"/>
              </a:buClr>
              <a:buSzPts val="700"/>
              <a:buFont typeface="Noto Sans Symbols"/>
              <a:buNone/>
              <a:defRPr b="0" i="0" sz="900" u="none" cap="none" strike="noStrike">
                <a:solidFill>
                  <a:srgbClr val="888888"/>
                </a:solidFill>
                <a:latin typeface="Trebuchet MS"/>
                <a:ea typeface="Trebuchet MS"/>
                <a:cs typeface="Trebuchet MS"/>
                <a:sym typeface="Trebuchet MS"/>
              </a:defRPr>
            </a:lvl9pPr>
          </a:lstStyle>
          <a:p/>
        </p:txBody>
      </p:sp>
      <p:sp>
        <p:nvSpPr>
          <p:cNvPr id="36" name="Shape 36"/>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37" name="Shape 37"/>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38" name="Shape 3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Shape 91"/>
          <p:cNvSpPr txBox="1"/>
          <p:nvPr>
            <p:ph type="title"/>
          </p:nvPr>
        </p:nvSpPr>
        <p:spPr>
          <a:xfrm>
            <a:off x="508001" y="457200"/>
            <a:ext cx="6447600" cy="25527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92" name="Shape 92"/>
          <p:cNvSpPr txBox="1"/>
          <p:nvPr>
            <p:ph idx="1" type="body"/>
          </p:nvPr>
        </p:nvSpPr>
        <p:spPr>
          <a:xfrm>
            <a:off x="508001" y="3352800"/>
            <a:ext cx="6447600" cy="1178100"/>
          </a:xfrm>
          <a:prstGeom prst="rect">
            <a:avLst/>
          </a:prstGeom>
          <a:noFill/>
          <a:ln>
            <a:noFill/>
          </a:ln>
        </p:spPr>
        <p:txBody>
          <a:bodyPr anchorCtr="0" anchor="ctr" bIns="68575" lIns="68575" spcFirstLastPara="1" rIns="68575" wrap="square" tIns="68575"/>
          <a:lstStyle>
            <a:lvl1pPr indent="-228600" lvl="0" marL="457200" marR="0" rtl="0" algn="l">
              <a:spcBef>
                <a:spcPts val="800"/>
              </a:spcBef>
              <a:spcAft>
                <a:spcPts val="0"/>
              </a:spcAft>
              <a:buClr>
                <a:schemeClr val="accent1"/>
              </a:buClr>
              <a:buSzPts val="1100"/>
              <a:buFont typeface="Noto Sans Symbols"/>
              <a:buNone/>
              <a:defRPr b="0" i="0" sz="1400" u="none" cap="none" strike="noStrike">
                <a:solidFill>
                  <a:srgbClr val="3F3F3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100"/>
              <a:buFont typeface="Noto Sans Symbols"/>
              <a:buNone/>
              <a:defRPr b="0" i="0" sz="1400" u="none" cap="none" strike="noStrike">
                <a:solidFill>
                  <a:srgbClr val="888888"/>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00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9pPr>
          </a:lstStyle>
          <a:p/>
        </p:txBody>
      </p:sp>
      <p:sp>
        <p:nvSpPr>
          <p:cNvPr id="93" name="Shape 93"/>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94" name="Shape 94"/>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95" name="Shape 9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Shape 97"/>
          <p:cNvSpPr txBox="1"/>
          <p:nvPr>
            <p:ph type="title"/>
          </p:nvPr>
        </p:nvSpPr>
        <p:spPr>
          <a:xfrm>
            <a:off x="698500" y="457200"/>
            <a:ext cx="6070500" cy="22668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98" name="Shape 98"/>
          <p:cNvSpPr txBox="1"/>
          <p:nvPr>
            <p:ph idx="1" type="body"/>
          </p:nvPr>
        </p:nvSpPr>
        <p:spPr>
          <a:xfrm>
            <a:off x="1024604" y="2724150"/>
            <a:ext cx="5418300" cy="285900"/>
          </a:xfrm>
          <a:prstGeom prst="rect">
            <a:avLst/>
          </a:prstGeom>
          <a:noFill/>
          <a:ln>
            <a:noFill/>
          </a:ln>
        </p:spPr>
        <p:txBody>
          <a:bodyPr anchorCtr="0" anchor="ctr" bIns="68575" lIns="68575" spcFirstLastPara="1" rIns="68575" wrap="square" tIns="68575"/>
          <a:lstStyle>
            <a:lvl1pPr indent="-228600" lvl="0" marL="457200" marR="0" rtl="0" algn="l">
              <a:spcBef>
                <a:spcPts val="800"/>
              </a:spcBef>
              <a:spcAft>
                <a:spcPts val="0"/>
              </a:spcAft>
              <a:buClr>
                <a:schemeClr val="accent1"/>
              </a:buClr>
              <a:buSzPts val="1000"/>
              <a:buFont typeface="Noto Sans Symbols"/>
              <a:buNone/>
              <a:defRPr b="0" i="0" sz="1200" u="none" cap="none" strike="noStrike">
                <a:solidFill>
                  <a:srgbClr val="7F7F7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800"/>
              <a:buFont typeface="Noto Sans Symbols"/>
              <a:buNone/>
              <a:defRPr b="0" i="0" sz="1100" u="none" cap="none" strike="noStrike">
                <a:solidFill>
                  <a:srgbClr val="3F3F3F"/>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700"/>
              <a:buFont typeface="Noto Sans Symbols"/>
              <a:buNone/>
              <a:defRPr b="0" i="0" sz="900" u="none" cap="none" strike="noStrike">
                <a:solidFill>
                  <a:srgbClr val="3F3F3F"/>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700"/>
              <a:buFont typeface="Noto Sans Symbols"/>
              <a:buNone/>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99" name="Shape 99"/>
          <p:cNvSpPr txBox="1"/>
          <p:nvPr>
            <p:ph idx="2" type="body"/>
          </p:nvPr>
        </p:nvSpPr>
        <p:spPr>
          <a:xfrm>
            <a:off x="508001" y="3352800"/>
            <a:ext cx="6447600" cy="1178100"/>
          </a:xfrm>
          <a:prstGeom prst="rect">
            <a:avLst/>
          </a:prstGeom>
          <a:noFill/>
          <a:ln>
            <a:noFill/>
          </a:ln>
        </p:spPr>
        <p:txBody>
          <a:bodyPr anchorCtr="0" anchor="ctr" bIns="68575" lIns="68575" spcFirstLastPara="1" rIns="68575" wrap="square" tIns="68575"/>
          <a:lstStyle>
            <a:lvl1pPr indent="-228600" lvl="0" marL="457200" marR="0" rtl="0" algn="l">
              <a:spcBef>
                <a:spcPts val="800"/>
              </a:spcBef>
              <a:spcAft>
                <a:spcPts val="0"/>
              </a:spcAft>
              <a:buClr>
                <a:schemeClr val="accent1"/>
              </a:buClr>
              <a:buSzPts val="1100"/>
              <a:buFont typeface="Noto Sans Symbols"/>
              <a:buNone/>
              <a:defRPr b="0" i="0" sz="1400" u="none" cap="none" strike="noStrike">
                <a:solidFill>
                  <a:srgbClr val="3F3F3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100"/>
              <a:buFont typeface="Noto Sans Symbols"/>
              <a:buNone/>
              <a:defRPr b="0" i="0" sz="1400" u="none" cap="none" strike="noStrike">
                <a:solidFill>
                  <a:srgbClr val="888888"/>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00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9pPr>
          </a:lstStyle>
          <a:p/>
        </p:txBody>
      </p:sp>
      <p:sp>
        <p:nvSpPr>
          <p:cNvPr id="100" name="Shape 100"/>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01" name="Shape 101"/>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
        <p:nvSpPr>
          <p:cNvPr id="103" name="Shape 103"/>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9EDFF5"/>
                </a:solidFill>
                <a:latin typeface="Arial"/>
                <a:ea typeface="Arial"/>
                <a:cs typeface="Arial"/>
                <a:sym typeface="Arial"/>
              </a:rPr>
              <a:t>“</a:t>
            </a:r>
            <a:endParaRPr sz="1100"/>
          </a:p>
        </p:txBody>
      </p:sp>
      <p:sp>
        <p:nvSpPr>
          <p:cNvPr id="104" name="Shape 104"/>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9EDFF5"/>
                </a:solidFill>
                <a:latin typeface="Arial"/>
                <a:ea typeface="Arial"/>
                <a:cs typeface="Arial"/>
                <a:sym typeface="Arial"/>
              </a:rPr>
              <a:t>”</a:t>
            </a:r>
            <a:endParaRPr sz="11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Shape 106"/>
          <p:cNvSpPr txBox="1"/>
          <p:nvPr>
            <p:ph type="title"/>
          </p:nvPr>
        </p:nvSpPr>
        <p:spPr>
          <a:xfrm>
            <a:off x="508001" y="1448991"/>
            <a:ext cx="6447600" cy="1946700"/>
          </a:xfrm>
          <a:prstGeom prst="rect">
            <a:avLst/>
          </a:prstGeom>
          <a:noFill/>
          <a:ln>
            <a:noFill/>
          </a:ln>
        </p:spPr>
        <p:txBody>
          <a:bodyPr anchorCtr="0" anchor="b" bIns="68575" lIns="68575" spcFirstLastPara="1" rIns="68575" wrap="square" tIns="68575"/>
          <a:lstStyle>
            <a:lvl1pPr indent="0" lvl="0" mar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107" name="Shape 107"/>
          <p:cNvSpPr txBox="1"/>
          <p:nvPr>
            <p:ph idx="1" type="body"/>
          </p:nvPr>
        </p:nvSpPr>
        <p:spPr>
          <a:xfrm>
            <a:off x="508001" y="3395586"/>
            <a:ext cx="6447600" cy="1135500"/>
          </a:xfrm>
          <a:prstGeom prst="rect">
            <a:avLst/>
          </a:prstGeom>
          <a:noFill/>
          <a:ln>
            <a:noFill/>
          </a:ln>
        </p:spPr>
        <p:txBody>
          <a:bodyPr anchorCtr="0" anchor="t" bIns="68575" lIns="68575" spcFirstLastPara="1" rIns="68575" wrap="square" tIns="68575"/>
          <a:lstStyle>
            <a:lvl1pPr indent="-228600" lvl="0" marL="457200" marR="0" rtl="0" algn="l">
              <a:spcBef>
                <a:spcPts val="800"/>
              </a:spcBef>
              <a:spcAft>
                <a:spcPts val="0"/>
              </a:spcAft>
              <a:buClr>
                <a:schemeClr val="accent1"/>
              </a:buClr>
              <a:buSzPts val="1100"/>
              <a:buFont typeface="Noto Sans Symbols"/>
              <a:buNone/>
              <a:defRPr b="0" i="0" sz="1400" u="none" cap="none" strike="noStrike">
                <a:solidFill>
                  <a:srgbClr val="3F3F3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100"/>
              <a:buFont typeface="Noto Sans Symbols"/>
              <a:buNone/>
              <a:defRPr b="0" i="0" sz="1400" u="none" cap="none" strike="noStrike">
                <a:solidFill>
                  <a:srgbClr val="888888"/>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00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9pPr>
          </a:lstStyle>
          <a:p/>
        </p:txBody>
      </p:sp>
      <p:sp>
        <p:nvSpPr>
          <p:cNvPr id="108" name="Shape 108"/>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09" name="Shape 109"/>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10" name="Shape 110"/>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Shape 112"/>
          <p:cNvSpPr txBox="1"/>
          <p:nvPr>
            <p:ph type="title"/>
          </p:nvPr>
        </p:nvSpPr>
        <p:spPr>
          <a:xfrm>
            <a:off x="698500" y="457200"/>
            <a:ext cx="6070500" cy="22668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113" name="Shape 113"/>
          <p:cNvSpPr txBox="1"/>
          <p:nvPr>
            <p:ph idx="1" type="body"/>
          </p:nvPr>
        </p:nvSpPr>
        <p:spPr>
          <a:xfrm>
            <a:off x="507999" y="3009900"/>
            <a:ext cx="6447600" cy="385800"/>
          </a:xfrm>
          <a:prstGeom prst="rect">
            <a:avLst/>
          </a:prstGeom>
          <a:noFill/>
          <a:ln>
            <a:noFill/>
          </a:ln>
        </p:spPr>
        <p:txBody>
          <a:bodyPr anchorCtr="0" anchor="b" bIns="68575" lIns="68575" spcFirstLastPara="1" rIns="68575" wrap="square" tIns="68575"/>
          <a:lstStyle>
            <a:lvl1pPr indent="-228600" lvl="0" marL="457200" marR="0" rtl="0" algn="l">
              <a:spcBef>
                <a:spcPts val="800"/>
              </a:spcBef>
              <a:spcAft>
                <a:spcPts val="0"/>
              </a:spcAft>
              <a:buClr>
                <a:schemeClr val="accent1"/>
              </a:buClr>
              <a:buSzPts val="140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800"/>
              <a:buFont typeface="Noto Sans Symbols"/>
              <a:buNone/>
              <a:defRPr b="0" i="0" sz="1100" u="none" cap="none" strike="noStrike">
                <a:solidFill>
                  <a:srgbClr val="3F3F3F"/>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700"/>
              <a:buFont typeface="Noto Sans Symbols"/>
              <a:buNone/>
              <a:defRPr b="0" i="0" sz="900" u="none" cap="none" strike="noStrike">
                <a:solidFill>
                  <a:srgbClr val="3F3F3F"/>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700"/>
              <a:buFont typeface="Noto Sans Symbols"/>
              <a:buNone/>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14" name="Shape 114"/>
          <p:cNvSpPr txBox="1"/>
          <p:nvPr>
            <p:ph idx="2" type="body"/>
          </p:nvPr>
        </p:nvSpPr>
        <p:spPr>
          <a:xfrm>
            <a:off x="508001" y="3395586"/>
            <a:ext cx="6447600" cy="1135500"/>
          </a:xfrm>
          <a:prstGeom prst="rect">
            <a:avLst/>
          </a:prstGeom>
          <a:noFill/>
          <a:ln>
            <a:noFill/>
          </a:ln>
        </p:spPr>
        <p:txBody>
          <a:bodyPr anchorCtr="0" anchor="t" bIns="68575" lIns="68575" spcFirstLastPara="1" rIns="68575" wrap="square" tIns="68575"/>
          <a:lstStyle>
            <a:lvl1pPr indent="-228600" lvl="0" marL="457200" marR="0" rtl="0" algn="l">
              <a:spcBef>
                <a:spcPts val="800"/>
              </a:spcBef>
              <a:spcAft>
                <a:spcPts val="0"/>
              </a:spcAft>
              <a:buClr>
                <a:schemeClr val="accent1"/>
              </a:buClr>
              <a:buSzPts val="1100"/>
              <a:buFont typeface="Noto Sans Symbols"/>
              <a:buNone/>
              <a:defRPr b="0" i="0" sz="1400" u="none" cap="none" strike="noStrike">
                <a:solidFill>
                  <a:srgbClr val="7F7F7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100"/>
              <a:buFont typeface="Noto Sans Symbols"/>
              <a:buNone/>
              <a:defRPr b="0" i="0" sz="1400" u="none" cap="none" strike="noStrike">
                <a:solidFill>
                  <a:srgbClr val="888888"/>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00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9pPr>
          </a:lstStyle>
          <a:p/>
        </p:txBody>
      </p:sp>
      <p:sp>
        <p:nvSpPr>
          <p:cNvPr id="115" name="Shape 115"/>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16" name="Shape 116"/>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17" name="Shape 11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
        <p:nvSpPr>
          <p:cNvPr id="118" name="Shape 118"/>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9EDFF5"/>
                </a:solidFill>
                <a:latin typeface="Arial"/>
                <a:ea typeface="Arial"/>
                <a:cs typeface="Arial"/>
                <a:sym typeface="Arial"/>
              </a:rPr>
              <a:t>“</a:t>
            </a:r>
            <a:endParaRPr sz="1100"/>
          </a:p>
        </p:txBody>
      </p:sp>
      <p:sp>
        <p:nvSpPr>
          <p:cNvPr id="119" name="Shape 119"/>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9EDFF5"/>
                </a:solidFill>
                <a:latin typeface="Arial"/>
                <a:ea typeface="Arial"/>
                <a:cs typeface="Arial"/>
                <a:sym typeface="Arial"/>
              </a:rPr>
              <a:t>”</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Shape 121"/>
          <p:cNvSpPr txBox="1"/>
          <p:nvPr>
            <p:ph type="title"/>
          </p:nvPr>
        </p:nvSpPr>
        <p:spPr>
          <a:xfrm>
            <a:off x="514349" y="457200"/>
            <a:ext cx="6441300" cy="22668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Clr>
                <a:schemeClr val="accent1"/>
              </a:buClr>
              <a:buSzPts val="3300"/>
              <a:buFont typeface="Trebuchet MS"/>
              <a:buNone/>
              <a:defRPr b="0" i="0" sz="33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122" name="Shape 122"/>
          <p:cNvSpPr txBox="1"/>
          <p:nvPr>
            <p:ph idx="1" type="body"/>
          </p:nvPr>
        </p:nvSpPr>
        <p:spPr>
          <a:xfrm>
            <a:off x="507999" y="3009900"/>
            <a:ext cx="6447600" cy="385800"/>
          </a:xfrm>
          <a:prstGeom prst="rect">
            <a:avLst/>
          </a:prstGeom>
          <a:noFill/>
          <a:ln>
            <a:noFill/>
          </a:ln>
        </p:spPr>
        <p:txBody>
          <a:bodyPr anchorCtr="0" anchor="b" bIns="68575" lIns="68575" spcFirstLastPara="1" rIns="68575" wrap="square" tIns="68575"/>
          <a:lstStyle>
            <a:lvl1pPr indent="-228600" lvl="0" marL="457200" marR="0" rtl="0" algn="l">
              <a:spcBef>
                <a:spcPts val="800"/>
              </a:spcBef>
              <a:spcAft>
                <a:spcPts val="0"/>
              </a:spcAft>
              <a:buClr>
                <a:schemeClr val="accent1"/>
              </a:buClr>
              <a:buSzPts val="1400"/>
              <a:buFont typeface="Noto Sans Symbols"/>
              <a:buNone/>
              <a:defRPr b="0" i="0" sz="1800" u="none" cap="none" strike="noStrike">
                <a:solidFill>
                  <a:schemeClr val="accent1"/>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800"/>
              <a:buFont typeface="Noto Sans Symbols"/>
              <a:buNone/>
              <a:defRPr b="0" i="0" sz="1100" u="none" cap="none" strike="noStrike">
                <a:solidFill>
                  <a:srgbClr val="3F3F3F"/>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700"/>
              <a:buFont typeface="Noto Sans Symbols"/>
              <a:buNone/>
              <a:defRPr b="0" i="0" sz="900" u="none" cap="none" strike="noStrike">
                <a:solidFill>
                  <a:srgbClr val="3F3F3F"/>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700"/>
              <a:buFont typeface="Noto Sans Symbols"/>
              <a:buNone/>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23" name="Shape 123"/>
          <p:cNvSpPr txBox="1"/>
          <p:nvPr>
            <p:ph idx="2" type="body"/>
          </p:nvPr>
        </p:nvSpPr>
        <p:spPr>
          <a:xfrm>
            <a:off x="508001" y="3395586"/>
            <a:ext cx="6447600" cy="1135500"/>
          </a:xfrm>
          <a:prstGeom prst="rect">
            <a:avLst/>
          </a:prstGeom>
          <a:noFill/>
          <a:ln>
            <a:noFill/>
          </a:ln>
        </p:spPr>
        <p:txBody>
          <a:bodyPr anchorCtr="0" anchor="t" bIns="68575" lIns="68575" spcFirstLastPara="1" rIns="68575" wrap="square" tIns="68575"/>
          <a:lstStyle>
            <a:lvl1pPr indent="-228600" lvl="0" marL="457200" marR="0" rtl="0" algn="l">
              <a:spcBef>
                <a:spcPts val="800"/>
              </a:spcBef>
              <a:spcAft>
                <a:spcPts val="0"/>
              </a:spcAft>
              <a:buClr>
                <a:schemeClr val="accent1"/>
              </a:buClr>
              <a:buSzPts val="1100"/>
              <a:buFont typeface="Noto Sans Symbols"/>
              <a:buNone/>
              <a:defRPr b="0" i="0" sz="1400" u="none" cap="none" strike="noStrike">
                <a:solidFill>
                  <a:srgbClr val="7F7F7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100"/>
              <a:buFont typeface="Noto Sans Symbols"/>
              <a:buNone/>
              <a:defRPr b="0" i="0" sz="1400" u="none" cap="none" strike="noStrike">
                <a:solidFill>
                  <a:srgbClr val="888888"/>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00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9pPr>
          </a:lstStyle>
          <a:p/>
        </p:txBody>
      </p:sp>
      <p:sp>
        <p:nvSpPr>
          <p:cNvPr id="124" name="Shape 124"/>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25" name="Shape 125"/>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Shape 128"/>
          <p:cNvSpPr txBox="1"/>
          <p:nvPr>
            <p:ph type="title"/>
          </p:nvPr>
        </p:nvSpPr>
        <p:spPr>
          <a:xfrm>
            <a:off x="508000" y="457200"/>
            <a:ext cx="6447600" cy="990600"/>
          </a:xfrm>
          <a:prstGeom prst="rect">
            <a:avLst/>
          </a:prstGeom>
          <a:noFill/>
          <a:ln>
            <a:noFill/>
          </a:ln>
        </p:spPr>
        <p:txBody>
          <a:bodyPr anchorCtr="0" anchor="t" bIns="68575" lIns="68575" spcFirstLastPara="1" rIns="68575" wrap="square" tIns="68575"/>
          <a:lstStyle>
            <a:lvl1pPr indent="0" lvl="0" mar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129" name="Shape 129"/>
          <p:cNvSpPr txBox="1"/>
          <p:nvPr>
            <p:ph idx="1" type="body"/>
          </p:nvPr>
        </p:nvSpPr>
        <p:spPr>
          <a:xfrm rot="5400000">
            <a:off x="2276402" y="-148058"/>
            <a:ext cx="2910600" cy="6447600"/>
          </a:xfrm>
          <a:prstGeom prst="rect">
            <a:avLst/>
          </a:prstGeom>
          <a:noFill/>
          <a:ln>
            <a:noFill/>
          </a:ln>
        </p:spPr>
        <p:txBody>
          <a:bodyPr anchorCtr="0" anchor="t" bIns="68575" lIns="68575" spcFirstLastPara="1" rIns="68575" wrap="square" tIns="68575"/>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30" name="Shape 130"/>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31" name="Shape 131"/>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32" name="Shape 13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Shape 134"/>
          <p:cNvSpPr txBox="1"/>
          <p:nvPr>
            <p:ph type="title"/>
          </p:nvPr>
        </p:nvSpPr>
        <p:spPr>
          <a:xfrm rot="5400000">
            <a:off x="4495662" y="1937249"/>
            <a:ext cx="3938700" cy="9786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135" name="Shape 135"/>
          <p:cNvSpPr txBox="1"/>
          <p:nvPr>
            <p:ph idx="1" type="body"/>
          </p:nvPr>
        </p:nvSpPr>
        <p:spPr>
          <a:xfrm rot="5400000">
            <a:off x="1186264" y="-220950"/>
            <a:ext cx="3938700" cy="5295000"/>
          </a:xfrm>
          <a:prstGeom prst="rect">
            <a:avLst/>
          </a:prstGeom>
          <a:noFill/>
          <a:ln>
            <a:noFill/>
          </a:ln>
        </p:spPr>
        <p:txBody>
          <a:bodyPr anchorCtr="0" anchor="t" bIns="68575" lIns="68575" spcFirstLastPara="1" rIns="68575" wrap="square" tIns="68575"/>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36" name="Shape 136"/>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37" name="Shape 137"/>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138" name="Shape 13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68575" lIns="68575" spcFirstLastPara="1" rIns="68575" wrap="square" tIns="68575"/>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1" name="Shape 141"/>
          <p:cNvSpPr txBox="1"/>
          <p:nvPr>
            <p:ph idx="1" type="body"/>
          </p:nvPr>
        </p:nvSpPr>
        <p:spPr>
          <a:xfrm>
            <a:off x="311700" y="1152475"/>
            <a:ext cx="8520600" cy="3416400"/>
          </a:xfrm>
          <a:prstGeom prst="rect">
            <a:avLst/>
          </a:prstGeom>
        </p:spPr>
        <p:txBody>
          <a:bodyPr anchorCtr="0" anchor="t" bIns="68575" lIns="68575" spcFirstLastPara="1" rIns="68575" wrap="square" tIns="68575"/>
          <a:lstStyle>
            <a:lvl1pPr indent="-298450" lvl="0" marL="457200" rtl="0">
              <a:spcBef>
                <a:spcPts val="800"/>
              </a:spcBef>
              <a:spcAft>
                <a:spcPts val="0"/>
              </a:spcAft>
              <a:buSzPts val="1100"/>
              <a:buChar char="▶"/>
              <a:defRPr/>
            </a:lvl1pPr>
            <a:lvl2pPr indent="-292100" lvl="1" marL="914400" rtl="0">
              <a:spcBef>
                <a:spcPts val="800"/>
              </a:spcBef>
              <a:spcAft>
                <a:spcPts val="0"/>
              </a:spcAft>
              <a:buSzPts val="1000"/>
              <a:buChar char="▶"/>
              <a:defRPr/>
            </a:lvl2pPr>
            <a:lvl3pPr indent="-279400" lvl="2" marL="1371600" rtl="0">
              <a:spcBef>
                <a:spcPts val="800"/>
              </a:spcBef>
              <a:spcAft>
                <a:spcPts val="0"/>
              </a:spcAft>
              <a:buSzPts val="800"/>
              <a:buChar char="▶"/>
              <a:defRPr/>
            </a:lvl3pPr>
            <a:lvl4pPr indent="-273050" lvl="3" marL="1828800" rtl="0">
              <a:spcBef>
                <a:spcPts val="800"/>
              </a:spcBef>
              <a:spcAft>
                <a:spcPts val="0"/>
              </a:spcAft>
              <a:buSzPts val="700"/>
              <a:buChar char="▶"/>
              <a:defRPr/>
            </a:lvl4pPr>
            <a:lvl5pPr indent="-273050" lvl="4" marL="2286000" rtl="0">
              <a:spcBef>
                <a:spcPts val="800"/>
              </a:spcBef>
              <a:spcAft>
                <a:spcPts val="0"/>
              </a:spcAft>
              <a:buSzPts val="700"/>
              <a:buChar char="▶"/>
              <a:defRPr/>
            </a:lvl5pPr>
            <a:lvl6pPr indent="-273050" lvl="5" marL="2743200" rtl="0">
              <a:spcBef>
                <a:spcPts val="800"/>
              </a:spcBef>
              <a:spcAft>
                <a:spcPts val="0"/>
              </a:spcAft>
              <a:buSzPts val="700"/>
              <a:buChar char="▶"/>
              <a:defRPr/>
            </a:lvl6pPr>
            <a:lvl7pPr indent="-273050" lvl="6" marL="3200400" rtl="0">
              <a:spcBef>
                <a:spcPts val="800"/>
              </a:spcBef>
              <a:spcAft>
                <a:spcPts val="0"/>
              </a:spcAft>
              <a:buSzPts val="700"/>
              <a:buChar char="▶"/>
              <a:defRPr/>
            </a:lvl7pPr>
            <a:lvl8pPr indent="-273050" lvl="7" marL="3657600" rtl="0">
              <a:spcBef>
                <a:spcPts val="800"/>
              </a:spcBef>
              <a:spcAft>
                <a:spcPts val="0"/>
              </a:spcAft>
              <a:buSzPts val="700"/>
              <a:buChar char="▶"/>
              <a:defRPr/>
            </a:lvl8pPr>
            <a:lvl9pPr indent="-273050" lvl="8" marL="4114800" rtl="0">
              <a:spcBef>
                <a:spcPts val="800"/>
              </a:spcBef>
              <a:spcAft>
                <a:spcPts val="0"/>
              </a:spcAft>
              <a:buSzPts val="700"/>
              <a:buChar char="▶"/>
              <a:defRPr/>
            </a:lvl9pPr>
          </a:lstStyle>
          <a:p/>
        </p:txBody>
      </p:sp>
      <p:sp>
        <p:nvSpPr>
          <p:cNvPr id="142" name="Shape 142"/>
          <p:cNvSpPr txBox="1"/>
          <p:nvPr>
            <p:ph idx="12" type="sldNum"/>
          </p:nvPr>
        </p:nvSpPr>
        <p:spPr>
          <a:xfrm>
            <a:off x="8490250" y="4681009"/>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Shape 40"/>
          <p:cNvSpPr txBox="1"/>
          <p:nvPr>
            <p:ph type="title"/>
          </p:nvPr>
        </p:nvSpPr>
        <p:spPr>
          <a:xfrm>
            <a:off x="508000" y="457200"/>
            <a:ext cx="6447600" cy="990600"/>
          </a:xfrm>
          <a:prstGeom prst="rect">
            <a:avLst/>
          </a:prstGeom>
          <a:noFill/>
          <a:ln>
            <a:noFill/>
          </a:ln>
        </p:spPr>
        <p:txBody>
          <a:bodyPr anchorCtr="0" anchor="t" bIns="68575" lIns="68575" spcFirstLastPara="1" rIns="68575" wrap="square" tIns="68575"/>
          <a:lstStyle>
            <a:lvl1pPr indent="0" lvl="0" mar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41" name="Shape 41"/>
          <p:cNvSpPr txBox="1"/>
          <p:nvPr>
            <p:ph idx="1" type="body"/>
          </p:nvPr>
        </p:nvSpPr>
        <p:spPr>
          <a:xfrm>
            <a:off x="508000" y="1620442"/>
            <a:ext cx="6447600" cy="2910600"/>
          </a:xfrm>
          <a:prstGeom prst="rect">
            <a:avLst/>
          </a:prstGeom>
          <a:noFill/>
          <a:ln>
            <a:noFill/>
          </a:ln>
        </p:spPr>
        <p:txBody>
          <a:bodyPr anchorCtr="0" anchor="t" bIns="68575" lIns="68575" spcFirstLastPara="1" rIns="68575" wrap="square" tIns="68575"/>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42" name="Shape 42"/>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44" name="Shape 4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Shape 46"/>
          <p:cNvSpPr txBox="1"/>
          <p:nvPr>
            <p:ph type="title"/>
          </p:nvPr>
        </p:nvSpPr>
        <p:spPr>
          <a:xfrm>
            <a:off x="508001" y="2025650"/>
            <a:ext cx="6447600" cy="1369800"/>
          </a:xfrm>
          <a:prstGeom prst="rect">
            <a:avLst/>
          </a:prstGeom>
          <a:noFill/>
          <a:ln>
            <a:noFill/>
          </a:ln>
        </p:spPr>
        <p:txBody>
          <a:bodyPr anchorCtr="0" anchor="b" bIns="68575" lIns="68575" spcFirstLastPara="1" rIns="68575" wrap="square" tIns="68575"/>
          <a:lstStyle>
            <a:lvl1pPr indent="0" lvl="0" marL="0" marR="0" rtl="0" algn="l">
              <a:spcBef>
                <a:spcPts val="0"/>
              </a:spcBef>
              <a:spcAft>
                <a:spcPts val="0"/>
              </a:spcAft>
              <a:buClr>
                <a:schemeClr val="accent1"/>
              </a:buClr>
              <a:buSzPts val="3000"/>
              <a:buFont typeface="Trebuchet MS"/>
              <a:buNone/>
              <a:defRPr b="0" i="0" sz="30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47" name="Shape 47"/>
          <p:cNvSpPr txBox="1"/>
          <p:nvPr>
            <p:ph idx="1" type="body"/>
          </p:nvPr>
        </p:nvSpPr>
        <p:spPr>
          <a:xfrm>
            <a:off x="508001" y="3395586"/>
            <a:ext cx="6447600" cy="645300"/>
          </a:xfrm>
          <a:prstGeom prst="rect">
            <a:avLst/>
          </a:prstGeom>
          <a:noFill/>
          <a:ln>
            <a:noFill/>
          </a:ln>
        </p:spPr>
        <p:txBody>
          <a:bodyPr anchorCtr="0" anchor="t" bIns="68575" lIns="68575" spcFirstLastPara="1" rIns="68575" wrap="square" tIns="68575"/>
          <a:lstStyle>
            <a:lvl1pPr indent="-228600" lvl="0" marL="457200" marR="0" rtl="0" algn="l">
              <a:spcBef>
                <a:spcPts val="800"/>
              </a:spcBef>
              <a:spcAft>
                <a:spcPts val="0"/>
              </a:spcAft>
              <a:buClr>
                <a:schemeClr val="accent1"/>
              </a:buClr>
              <a:buSzPts val="1200"/>
              <a:buFont typeface="Noto Sans Symbols"/>
              <a:buNone/>
              <a:defRPr b="0" i="0" sz="1500" u="none" cap="none" strike="noStrike">
                <a:solidFill>
                  <a:srgbClr val="7F7F7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100"/>
              <a:buFont typeface="Noto Sans Symbols"/>
              <a:buNone/>
              <a:defRPr b="0" i="0" sz="1400" u="none" cap="none" strike="noStrike">
                <a:solidFill>
                  <a:srgbClr val="888888"/>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000"/>
              <a:buFont typeface="Noto Sans Symbols"/>
              <a:buNone/>
              <a:defRPr b="0" i="0" sz="1200" u="none" cap="none" strike="noStrike">
                <a:solidFill>
                  <a:srgbClr val="888888"/>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800"/>
              <a:buFont typeface="Noto Sans Symbols"/>
              <a:buNone/>
              <a:defRPr b="0" i="0" sz="1100" u="none" cap="none" strike="noStrike">
                <a:solidFill>
                  <a:srgbClr val="888888"/>
                </a:solidFill>
                <a:latin typeface="Trebuchet MS"/>
                <a:ea typeface="Trebuchet MS"/>
                <a:cs typeface="Trebuchet MS"/>
                <a:sym typeface="Trebuchet MS"/>
              </a:defRPr>
            </a:lvl9pPr>
          </a:lstStyle>
          <a:p/>
        </p:txBody>
      </p:sp>
      <p:sp>
        <p:nvSpPr>
          <p:cNvPr id="48" name="Shape 48"/>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49" name="Shape 49"/>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50" name="Shape 50"/>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Shape 52"/>
          <p:cNvSpPr txBox="1"/>
          <p:nvPr>
            <p:ph type="title"/>
          </p:nvPr>
        </p:nvSpPr>
        <p:spPr>
          <a:xfrm>
            <a:off x="508000" y="457200"/>
            <a:ext cx="6447600" cy="990600"/>
          </a:xfrm>
          <a:prstGeom prst="rect">
            <a:avLst/>
          </a:prstGeom>
          <a:noFill/>
          <a:ln>
            <a:noFill/>
          </a:ln>
        </p:spPr>
        <p:txBody>
          <a:bodyPr anchorCtr="0" anchor="t" bIns="68575" lIns="68575" spcFirstLastPara="1" rIns="68575" wrap="square" tIns="68575"/>
          <a:lstStyle>
            <a:lvl1pPr indent="0" lvl="0" mar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53" name="Shape 53"/>
          <p:cNvSpPr txBox="1"/>
          <p:nvPr>
            <p:ph idx="1" type="body"/>
          </p:nvPr>
        </p:nvSpPr>
        <p:spPr>
          <a:xfrm>
            <a:off x="508000" y="1620442"/>
            <a:ext cx="3138000" cy="2910600"/>
          </a:xfrm>
          <a:prstGeom prst="rect">
            <a:avLst/>
          </a:prstGeom>
          <a:noFill/>
          <a:ln>
            <a:noFill/>
          </a:ln>
        </p:spPr>
        <p:txBody>
          <a:bodyPr anchorCtr="0" anchor="t" bIns="68575" lIns="68575" spcFirstLastPara="1" rIns="68575" wrap="square" tIns="68575"/>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54" name="Shape 54"/>
          <p:cNvSpPr txBox="1"/>
          <p:nvPr>
            <p:ph idx="2" type="body"/>
          </p:nvPr>
        </p:nvSpPr>
        <p:spPr>
          <a:xfrm>
            <a:off x="3817477" y="1620442"/>
            <a:ext cx="3138000" cy="2910600"/>
          </a:xfrm>
          <a:prstGeom prst="rect">
            <a:avLst/>
          </a:prstGeom>
          <a:noFill/>
          <a:ln>
            <a:noFill/>
          </a:ln>
        </p:spPr>
        <p:txBody>
          <a:bodyPr anchorCtr="0" anchor="t" bIns="68575" lIns="68575" spcFirstLastPara="1" rIns="68575" wrap="square" tIns="68575"/>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55" name="Shape 55"/>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Shape 59"/>
          <p:cNvSpPr txBox="1"/>
          <p:nvPr>
            <p:ph type="title"/>
          </p:nvPr>
        </p:nvSpPr>
        <p:spPr>
          <a:xfrm>
            <a:off x="508000" y="457200"/>
            <a:ext cx="6447600" cy="990600"/>
          </a:xfrm>
          <a:prstGeom prst="rect">
            <a:avLst/>
          </a:prstGeom>
          <a:noFill/>
          <a:ln>
            <a:noFill/>
          </a:ln>
        </p:spPr>
        <p:txBody>
          <a:bodyPr anchorCtr="0" anchor="t" bIns="68575" lIns="68575" spcFirstLastPara="1" rIns="68575" wrap="square" tIns="68575"/>
          <a:lstStyle>
            <a:lvl1pPr indent="0" lvl="0" mar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60" name="Shape 60"/>
          <p:cNvSpPr txBox="1"/>
          <p:nvPr>
            <p:ph idx="1" type="body"/>
          </p:nvPr>
        </p:nvSpPr>
        <p:spPr>
          <a:xfrm>
            <a:off x="506809" y="1620737"/>
            <a:ext cx="3139200" cy="432300"/>
          </a:xfrm>
          <a:prstGeom prst="rect">
            <a:avLst/>
          </a:prstGeom>
          <a:noFill/>
          <a:ln>
            <a:noFill/>
          </a:ln>
        </p:spPr>
        <p:txBody>
          <a:bodyPr anchorCtr="0" anchor="b" bIns="68575" lIns="68575" spcFirstLastPara="1" rIns="68575" wrap="square" tIns="68575"/>
          <a:lstStyle>
            <a:lvl1pPr indent="-228600" lvl="0" marL="457200" marR="0" rtl="0" algn="l">
              <a:spcBef>
                <a:spcPts val="800"/>
              </a:spcBef>
              <a:spcAft>
                <a:spcPts val="0"/>
              </a:spcAft>
              <a:buClr>
                <a:schemeClr val="accent1"/>
              </a:buClr>
              <a:buSzPts val="140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200"/>
              <a:buFont typeface="Noto Sans Symbols"/>
              <a:buNone/>
              <a:defRPr b="1" i="0" sz="1500" u="none" cap="none" strike="noStrike">
                <a:solidFill>
                  <a:srgbClr val="3F3F3F"/>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100"/>
              <a:buFont typeface="Noto Sans Symbols"/>
              <a:buNone/>
              <a:defRPr b="1" i="0" sz="1400" u="none" cap="none" strike="noStrike">
                <a:solidFill>
                  <a:srgbClr val="3F3F3F"/>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9pPr>
          </a:lstStyle>
          <a:p/>
        </p:txBody>
      </p:sp>
      <p:sp>
        <p:nvSpPr>
          <p:cNvPr id="61" name="Shape 61"/>
          <p:cNvSpPr txBox="1"/>
          <p:nvPr>
            <p:ph idx="2" type="body"/>
          </p:nvPr>
        </p:nvSpPr>
        <p:spPr>
          <a:xfrm>
            <a:off x="506809" y="2052934"/>
            <a:ext cx="3139200" cy="2478000"/>
          </a:xfrm>
          <a:prstGeom prst="rect">
            <a:avLst/>
          </a:prstGeom>
          <a:noFill/>
          <a:ln>
            <a:noFill/>
          </a:ln>
        </p:spPr>
        <p:txBody>
          <a:bodyPr anchorCtr="0" anchor="t" bIns="68575" lIns="68575" spcFirstLastPara="1" rIns="68575" wrap="square" tIns="68575"/>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62" name="Shape 62"/>
          <p:cNvSpPr txBox="1"/>
          <p:nvPr>
            <p:ph idx="3" type="body"/>
          </p:nvPr>
        </p:nvSpPr>
        <p:spPr>
          <a:xfrm>
            <a:off x="3816287" y="1620737"/>
            <a:ext cx="3139200" cy="432300"/>
          </a:xfrm>
          <a:prstGeom prst="rect">
            <a:avLst/>
          </a:prstGeom>
          <a:noFill/>
          <a:ln>
            <a:noFill/>
          </a:ln>
        </p:spPr>
        <p:txBody>
          <a:bodyPr anchorCtr="0" anchor="b" bIns="68575" lIns="68575" spcFirstLastPara="1" rIns="68575" wrap="square" tIns="68575"/>
          <a:lstStyle>
            <a:lvl1pPr indent="-228600" lvl="0" marL="457200" marR="0" rtl="0" algn="l">
              <a:spcBef>
                <a:spcPts val="800"/>
              </a:spcBef>
              <a:spcAft>
                <a:spcPts val="0"/>
              </a:spcAft>
              <a:buClr>
                <a:schemeClr val="accent1"/>
              </a:buClr>
              <a:buSzPts val="1400"/>
              <a:buFont typeface="Noto Sans Symbols"/>
              <a:buNone/>
              <a:defRPr b="0" i="0" sz="1800" u="none" cap="none" strike="noStrike">
                <a:solidFill>
                  <a:srgbClr val="3F3F3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1200"/>
              <a:buFont typeface="Noto Sans Symbols"/>
              <a:buNone/>
              <a:defRPr b="1" i="0" sz="1500" u="none" cap="none" strike="noStrike">
                <a:solidFill>
                  <a:srgbClr val="3F3F3F"/>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1100"/>
              <a:buFont typeface="Noto Sans Symbols"/>
              <a:buNone/>
              <a:defRPr b="1" i="0" sz="1400" u="none" cap="none" strike="noStrike">
                <a:solidFill>
                  <a:srgbClr val="3F3F3F"/>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1000"/>
              <a:buFont typeface="Noto Sans Symbols"/>
              <a:buNone/>
              <a:defRPr b="1" i="0" sz="1200" u="none" cap="none" strike="noStrike">
                <a:solidFill>
                  <a:srgbClr val="3F3F3F"/>
                </a:solidFill>
                <a:latin typeface="Trebuchet MS"/>
                <a:ea typeface="Trebuchet MS"/>
                <a:cs typeface="Trebuchet MS"/>
                <a:sym typeface="Trebuchet MS"/>
              </a:defRPr>
            </a:lvl9pPr>
          </a:lstStyle>
          <a:p/>
        </p:txBody>
      </p:sp>
      <p:sp>
        <p:nvSpPr>
          <p:cNvPr id="63" name="Shape 63"/>
          <p:cNvSpPr txBox="1"/>
          <p:nvPr>
            <p:ph idx="4" type="body"/>
          </p:nvPr>
        </p:nvSpPr>
        <p:spPr>
          <a:xfrm>
            <a:off x="3816288" y="2052934"/>
            <a:ext cx="3139200" cy="2478000"/>
          </a:xfrm>
          <a:prstGeom prst="rect">
            <a:avLst/>
          </a:prstGeom>
          <a:noFill/>
          <a:ln>
            <a:noFill/>
          </a:ln>
        </p:spPr>
        <p:txBody>
          <a:bodyPr anchorCtr="0" anchor="t" bIns="68575" lIns="68575" spcFirstLastPara="1" rIns="68575" wrap="square" tIns="68575"/>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64" name="Shape 64"/>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66" name="Shape 6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Shape 68"/>
          <p:cNvSpPr txBox="1"/>
          <p:nvPr>
            <p:ph type="title"/>
          </p:nvPr>
        </p:nvSpPr>
        <p:spPr>
          <a:xfrm>
            <a:off x="508000" y="457200"/>
            <a:ext cx="6447600" cy="990600"/>
          </a:xfrm>
          <a:prstGeom prst="rect">
            <a:avLst/>
          </a:prstGeom>
          <a:noFill/>
          <a:ln>
            <a:noFill/>
          </a:ln>
        </p:spPr>
        <p:txBody>
          <a:bodyPr anchorCtr="0" anchor="t" bIns="68575" lIns="68575" spcFirstLastPara="1" rIns="68575" wrap="square" tIns="68575"/>
          <a:lstStyle>
            <a:lvl1pPr indent="0" lvl="0" mar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69" name="Shape 69"/>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70" name="Shape 70"/>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71" name="Shape 7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Shape 73"/>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75" name="Shape 7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Shape 77"/>
          <p:cNvSpPr txBox="1"/>
          <p:nvPr>
            <p:ph type="title"/>
          </p:nvPr>
        </p:nvSpPr>
        <p:spPr>
          <a:xfrm>
            <a:off x="508000" y="1123953"/>
            <a:ext cx="2890800" cy="958800"/>
          </a:xfrm>
          <a:prstGeom prst="rect">
            <a:avLst/>
          </a:prstGeom>
          <a:noFill/>
          <a:ln>
            <a:noFill/>
          </a:ln>
        </p:spPr>
        <p:txBody>
          <a:bodyPr anchorCtr="0" anchor="b" bIns="68575" lIns="68575" spcFirstLastPara="1" rIns="68575" wrap="square" tIns="68575"/>
          <a:lstStyle>
            <a:lvl1pPr indent="0" lvl="0" marL="0" marR="0" rtl="0" algn="l">
              <a:spcBef>
                <a:spcPts val="0"/>
              </a:spcBef>
              <a:spcAft>
                <a:spcPts val="0"/>
              </a:spcAft>
              <a:buClr>
                <a:schemeClr val="accent1"/>
              </a:buClr>
              <a:buSzPts val="1500"/>
              <a:buFont typeface="Trebuchet MS"/>
              <a:buNone/>
              <a:defRPr b="0" i="0" sz="15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78" name="Shape 78"/>
          <p:cNvSpPr txBox="1"/>
          <p:nvPr>
            <p:ph idx="1" type="body"/>
          </p:nvPr>
        </p:nvSpPr>
        <p:spPr>
          <a:xfrm>
            <a:off x="3570346" y="386193"/>
            <a:ext cx="3385200" cy="4144800"/>
          </a:xfrm>
          <a:prstGeom prst="rect">
            <a:avLst/>
          </a:prstGeom>
          <a:noFill/>
          <a:ln>
            <a:noFill/>
          </a:ln>
        </p:spPr>
        <p:txBody>
          <a:bodyPr anchorCtr="0" anchor="t" bIns="68575" lIns="68575" spcFirstLastPara="1" rIns="68575" wrap="square" tIns="68575"/>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79" name="Shape 79"/>
          <p:cNvSpPr txBox="1"/>
          <p:nvPr>
            <p:ph idx="2" type="body"/>
          </p:nvPr>
        </p:nvSpPr>
        <p:spPr>
          <a:xfrm>
            <a:off x="508000" y="2082802"/>
            <a:ext cx="2890800" cy="1938300"/>
          </a:xfrm>
          <a:prstGeom prst="rect">
            <a:avLst/>
          </a:prstGeom>
          <a:noFill/>
          <a:ln>
            <a:noFill/>
          </a:ln>
        </p:spPr>
        <p:txBody>
          <a:bodyPr anchorCtr="0" anchor="t" bIns="68575" lIns="68575" spcFirstLastPara="1" rIns="68575" wrap="square" tIns="68575"/>
          <a:lstStyle>
            <a:lvl1pPr indent="-228600" lvl="0" marL="457200" marR="0" rtl="0" algn="l">
              <a:spcBef>
                <a:spcPts val="800"/>
              </a:spcBef>
              <a:spcAft>
                <a:spcPts val="0"/>
              </a:spcAft>
              <a:buClr>
                <a:schemeClr val="accent1"/>
              </a:buClr>
              <a:buSzPts val="800"/>
              <a:buFont typeface="Noto Sans Symbols"/>
              <a:buNone/>
              <a:defRPr b="0" i="0" sz="1100" u="none" cap="none" strike="noStrike">
                <a:solidFill>
                  <a:srgbClr val="3F3F3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800"/>
              <a:buFont typeface="Noto Sans Symbols"/>
              <a:buNone/>
              <a:defRPr b="0" i="0" sz="1100" u="none" cap="none" strike="noStrike">
                <a:solidFill>
                  <a:srgbClr val="3F3F3F"/>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700"/>
              <a:buFont typeface="Noto Sans Symbols"/>
              <a:buNone/>
              <a:defRPr b="0" i="0" sz="900" u="none" cap="none" strike="noStrike">
                <a:solidFill>
                  <a:srgbClr val="3F3F3F"/>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600"/>
              <a:buFont typeface="Noto Sans Symbols"/>
              <a:buNone/>
              <a:defRPr b="0" i="0" sz="800" u="none" cap="none" strike="noStrike">
                <a:solidFill>
                  <a:srgbClr val="3F3F3F"/>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600"/>
              <a:buFont typeface="Noto Sans Symbols"/>
              <a:buNone/>
              <a:defRPr b="0" i="0" sz="800" u="none" cap="none" strike="noStrike">
                <a:solidFill>
                  <a:srgbClr val="3F3F3F"/>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600"/>
              <a:buFont typeface="Noto Sans Symbols"/>
              <a:buNone/>
              <a:defRPr b="0" i="0" sz="800" u="none" cap="none" strike="noStrike">
                <a:solidFill>
                  <a:srgbClr val="3F3F3F"/>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600"/>
              <a:buFont typeface="Noto Sans Symbols"/>
              <a:buNone/>
              <a:defRPr b="0" i="0" sz="800" u="none" cap="none" strike="noStrike">
                <a:solidFill>
                  <a:srgbClr val="3F3F3F"/>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600"/>
              <a:buFont typeface="Noto Sans Symbols"/>
              <a:buNone/>
              <a:defRPr b="0" i="0" sz="800" u="none" cap="none" strike="noStrike">
                <a:solidFill>
                  <a:srgbClr val="3F3F3F"/>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600"/>
              <a:buFont typeface="Noto Sans Symbols"/>
              <a:buNone/>
              <a:defRPr b="0" i="0" sz="800" u="none" cap="none" strike="noStrike">
                <a:solidFill>
                  <a:srgbClr val="3F3F3F"/>
                </a:solidFill>
                <a:latin typeface="Trebuchet MS"/>
                <a:ea typeface="Trebuchet MS"/>
                <a:cs typeface="Trebuchet MS"/>
                <a:sym typeface="Trebuchet MS"/>
              </a:defRPr>
            </a:lvl9pPr>
          </a:lstStyle>
          <a:p/>
        </p:txBody>
      </p:sp>
      <p:sp>
        <p:nvSpPr>
          <p:cNvPr id="80" name="Shape 80"/>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Shape 84"/>
          <p:cNvSpPr txBox="1"/>
          <p:nvPr>
            <p:ph type="title"/>
          </p:nvPr>
        </p:nvSpPr>
        <p:spPr>
          <a:xfrm>
            <a:off x="508000" y="3600450"/>
            <a:ext cx="6447600" cy="425100"/>
          </a:xfrm>
          <a:prstGeom prst="rect">
            <a:avLst/>
          </a:prstGeom>
          <a:noFill/>
          <a:ln>
            <a:noFill/>
          </a:ln>
        </p:spPr>
        <p:txBody>
          <a:bodyPr anchorCtr="0" anchor="b" bIns="68575" lIns="68575" spcFirstLastPara="1" rIns="68575" wrap="square" tIns="68575"/>
          <a:lstStyle>
            <a:lvl1pPr indent="0" lvl="0" marL="0" marR="0" rtl="0" algn="l">
              <a:spcBef>
                <a:spcPts val="0"/>
              </a:spcBef>
              <a:spcAft>
                <a:spcPts val="0"/>
              </a:spcAft>
              <a:buClr>
                <a:schemeClr val="accent1"/>
              </a:buClr>
              <a:buSzPts val="1800"/>
              <a:buFont typeface="Trebuchet MS"/>
              <a:buNone/>
              <a:defRPr b="0" i="0" sz="18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85" name="Shape 85"/>
          <p:cNvSpPr/>
          <p:nvPr>
            <p:ph idx="2" type="pic"/>
          </p:nvPr>
        </p:nvSpPr>
        <p:spPr>
          <a:xfrm>
            <a:off x="508000" y="457200"/>
            <a:ext cx="6447600" cy="2884200"/>
          </a:xfrm>
          <a:prstGeom prst="rect">
            <a:avLst/>
          </a:prstGeom>
          <a:noFill/>
          <a:ln>
            <a:noFill/>
          </a:ln>
        </p:spPr>
        <p:txBody>
          <a:bodyPr anchorCtr="0" anchor="t" bIns="68575" lIns="68575" spcFirstLastPara="1" rIns="68575" wrap="square" tIns="68575"/>
          <a:lstStyle>
            <a:lvl1pPr indent="0" lvl="0" marL="0" marR="0" rtl="0" algn="ctr">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1pPr>
            <a:lvl2pPr indent="0" lvl="1" marL="3429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2pPr>
            <a:lvl3pPr indent="0" lvl="2" marL="6858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3pPr>
            <a:lvl4pPr indent="0" lvl="3" marL="10287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3716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5pPr>
            <a:lvl6pPr indent="0" lvl="5" marL="17145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6pPr>
            <a:lvl7pPr indent="0" lvl="6" marL="20574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7pPr>
            <a:lvl8pPr indent="0" lvl="7" marL="24003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8pPr>
            <a:lvl9pPr indent="0" lvl="8" marL="2743200"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9pPr>
          </a:lstStyle>
          <a:p/>
        </p:txBody>
      </p:sp>
      <p:sp>
        <p:nvSpPr>
          <p:cNvPr id="86" name="Shape 86"/>
          <p:cNvSpPr txBox="1"/>
          <p:nvPr>
            <p:ph idx="1" type="body"/>
          </p:nvPr>
        </p:nvSpPr>
        <p:spPr>
          <a:xfrm>
            <a:off x="508000" y="4025503"/>
            <a:ext cx="6447600" cy="505500"/>
          </a:xfrm>
          <a:prstGeom prst="rect">
            <a:avLst/>
          </a:prstGeom>
          <a:noFill/>
          <a:ln>
            <a:noFill/>
          </a:ln>
        </p:spPr>
        <p:txBody>
          <a:bodyPr anchorCtr="0" anchor="t" bIns="68575" lIns="68575" spcFirstLastPara="1" rIns="68575" wrap="square" tIns="68575"/>
          <a:lstStyle>
            <a:lvl1pPr indent="-228600" lvl="0" marL="457200" marR="0" rtl="0" algn="l">
              <a:spcBef>
                <a:spcPts val="800"/>
              </a:spcBef>
              <a:spcAft>
                <a:spcPts val="0"/>
              </a:spcAft>
              <a:buClr>
                <a:schemeClr val="accent1"/>
              </a:buClr>
              <a:buSzPts val="700"/>
              <a:buFont typeface="Noto Sans Symbols"/>
              <a:buNone/>
              <a:defRPr b="0" i="0" sz="900" u="none" cap="none" strike="noStrike">
                <a:solidFill>
                  <a:srgbClr val="3F3F3F"/>
                </a:solidFill>
                <a:latin typeface="Trebuchet MS"/>
                <a:ea typeface="Trebuchet MS"/>
                <a:cs typeface="Trebuchet MS"/>
                <a:sym typeface="Trebuchet MS"/>
              </a:defRPr>
            </a:lvl1pPr>
            <a:lvl2pPr indent="-228600" lvl="1" marL="914400" marR="0" rtl="0" algn="l">
              <a:spcBef>
                <a:spcPts val="800"/>
              </a:spcBef>
              <a:spcAft>
                <a:spcPts val="0"/>
              </a:spcAft>
              <a:buClr>
                <a:schemeClr val="accent1"/>
              </a:buClr>
              <a:buSzPts val="700"/>
              <a:buFont typeface="Noto Sans Symbols"/>
              <a:buNone/>
              <a:defRPr b="0" i="0" sz="900" u="none" cap="none" strike="noStrike">
                <a:solidFill>
                  <a:srgbClr val="3F3F3F"/>
                </a:solidFill>
                <a:latin typeface="Trebuchet MS"/>
                <a:ea typeface="Trebuchet MS"/>
                <a:cs typeface="Trebuchet MS"/>
                <a:sym typeface="Trebuchet MS"/>
              </a:defRPr>
            </a:lvl2pPr>
            <a:lvl3pPr indent="-228600" lvl="2" marL="1371600" marR="0" rtl="0" algn="l">
              <a:spcBef>
                <a:spcPts val="800"/>
              </a:spcBef>
              <a:spcAft>
                <a:spcPts val="0"/>
              </a:spcAft>
              <a:buClr>
                <a:schemeClr val="accent1"/>
              </a:buClr>
              <a:buSzPts val="600"/>
              <a:buFont typeface="Noto Sans Symbols"/>
              <a:buNone/>
              <a:defRPr b="0" i="0" sz="800" u="none" cap="none" strike="noStrike">
                <a:solidFill>
                  <a:srgbClr val="3F3F3F"/>
                </a:solidFill>
                <a:latin typeface="Trebuchet MS"/>
                <a:ea typeface="Trebuchet MS"/>
                <a:cs typeface="Trebuchet MS"/>
                <a:sym typeface="Trebuchet MS"/>
              </a:defRPr>
            </a:lvl3pPr>
            <a:lvl4pPr indent="-228600" lvl="3" marL="1828800" marR="0" rtl="0" algn="l">
              <a:spcBef>
                <a:spcPts val="800"/>
              </a:spcBef>
              <a:spcAft>
                <a:spcPts val="0"/>
              </a:spcAft>
              <a:buClr>
                <a:schemeClr val="accent1"/>
              </a:buClr>
              <a:buSzPts val="500"/>
              <a:buFont typeface="Noto Sans Symbols"/>
              <a:buNone/>
              <a:defRPr b="0" i="0" sz="700" u="none" cap="none" strike="noStrike">
                <a:solidFill>
                  <a:srgbClr val="3F3F3F"/>
                </a:solidFill>
                <a:latin typeface="Trebuchet MS"/>
                <a:ea typeface="Trebuchet MS"/>
                <a:cs typeface="Trebuchet MS"/>
                <a:sym typeface="Trebuchet MS"/>
              </a:defRPr>
            </a:lvl4pPr>
            <a:lvl5pPr indent="-228600" lvl="4" marL="2286000" marR="0" rtl="0" algn="l">
              <a:spcBef>
                <a:spcPts val="800"/>
              </a:spcBef>
              <a:spcAft>
                <a:spcPts val="0"/>
              </a:spcAft>
              <a:buClr>
                <a:schemeClr val="accent1"/>
              </a:buClr>
              <a:buSzPts val="500"/>
              <a:buFont typeface="Noto Sans Symbols"/>
              <a:buNone/>
              <a:defRPr b="0" i="0" sz="700" u="none" cap="none" strike="noStrike">
                <a:solidFill>
                  <a:srgbClr val="3F3F3F"/>
                </a:solidFill>
                <a:latin typeface="Trebuchet MS"/>
                <a:ea typeface="Trebuchet MS"/>
                <a:cs typeface="Trebuchet MS"/>
                <a:sym typeface="Trebuchet MS"/>
              </a:defRPr>
            </a:lvl5pPr>
            <a:lvl6pPr indent="-228600" lvl="5" marL="2743200" marR="0" rtl="0" algn="l">
              <a:spcBef>
                <a:spcPts val="800"/>
              </a:spcBef>
              <a:spcAft>
                <a:spcPts val="0"/>
              </a:spcAft>
              <a:buClr>
                <a:schemeClr val="accent1"/>
              </a:buClr>
              <a:buSzPts val="500"/>
              <a:buFont typeface="Noto Sans Symbols"/>
              <a:buNone/>
              <a:defRPr b="0" i="0" sz="700" u="none" cap="none" strike="noStrike">
                <a:solidFill>
                  <a:srgbClr val="3F3F3F"/>
                </a:solidFill>
                <a:latin typeface="Trebuchet MS"/>
                <a:ea typeface="Trebuchet MS"/>
                <a:cs typeface="Trebuchet MS"/>
                <a:sym typeface="Trebuchet MS"/>
              </a:defRPr>
            </a:lvl6pPr>
            <a:lvl7pPr indent="-228600" lvl="6" marL="3200400" marR="0" rtl="0" algn="l">
              <a:spcBef>
                <a:spcPts val="800"/>
              </a:spcBef>
              <a:spcAft>
                <a:spcPts val="0"/>
              </a:spcAft>
              <a:buClr>
                <a:schemeClr val="accent1"/>
              </a:buClr>
              <a:buSzPts val="500"/>
              <a:buFont typeface="Noto Sans Symbols"/>
              <a:buNone/>
              <a:defRPr b="0" i="0" sz="700" u="none" cap="none" strike="noStrike">
                <a:solidFill>
                  <a:srgbClr val="3F3F3F"/>
                </a:solidFill>
                <a:latin typeface="Trebuchet MS"/>
                <a:ea typeface="Trebuchet MS"/>
                <a:cs typeface="Trebuchet MS"/>
                <a:sym typeface="Trebuchet MS"/>
              </a:defRPr>
            </a:lvl7pPr>
            <a:lvl8pPr indent="-228600" lvl="7" marL="3657600" marR="0" rtl="0" algn="l">
              <a:spcBef>
                <a:spcPts val="800"/>
              </a:spcBef>
              <a:spcAft>
                <a:spcPts val="0"/>
              </a:spcAft>
              <a:buClr>
                <a:schemeClr val="accent1"/>
              </a:buClr>
              <a:buSzPts val="500"/>
              <a:buFont typeface="Noto Sans Symbols"/>
              <a:buNone/>
              <a:defRPr b="0" i="0" sz="700" u="none" cap="none" strike="noStrike">
                <a:solidFill>
                  <a:srgbClr val="3F3F3F"/>
                </a:solidFill>
                <a:latin typeface="Trebuchet MS"/>
                <a:ea typeface="Trebuchet MS"/>
                <a:cs typeface="Trebuchet MS"/>
                <a:sym typeface="Trebuchet MS"/>
              </a:defRPr>
            </a:lvl8pPr>
            <a:lvl9pPr indent="-228600" lvl="8" marL="4114800" marR="0" rtl="0" algn="l">
              <a:spcBef>
                <a:spcPts val="800"/>
              </a:spcBef>
              <a:spcAft>
                <a:spcPts val="0"/>
              </a:spcAft>
              <a:buClr>
                <a:schemeClr val="accent1"/>
              </a:buClr>
              <a:buSzPts val="500"/>
              <a:buFont typeface="Noto Sans Symbols"/>
              <a:buNone/>
              <a:defRPr b="0" i="0" sz="700" u="none" cap="none" strike="noStrike">
                <a:solidFill>
                  <a:srgbClr val="3F3F3F"/>
                </a:solidFill>
                <a:latin typeface="Trebuchet MS"/>
                <a:ea typeface="Trebuchet MS"/>
                <a:cs typeface="Trebuchet MS"/>
                <a:sym typeface="Trebuchet MS"/>
              </a:defRPr>
            </a:lvl9pPr>
          </a:lstStyle>
          <a:p/>
        </p:txBody>
      </p:sp>
      <p:sp>
        <p:nvSpPr>
          <p:cNvPr id="87" name="Shape 87"/>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88" name="Shape 8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
        <p:nvSpPr>
          <p:cNvPr id="89" name="Shape 89"/>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0" y="-6350"/>
            <a:ext cx="9144107" cy="5149935"/>
            <a:chOff x="0" y="-8467"/>
            <a:chExt cx="12192142" cy="6866580"/>
          </a:xfrm>
        </p:grpSpPr>
        <p:cxnSp>
          <p:nvCxnSpPr>
            <p:cNvPr id="7" name="Shape 7"/>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Shape 8"/>
            <p:cNvCxnSpPr/>
            <p:nvPr/>
          </p:nvCxnSpPr>
          <p:spPr>
            <a:xfrm flipH="1">
              <a:off x="7425125" y="3681413"/>
              <a:ext cx="4763700" cy="3176700"/>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Shape 9"/>
            <p:cNvSpPr/>
            <p:nvPr/>
          </p:nvSpPr>
          <p:spPr>
            <a:xfrm>
              <a:off x="9181476" y="-8467"/>
              <a:ext cx="3007200" cy="6866400"/>
            </a:xfrm>
            <a:custGeom>
              <a:pathLst>
                <a:path extrusionOk="0" h="120000" w="120000">
                  <a:moveTo>
                    <a:pt x="81621" y="0"/>
                  </a:moveTo>
                  <a:lnTo>
                    <a:pt x="120000" y="0"/>
                  </a:lnTo>
                  <a:lnTo>
                    <a:pt x="120000" y="119999"/>
                  </a:lnTo>
                  <a:lnTo>
                    <a:pt x="0" y="119999"/>
                  </a:lnTo>
                  <a:lnTo>
                    <a:pt x="81621" y="0"/>
                  </a:lnTo>
                  <a:close/>
                </a:path>
              </a:pathLst>
            </a:custGeom>
            <a:solidFill>
              <a:schemeClr val="accent1">
                <a:alpha val="35686"/>
              </a:schemeClr>
            </a:solidFill>
            <a:ln>
              <a:noFill/>
            </a:ln>
          </p:spPr>
        </p:sp>
        <p:sp>
          <p:nvSpPr>
            <p:cNvPr id="10" name="Shape 10"/>
            <p:cNvSpPr/>
            <p:nvPr/>
          </p:nvSpPr>
          <p:spPr>
            <a:xfrm>
              <a:off x="9603442" y="-8467"/>
              <a:ext cx="2588700" cy="6866400"/>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3" y="3048000"/>
              <a:ext cx="3259800" cy="3810000"/>
            </a:xfrm>
            <a:prstGeom prst="triangle">
              <a:avLst>
                <a:gd fmla="val 100000" name="adj"/>
              </a:avLst>
            </a:prstGeom>
            <a:solidFill>
              <a:srgbClr val="16B0E3">
                <a:alpha val="65882"/>
              </a:srgbClr>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12" name="Shape 12"/>
            <p:cNvSpPr/>
            <p:nvPr/>
          </p:nvSpPr>
          <p:spPr>
            <a:xfrm>
              <a:off x="9334500" y="-8467"/>
              <a:ext cx="2854200" cy="6866400"/>
            </a:xfrm>
            <a:custGeom>
              <a:pathLst>
                <a:path extrusionOk="0" h="120000" w="120000">
                  <a:moveTo>
                    <a:pt x="0" y="0"/>
                  </a:moveTo>
                  <a:lnTo>
                    <a:pt x="120000" y="0"/>
                  </a:lnTo>
                  <a:lnTo>
                    <a:pt x="120000" y="119999"/>
                  </a:lnTo>
                  <a:lnTo>
                    <a:pt x="103873" y="119999"/>
                  </a:lnTo>
                  <a:lnTo>
                    <a:pt x="0" y="0"/>
                  </a:lnTo>
                  <a:close/>
                </a:path>
              </a:pathLst>
            </a:custGeom>
            <a:solidFill>
              <a:srgbClr val="16B0E3">
                <a:alpha val="49803"/>
              </a:srgbClr>
            </a:solidFill>
            <a:ln>
              <a:noFill/>
            </a:ln>
          </p:spPr>
        </p:sp>
        <p:sp>
          <p:nvSpPr>
            <p:cNvPr id="13" name="Shape 13"/>
            <p:cNvSpPr/>
            <p:nvPr/>
          </p:nvSpPr>
          <p:spPr>
            <a:xfrm>
              <a:off x="10898730" y="-8467"/>
              <a:ext cx="1290000" cy="6866400"/>
            </a:xfrm>
            <a:custGeom>
              <a:pathLst>
                <a:path extrusionOk="0" h="120000" w="120000">
                  <a:moveTo>
                    <a:pt x="94852" y="0"/>
                  </a:moveTo>
                  <a:lnTo>
                    <a:pt x="120000" y="0"/>
                  </a:lnTo>
                  <a:lnTo>
                    <a:pt x="120000" y="120000"/>
                  </a:lnTo>
                  <a:lnTo>
                    <a:pt x="0" y="120000"/>
                  </a:lnTo>
                  <a:lnTo>
                    <a:pt x="94852" y="0"/>
                  </a:lnTo>
                  <a:close/>
                </a:path>
              </a:pathLst>
            </a:custGeom>
            <a:solidFill>
              <a:schemeClr val="accent2">
                <a:alpha val="69803"/>
              </a:schemeClr>
            </a:solidFill>
            <a:ln>
              <a:noFill/>
            </a:ln>
          </p:spPr>
        </p:sp>
        <p:sp>
          <p:nvSpPr>
            <p:cNvPr id="14" name="Shape 14"/>
            <p:cNvSpPr/>
            <p:nvPr/>
          </p:nvSpPr>
          <p:spPr>
            <a:xfrm>
              <a:off x="10938999" y="-8467"/>
              <a:ext cx="1249800" cy="6866400"/>
            </a:xfrm>
            <a:custGeom>
              <a:pathLst>
                <a:path extrusionOk="0" h="120000" w="120000">
                  <a:moveTo>
                    <a:pt x="0" y="0"/>
                  </a:moveTo>
                  <a:lnTo>
                    <a:pt x="120000" y="0"/>
                  </a:lnTo>
                  <a:lnTo>
                    <a:pt x="120000" y="120000"/>
                  </a:lnTo>
                  <a:lnTo>
                    <a:pt x="106515" y="120000"/>
                  </a:lnTo>
                  <a:lnTo>
                    <a:pt x="0" y="0"/>
                  </a:lnTo>
                  <a:close/>
                </a:path>
              </a:pathLst>
            </a:custGeom>
            <a:solidFill>
              <a:srgbClr val="226292">
                <a:alpha val="80000"/>
              </a:srgbClr>
            </a:solidFill>
            <a:ln>
              <a:noFill/>
            </a:ln>
          </p:spPr>
        </p:sp>
        <p:sp>
          <p:nvSpPr>
            <p:cNvPr id="15" name="Shape 15"/>
            <p:cNvSpPr/>
            <p:nvPr/>
          </p:nvSpPr>
          <p:spPr>
            <a:xfrm>
              <a:off x="10371666" y="3589867"/>
              <a:ext cx="1817100" cy="3268200"/>
            </a:xfrm>
            <a:prstGeom prst="triangle">
              <a:avLst>
                <a:gd fmla="val 100000" name="adj"/>
              </a:avLst>
            </a:prstGeom>
            <a:solidFill>
              <a:srgbClr val="16B0E3">
                <a:alpha val="65882"/>
              </a:srgbClr>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sp>
          <p:nvSpPr>
            <p:cNvPr id="16" name="Shape 16"/>
            <p:cNvSpPr/>
            <p:nvPr/>
          </p:nvSpPr>
          <p:spPr>
            <a:xfrm>
              <a:off x="0" y="4013200"/>
              <a:ext cx="448800" cy="2844900"/>
            </a:xfrm>
            <a:prstGeom prst="triangle">
              <a:avLst>
                <a:gd fmla="val 0" name="adj"/>
              </a:avLst>
            </a:prstGeom>
            <a:solidFill>
              <a:schemeClr val="accent1">
                <a:alpha val="69803"/>
              </a:schemeClr>
            </a:solidFill>
            <a:ln>
              <a:noFill/>
            </a:ln>
          </p:spPr>
          <p:txBody>
            <a:bodyPr anchorCtr="0" anchor="ctr" bIns="68575" lIns="68575" spcFirstLastPara="1" rIns="68575" wrap="square" tIns="68575">
              <a:noAutofit/>
            </a:bodyPr>
            <a:lstStyle/>
            <a:p>
              <a:pPr indent="0" lvl="0" marL="0">
                <a:spcBef>
                  <a:spcPts val="0"/>
                </a:spcBef>
                <a:spcAft>
                  <a:spcPts val="0"/>
                </a:spcAft>
                <a:buNone/>
              </a:pPr>
              <a:r>
                <a:t/>
              </a:r>
              <a:endParaRPr/>
            </a:p>
          </p:txBody>
        </p:sp>
      </p:grpSp>
      <p:sp>
        <p:nvSpPr>
          <p:cNvPr id="17" name="Shape 17"/>
          <p:cNvSpPr txBox="1"/>
          <p:nvPr>
            <p:ph type="title"/>
          </p:nvPr>
        </p:nvSpPr>
        <p:spPr>
          <a:xfrm>
            <a:off x="508000" y="457200"/>
            <a:ext cx="6447600" cy="990600"/>
          </a:xfrm>
          <a:prstGeom prst="rect">
            <a:avLst/>
          </a:prstGeom>
          <a:noFill/>
          <a:ln>
            <a:noFill/>
          </a:ln>
        </p:spPr>
        <p:txBody>
          <a:bodyPr anchorCtr="0" anchor="t" bIns="68575" lIns="68575" spcFirstLastPara="1" rIns="68575" wrap="square" tIns="68575"/>
          <a:lstStyle>
            <a:lvl1pPr indent="0" lvl="0" mar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1100"/>
              <a:buNone/>
              <a:defRPr b="0" i="0" sz="1400" u="none" cap="none" strike="noStrike">
                <a:solidFill>
                  <a:schemeClr val="dk2"/>
                </a:solidFill>
              </a:defRPr>
            </a:lvl2pPr>
            <a:lvl3pPr indent="0" lvl="2" marL="0" marR="0" rtl="0" algn="l">
              <a:spcBef>
                <a:spcPts val="0"/>
              </a:spcBef>
              <a:spcAft>
                <a:spcPts val="0"/>
              </a:spcAft>
              <a:buSzPts val="1100"/>
              <a:buNone/>
              <a:defRPr b="0" i="0" sz="1400" u="none" cap="none" strike="noStrike">
                <a:solidFill>
                  <a:schemeClr val="dk2"/>
                </a:solidFill>
              </a:defRPr>
            </a:lvl3pPr>
            <a:lvl4pPr indent="0" lvl="3" marL="0" marR="0" rtl="0" algn="l">
              <a:spcBef>
                <a:spcPts val="0"/>
              </a:spcBef>
              <a:spcAft>
                <a:spcPts val="0"/>
              </a:spcAft>
              <a:buSzPts val="1100"/>
              <a:buNone/>
              <a:defRPr b="0" i="0" sz="1400" u="none" cap="none" strike="noStrike">
                <a:solidFill>
                  <a:schemeClr val="dk2"/>
                </a:solidFill>
              </a:defRPr>
            </a:lvl4pPr>
            <a:lvl5pPr indent="0" lvl="4" marL="0" marR="0" rtl="0" algn="l">
              <a:spcBef>
                <a:spcPts val="0"/>
              </a:spcBef>
              <a:spcAft>
                <a:spcPts val="0"/>
              </a:spcAft>
              <a:buSzPts val="1100"/>
              <a:buNone/>
              <a:defRPr b="0" i="0" sz="1400" u="none" cap="none" strike="noStrike">
                <a:solidFill>
                  <a:schemeClr val="dk2"/>
                </a:solidFill>
              </a:defRPr>
            </a:lvl5pPr>
            <a:lvl6pPr indent="0" lvl="5" marL="0" marR="0" rtl="0" algn="l">
              <a:spcBef>
                <a:spcPts val="0"/>
              </a:spcBef>
              <a:spcAft>
                <a:spcPts val="0"/>
              </a:spcAft>
              <a:buSzPts val="1100"/>
              <a:buNone/>
              <a:defRPr b="0" i="0" sz="1400" u="none" cap="none" strike="noStrike">
                <a:solidFill>
                  <a:schemeClr val="dk2"/>
                </a:solidFill>
              </a:defRPr>
            </a:lvl6pPr>
            <a:lvl7pPr indent="0" lvl="6" marL="0" marR="0" rtl="0" algn="l">
              <a:spcBef>
                <a:spcPts val="0"/>
              </a:spcBef>
              <a:spcAft>
                <a:spcPts val="0"/>
              </a:spcAft>
              <a:buSzPts val="1100"/>
              <a:buNone/>
              <a:defRPr b="0" i="0" sz="1400" u="none" cap="none" strike="noStrike">
                <a:solidFill>
                  <a:schemeClr val="dk2"/>
                </a:solidFill>
              </a:defRPr>
            </a:lvl7pPr>
            <a:lvl8pPr indent="0" lvl="7" marL="0" marR="0" rtl="0" algn="l">
              <a:spcBef>
                <a:spcPts val="0"/>
              </a:spcBef>
              <a:spcAft>
                <a:spcPts val="0"/>
              </a:spcAft>
              <a:buSzPts val="1100"/>
              <a:buNone/>
              <a:defRPr b="0" i="0" sz="1400" u="none" cap="none" strike="noStrike">
                <a:solidFill>
                  <a:schemeClr val="dk2"/>
                </a:solidFill>
              </a:defRPr>
            </a:lvl8pPr>
            <a:lvl9pPr indent="0" lvl="8" marL="0" marR="0" rtl="0" algn="l">
              <a:spcBef>
                <a:spcPts val="0"/>
              </a:spcBef>
              <a:spcAft>
                <a:spcPts val="0"/>
              </a:spcAft>
              <a:buSzPts val="1100"/>
              <a:buNone/>
              <a:defRPr b="0" i="0" sz="1400" u="none" cap="none" strike="noStrike">
                <a:solidFill>
                  <a:schemeClr val="dk2"/>
                </a:solidFill>
              </a:defRPr>
            </a:lvl9pPr>
          </a:lstStyle>
          <a:p/>
        </p:txBody>
      </p:sp>
      <p:sp>
        <p:nvSpPr>
          <p:cNvPr id="18" name="Shape 18"/>
          <p:cNvSpPr txBox="1"/>
          <p:nvPr>
            <p:ph idx="1" type="body"/>
          </p:nvPr>
        </p:nvSpPr>
        <p:spPr>
          <a:xfrm>
            <a:off x="508000" y="1620442"/>
            <a:ext cx="6447600" cy="2910600"/>
          </a:xfrm>
          <a:prstGeom prst="rect">
            <a:avLst/>
          </a:prstGeom>
          <a:noFill/>
          <a:ln>
            <a:noFill/>
          </a:ln>
        </p:spPr>
        <p:txBody>
          <a:bodyPr anchorCtr="0" anchor="t" bIns="68575" lIns="68575" spcFirstLastPara="1" rIns="68575" wrap="square" tIns="68575"/>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Shape 19"/>
          <p:cNvSpPr txBox="1"/>
          <p:nvPr>
            <p:ph idx="10" type="dt"/>
          </p:nvPr>
        </p:nvSpPr>
        <p:spPr>
          <a:xfrm>
            <a:off x="5403850" y="4531022"/>
            <a:ext cx="684000" cy="2739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20" name="Shape 20"/>
          <p:cNvSpPr txBox="1"/>
          <p:nvPr>
            <p:ph idx="11" type="ftr"/>
          </p:nvPr>
        </p:nvSpPr>
        <p:spPr>
          <a:xfrm>
            <a:off x="508000" y="4531022"/>
            <a:ext cx="47232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indent="0" lvl="1" marL="3429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indent="0" lvl="2" marL="6858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indent="0" lvl="3" marL="10287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indent="0" lvl="4" marL="13716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indent="0" lvl="5" marL="17145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indent="0" lvl="6" marL="20574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indent="0" lvl="7" marL="24003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indent="0" lvl="8" marL="2743200"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21" name="Shape 2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hyperlink" Target="http://ai.stanford.edu/~amaas/data/sentimen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ctrTitle"/>
          </p:nvPr>
        </p:nvSpPr>
        <p:spPr>
          <a:xfrm>
            <a:off x="311700" y="924875"/>
            <a:ext cx="8520600" cy="12837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 					IT563: DATA MINING</a:t>
            </a:r>
            <a:endParaRPr/>
          </a:p>
          <a:p>
            <a:pPr indent="457200" lvl="0" marL="2286000" rtl="0" algn="l">
              <a:spcBef>
                <a:spcPts val="0"/>
              </a:spcBef>
              <a:spcAft>
                <a:spcPts val="0"/>
              </a:spcAft>
              <a:buNone/>
            </a:pPr>
            <a:r>
              <a:t/>
            </a:r>
            <a:endParaRPr/>
          </a:p>
          <a:p>
            <a:pPr indent="0" lvl="0" marL="0" rtl="0" algn="ctr">
              <a:spcBef>
                <a:spcPts val="0"/>
              </a:spcBef>
              <a:spcAft>
                <a:spcPts val="0"/>
              </a:spcAft>
              <a:buNone/>
            </a:pPr>
            <a:r>
              <a:rPr lang="en" sz="3000"/>
              <a:t>Topic: Sentiment Analysis </a:t>
            </a:r>
            <a:endParaRPr sz="3000"/>
          </a:p>
          <a:p>
            <a:pPr indent="0" lvl="0" marL="0" algn="ctr">
              <a:spcBef>
                <a:spcPts val="0"/>
              </a:spcBef>
              <a:spcAft>
                <a:spcPts val="0"/>
              </a:spcAft>
              <a:buNone/>
            </a:pPr>
            <a:r>
              <a:rPr lang="en" sz="3000"/>
              <a:t>and Emojification</a:t>
            </a:r>
            <a:endParaRPr sz="3000"/>
          </a:p>
        </p:txBody>
      </p:sp>
      <p:sp>
        <p:nvSpPr>
          <p:cNvPr id="148" name="Shape 148"/>
          <p:cNvSpPr txBox="1"/>
          <p:nvPr>
            <p:ph idx="1" type="subTitle"/>
          </p:nvPr>
        </p:nvSpPr>
        <p:spPr>
          <a:xfrm>
            <a:off x="993125" y="2420900"/>
            <a:ext cx="6678000" cy="822600"/>
          </a:xfrm>
          <a:prstGeom prst="rect">
            <a:avLst/>
          </a:prstGeom>
        </p:spPr>
        <p:txBody>
          <a:bodyPr anchorCtr="0" anchor="t" bIns="68575" lIns="68575" spcFirstLastPara="1" rIns="68575" wrap="square" tIns="68575">
            <a:noAutofit/>
          </a:bodyPr>
          <a:lstStyle/>
          <a:p>
            <a:pPr indent="0" lvl="0" marL="0">
              <a:spcBef>
                <a:spcPts val="800"/>
              </a:spcBef>
              <a:spcAft>
                <a:spcPts val="0"/>
              </a:spcAft>
              <a:buNone/>
            </a:pPr>
            <a:r>
              <a:rPr lang="en" sz="2000">
                <a:solidFill>
                  <a:schemeClr val="accent1"/>
                </a:solidFill>
              </a:rPr>
              <a:t>-</a:t>
            </a:r>
            <a:r>
              <a:rPr lang="en" sz="2200">
                <a:solidFill>
                  <a:schemeClr val="accent1"/>
                </a:solidFill>
              </a:rPr>
              <a:t>Saprem Shah</a:t>
            </a:r>
            <a:endParaRPr sz="2200">
              <a:solidFill>
                <a:schemeClr val="accent1"/>
              </a:solidFill>
            </a:endParaRPr>
          </a:p>
          <a:p>
            <a:pPr indent="0" lvl="0" marL="0">
              <a:spcBef>
                <a:spcPts val="800"/>
              </a:spcBef>
              <a:spcAft>
                <a:spcPts val="0"/>
              </a:spcAft>
              <a:buNone/>
            </a:pPr>
            <a:r>
              <a:t/>
            </a:r>
            <a:endParaRPr sz="2000">
              <a:solidFill>
                <a:schemeClr val="accent1"/>
              </a:solidFill>
            </a:endParaRPr>
          </a:p>
          <a:p>
            <a:pPr indent="0" lvl="0" marL="0" algn="l">
              <a:spcBef>
                <a:spcPts val="800"/>
              </a:spcBef>
              <a:spcAft>
                <a:spcPts val="0"/>
              </a:spcAft>
              <a:buNone/>
            </a:pPr>
            <a:r>
              <a:rPr lang="en" sz="2000">
                <a:solidFill>
                  <a:schemeClr val="accent1"/>
                </a:solidFill>
              </a:rPr>
              <a:t>Submitted to: </a:t>
            </a:r>
            <a:endParaRPr sz="2000">
              <a:solidFill>
                <a:schemeClr val="accent1"/>
              </a:solidFill>
            </a:endParaRPr>
          </a:p>
          <a:p>
            <a:pPr indent="0" lvl="0" marL="0" algn="l">
              <a:spcBef>
                <a:spcPts val="800"/>
              </a:spcBef>
              <a:spcAft>
                <a:spcPts val="0"/>
              </a:spcAft>
              <a:buNone/>
            </a:pPr>
            <a:r>
              <a:rPr lang="en" sz="2000">
                <a:solidFill>
                  <a:schemeClr val="accent1"/>
                </a:solidFill>
              </a:rPr>
              <a:t>Prof P.M. Jat</a:t>
            </a:r>
            <a:endParaRPr sz="2000">
              <a:solidFill>
                <a:schemeClr val="accent1"/>
              </a:solidFill>
            </a:endParaRPr>
          </a:p>
          <a:p>
            <a:pPr indent="0" lvl="0" marL="0">
              <a:spcBef>
                <a:spcPts val="800"/>
              </a:spcBef>
              <a:spcAft>
                <a:spcPts val="0"/>
              </a:spcAft>
              <a:buNone/>
            </a:pPr>
            <a:r>
              <a:t/>
            </a:r>
            <a:endParaRPr sz="2000">
              <a:solidFill>
                <a:schemeClr val="accent1"/>
              </a:solidFill>
            </a:endParaRPr>
          </a:p>
          <a:p>
            <a:pPr indent="0" lvl="0" marL="0">
              <a:spcBef>
                <a:spcPts val="800"/>
              </a:spcBef>
              <a:spcAft>
                <a:spcPts val="0"/>
              </a:spcAft>
              <a:buNone/>
            </a:pPr>
            <a:r>
              <a:t/>
            </a:r>
            <a:endParaRPr sz="20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Comparison</a:t>
            </a:r>
            <a:r>
              <a:rPr lang="en"/>
              <a:t> </a:t>
            </a:r>
            <a:endParaRPr/>
          </a:p>
        </p:txBody>
      </p:sp>
      <p:sp>
        <p:nvSpPr>
          <p:cNvPr id="208" name="Shape 208"/>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spcBef>
                <a:spcPts val="800"/>
              </a:spcBef>
              <a:spcAft>
                <a:spcPts val="0"/>
              </a:spcAft>
              <a:buNone/>
            </a:pPr>
            <a:r>
              <a:rPr lang="en"/>
              <a:t>Below are the accuracy I achieved for IMDB dataset for different approaches.</a:t>
            </a:r>
            <a:endParaRPr/>
          </a:p>
          <a:p>
            <a:pPr indent="-298450" lvl="0" marL="457200" rtl="0">
              <a:spcBef>
                <a:spcPts val="1000"/>
              </a:spcBef>
              <a:spcAft>
                <a:spcPts val="0"/>
              </a:spcAft>
              <a:buSzPts val="1100"/>
              <a:buChar char="●"/>
            </a:pPr>
            <a:r>
              <a:rPr lang="en"/>
              <a:t>Naive Bayes (</a:t>
            </a:r>
            <a:r>
              <a:rPr lang="en"/>
              <a:t>81.65%)</a:t>
            </a:r>
            <a:endParaRPr/>
          </a:p>
          <a:p>
            <a:pPr indent="-298450" lvl="0" marL="457200" rtl="0">
              <a:spcBef>
                <a:spcPts val="1000"/>
              </a:spcBef>
              <a:spcAft>
                <a:spcPts val="0"/>
              </a:spcAft>
              <a:buSzPts val="1100"/>
              <a:buChar char="●"/>
            </a:pPr>
            <a:r>
              <a:rPr lang="en"/>
              <a:t>Random Forest (82.75%)</a:t>
            </a:r>
            <a:endParaRPr/>
          </a:p>
          <a:p>
            <a:pPr indent="-298450" lvl="0" marL="457200" rtl="0">
              <a:spcBef>
                <a:spcPts val="1000"/>
              </a:spcBef>
              <a:spcAft>
                <a:spcPts val="0"/>
              </a:spcAft>
              <a:buSzPts val="1100"/>
              <a:buChar char="●"/>
            </a:pPr>
            <a:r>
              <a:rPr lang="en"/>
              <a:t>SVM with 10-fold cross validation (87.48%)</a:t>
            </a:r>
            <a:endParaRPr/>
          </a:p>
          <a:p>
            <a:pPr indent="-298450" lvl="0" marL="457200" rtl="0">
              <a:spcBef>
                <a:spcPts val="1000"/>
              </a:spcBef>
              <a:spcAft>
                <a:spcPts val="0"/>
              </a:spcAft>
              <a:buSzPts val="1100"/>
              <a:buChar char="●"/>
            </a:pPr>
            <a:r>
              <a:rPr lang="en"/>
              <a:t>MLP ​(86.86%)</a:t>
            </a:r>
            <a:endParaRPr/>
          </a:p>
          <a:p>
            <a:pPr indent="-298450" lvl="0" marL="457200" rtl="0">
              <a:spcBef>
                <a:spcPts val="1000"/>
              </a:spcBef>
              <a:spcAft>
                <a:spcPts val="0"/>
              </a:spcAft>
              <a:buSzPts val="1100"/>
              <a:buChar char="●"/>
            </a:pPr>
            <a:r>
              <a:rPr lang="en"/>
              <a:t>Simple LSTM ​(87.22%)</a:t>
            </a:r>
            <a:endParaRPr/>
          </a:p>
          <a:p>
            <a:pPr indent="-298450" lvl="0" marL="457200" rtl="0">
              <a:spcBef>
                <a:spcPts val="1000"/>
              </a:spcBef>
              <a:spcAft>
                <a:spcPts val="0"/>
              </a:spcAft>
              <a:buSzPts val="1100"/>
              <a:buChar char="●"/>
            </a:pPr>
            <a:r>
              <a:rPr lang="en"/>
              <a:t>LSTM with Dropout ​(84.08%)</a:t>
            </a:r>
            <a:endParaRPr/>
          </a:p>
          <a:p>
            <a:pPr indent="-298450" lvl="0" marL="457200" rtl="0">
              <a:spcBef>
                <a:spcPts val="1000"/>
              </a:spcBef>
              <a:spcAft>
                <a:spcPts val="0"/>
              </a:spcAft>
              <a:buSzPts val="1100"/>
              <a:buChar char="●"/>
            </a:pPr>
            <a:r>
              <a:rPr lang="en"/>
              <a:t>LSTM with Recurrent Dropout​(78.94%)</a:t>
            </a:r>
            <a:endParaRPr/>
          </a:p>
          <a:p>
            <a:pPr indent="-298450" lvl="0" marL="457200" rtl="0">
              <a:spcBef>
                <a:spcPts val="1000"/>
              </a:spcBef>
              <a:spcAft>
                <a:spcPts val="0"/>
              </a:spcAft>
              <a:buSzPts val="1100"/>
              <a:buChar char="●"/>
            </a:pPr>
            <a:r>
              <a:rPr lang="en"/>
              <a:t>LSTM with CNN ​(89.28%)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Conclusion</a:t>
            </a:r>
            <a:endParaRPr/>
          </a:p>
        </p:txBody>
      </p:sp>
      <p:sp>
        <p:nvSpPr>
          <p:cNvPr id="214" name="Shape 214"/>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298450" lvl="0" marL="457200" rtl="0">
              <a:spcBef>
                <a:spcPts val="800"/>
              </a:spcBef>
              <a:spcAft>
                <a:spcPts val="0"/>
              </a:spcAft>
              <a:buSzPts val="1100"/>
              <a:buChar char="➔"/>
            </a:pPr>
            <a:r>
              <a:rPr lang="en"/>
              <a:t>The LSTMs based model by using pre-trained Word2Vec (or GloVe) - for constructing the input sentence into its vector representation performs quite well for the given (and other) datasets.</a:t>
            </a:r>
            <a:endParaRPr/>
          </a:p>
          <a:p>
            <a:pPr indent="-298450" lvl="0" marL="457200" rtl="0">
              <a:spcBef>
                <a:spcPts val="800"/>
              </a:spcBef>
              <a:spcAft>
                <a:spcPts val="0"/>
              </a:spcAft>
              <a:buSzPts val="1100"/>
              <a:buChar char="➔"/>
            </a:pPr>
            <a:r>
              <a:rPr lang="en"/>
              <a:t>W</a:t>
            </a:r>
            <a:r>
              <a:rPr lang="en"/>
              <a:t>ith different dataset different models give different results, The results of Naive Bayes and SVM would be competitive for this dataset. However for larger dataset such as Yelp, Neural Network based models clearly out-performs the Naive-Bayes and SVM approach.</a:t>
            </a:r>
            <a:endParaRPr/>
          </a:p>
          <a:p>
            <a:pPr indent="-298450" lvl="0" marL="457200" rtl="0">
              <a:spcBef>
                <a:spcPts val="1000"/>
              </a:spcBef>
              <a:spcAft>
                <a:spcPts val="0"/>
              </a:spcAft>
              <a:buSzPts val="1100"/>
              <a:buChar char="➔"/>
            </a:pPr>
            <a:r>
              <a:rPr lang="en"/>
              <a:t> I observed that the results of RNN out-performs MLP model (although bit comparable) with LSTMs + CNN based model giving accuracy of 88.28% which can be increased further by tweaking the hyperparameters.</a:t>
            </a:r>
            <a:endParaRPr/>
          </a:p>
          <a:p>
            <a:pPr indent="0" lvl="0" marL="0" rtl="0">
              <a:spcBef>
                <a:spcPts val="1000"/>
              </a:spcBef>
              <a:spcAft>
                <a:spcPts val="0"/>
              </a:spcAft>
              <a:buNone/>
            </a:pPr>
            <a:r>
              <a:rPr lang="en"/>
              <a:t>Other methods one  can try : </a:t>
            </a:r>
            <a:endParaRPr/>
          </a:p>
          <a:p>
            <a:pPr indent="0" lvl="0" marL="0" rtl="0">
              <a:spcBef>
                <a:spcPts val="1000"/>
              </a:spcBef>
              <a:spcAft>
                <a:spcPts val="0"/>
              </a:spcAft>
              <a:buNone/>
            </a:pPr>
            <a:r>
              <a:rPr lang="en" sz="1200"/>
              <a:t>Naive-Bayes, SVM, Recurrent Tensor Networks. Further new methods based on Attention based Neural Networks, DeepForest and FastText have been producing better results. Bidirectional RNN is also a great method to try with great results</a:t>
            </a:r>
            <a:r>
              <a:rPr lang="en"/>
              <a:t>. </a:t>
            </a:r>
            <a:endParaRPr/>
          </a:p>
          <a:p>
            <a:pPr indent="0" lvl="0" marL="0" rtl="0">
              <a:spcBef>
                <a:spcPts val="1000"/>
              </a:spcBef>
              <a:spcAft>
                <a:spcPts val="0"/>
              </a:spcAft>
              <a:buNone/>
            </a:pPr>
            <a:r>
              <a:t/>
            </a:r>
            <a:endParaRPr/>
          </a:p>
          <a:p>
            <a:pPr indent="0" lvl="0" marL="0">
              <a:spcBef>
                <a:spcPts val="1000"/>
              </a:spcBef>
              <a:spcAft>
                <a:spcPts val="10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Takeaway from Project</a:t>
            </a:r>
            <a:endParaRPr/>
          </a:p>
        </p:txBody>
      </p:sp>
      <p:sp>
        <p:nvSpPr>
          <p:cNvPr id="220" name="Shape 220"/>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298450" lvl="0" marL="457200" rtl="0">
              <a:spcBef>
                <a:spcPts val="800"/>
              </a:spcBef>
              <a:spcAft>
                <a:spcPts val="0"/>
              </a:spcAft>
              <a:buSzPts val="1100"/>
              <a:buFont typeface="Merriweather"/>
              <a:buChar char="➔"/>
            </a:pPr>
            <a:r>
              <a:rPr lang="en">
                <a:latin typeface="Merriweather"/>
                <a:ea typeface="Merriweather"/>
                <a:cs typeface="Merriweather"/>
                <a:sym typeface="Merriweather"/>
              </a:rPr>
              <a:t>Learned libraries like Keras, Tensorflow helpful for Machine Learning and </a:t>
            </a:r>
            <a:r>
              <a:rPr lang="en">
                <a:latin typeface="Merriweather"/>
                <a:ea typeface="Merriweather"/>
                <a:cs typeface="Merriweather"/>
                <a:sym typeface="Merriweather"/>
              </a:rPr>
              <a:t>Data Mining.</a:t>
            </a:r>
            <a:endParaRPr>
              <a:latin typeface="Merriweather"/>
              <a:ea typeface="Merriweather"/>
              <a:cs typeface="Merriweather"/>
              <a:sym typeface="Merriweather"/>
            </a:endParaRPr>
          </a:p>
          <a:p>
            <a:pPr indent="-298450" lvl="0" marL="457200" rtl="0">
              <a:spcBef>
                <a:spcPts val="800"/>
              </a:spcBef>
              <a:spcAft>
                <a:spcPts val="0"/>
              </a:spcAft>
              <a:buSzPts val="1100"/>
              <a:buFont typeface="Merriweather"/>
              <a:buChar char="➔"/>
            </a:pPr>
            <a:r>
              <a:rPr lang="en">
                <a:latin typeface="Merriweather"/>
                <a:ea typeface="Merriweather"/>
                <a:cs typeface="Merriweather"/>
                <a:sym typeface="Merriweather"/>
              </a:rPr>
              <a:t>Learned to use Jupyter notebook and python IDEs like PyCharm.</a:t>
            </a:r>
            <a:endParaRPr>
              <a:latin typeface="Merriweather"/>
              <a:ea typeface="Merriweather"/>
              <a:cs typeface="Merriweather"/>
              <a:sym typeface="Merriweather"/>
            </a:endParaRPr>
          </a:p>
          <a:p>
            <a:pPr indent="-298450" lvl="0" marL="457200" rtl="0">
              <a:spcBef>
                <a:spcPts val="1000"/>
              </a:spcBef>
              <a:spcAft>
                <a:spcPts val="0"/>
              </a:spcAft>
              <a:buSzPts val="1100"/>
              <a:buFont typeface="Merriweather"/>
              <a:buChar char="➔"/>
            </a:pPr>
            <a:r>
              <a:rPr lang="en">
                <a:latin typeface="Merriweather"/>
                <a:ea typeface="Merriweather"/>
                <a:cs typeface="Merriweather"/>
                <a:sym typeface="Merriweather"/>
              </a:rPr>
              <a:t>After applying several methods to solve problem of Sentiment Analysis on IMDB learned, the </a:t>
            </a:r>
            <a:r>
              <a:rPr lang="en">
                <a:latin typeface="Merriweather"/>
                <a:ea typeface="Merriweather"/>
                <a:cs typeface="Merriweather"/>
                <a:sym typeface="Merriweather"/>
              </a:rPr>
              <a:t>advantages and drawbacks of various methods.</a:t>
            </a:r>
            <a:endParaRPr>
              <a:latin typeface="Merriweather"/>
              <a:ea typeface="Merriweather"/>
              <a:cs typeface="Merriweather"/>
              <a:sym typeface="Merriweather"/>
            </a:endParaRPr>
          </a:p>
          <a:p>
            <a:pPr indent="-292100" lvl="1" marL="914400" rtl="0">
              <a:spcBef>
                <a:spcPts val="1000"/>
              </a:spcBef>
              <a:spcAft>
                <a:spcPts val="0"/>
              </a:spcAft>
              <a:buSzPts val="1000"/>
              <a:buFont typeface="Merriweather"/>
              <a:buChar char="◆"/>
            </a:pPr>
            <a:r>
              <a:rPr lang="en">
                <a:latin typeface="Merriweather"/>
                <a:ea typeface="Merriweather"/>
                <a:cs typeface="Merriweather"/>
                <a:sym typeface="Merriweather"/>
              </a:rPr>
              <a:t>For eg: SVM and Naive Bayes classifier gives great results (almost similar to deep learning methods) in less amount of training time. </a:t>
            </a: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292100" lvl="1" marL="914400" rtl="0">
              <a:spcBef>
                <a:spcPts val="1000"/>
              </a:spcBef>
              <a:spcAft>
                <a:spcPts val="0"/>
              </a:spcAft>
              <a:buSzPts val="1000"/>
              <a:buFont typeface="Merriweather"/>
              <a:buChar char="◆"/>
            </a:pPr>
            <a:r>
              <a:rPr lang="en">
                <a:latin typeface="Merriweather"/>
                <a:ea typeface="Merriweather"/>
                <a:cs typeface="Merriweather"/>
                <a:sym typeface="Merriweather"/>
              </a:rPr>
              <a:t>However when data becomes huge, deep learning methods are much better choice. Recurrent Neural Networks being basis of all such methods. </a:t>
            </a:r>
            <a:endParaRPr>
              <a:latin typeface="Merriweather"/>
              <a:ea typeface="Merriweather"/>
              <a:cs typeface="Merriweather"/>
              <a:sym typeface="Merriweather"/>
            </a:endParaRPr>
          </a:p>
          <a:p>
            <a:pPr indent="-298450" lvl="0" marL="457200">
              <a:spcBef>
                <a:spcPts val="1000"/>
              </a:spcBef>
              <a:spcAft>
                <a:spcPts val="1000"/>
              </a:spcAft>
              <a:buSzPts val="1100"/>
              <a:buFont typeface="Merriweather"/>
              <a:buChar char="➔"/>
            </a:pPr>
            <a:r>
              <a:rPr lang="en">
                <a:latin typeface="Merriweather"/>
                <a:ea typeface="Merriweather"/>
                <a:cs typeface="Merriweather"/>
                <a:sym typeface="Merriweather"/>
              </a:rPr>
              <a:t>Learned to analyse and visualize huge set of data and converting data to appropriate input form as required for the application in the project.</a:t>
            </a:r>
            <a:endParaRPr>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References</a:t>
            </a:r>
            <a:endParaRPr/>
          </a:p>
        </p:txBody>
      </p:sp>
      <p:sp>
        <p:nvSpPr>
          <p:cNvPr id="226" name="Shape 226"/>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190500" lvl="0" marL="254000">
              <a:spcBef>
                <a:spcPts val="800"/>
              </a:spcBef>
              <a:spcAft>
                <a:spcPts val="0"/>
              </a:spcAft>
              <a:buClr>
                <a:schemeClr val="dk1"/>
              </a:buClr>
              <a:buSzPts val="1100"/>
              <a:buFont typeface="Arial"/>
              <a:buNone/>
            </a:pPr>
            <a:r>
              <a:rPr lang="en"/>
              <a:t>[1]  Abdalraouf Hassan et al, “SENTIMENT ANALYSIS WITH RECURRENT NEURAL NETWORK AND UNSUPERVISED NEURAL LANGUAGE MODEL”  </a:t>
            </a:r>
            <a:endParaRPr/>
          </a:p>
          <a:p>
            <a:pPr indent="-190500" lvl="0" marL="254000">
              <a:spcBef>
                <a:spcPts val="800"/>
              </a:spcBef>
              <a:spcAft>
                <a:spcPts val="0"/>
              </a:spcAft>
              <a:buClr>
                <a:schemeClr val="dk1"/>
              </a:buClr>
              <a:buSzPts val="1100"/>
              <a:buFont typeface="Arial"/>
              <a:buNone/>
            </a:pPr>
            <a:r>
              <a:rPr lang="en"/>
              <a:t>[2] Abdalraouf Hassan et al, “Deep learning for sentence classification”</a:t>
            </a:r>
            <a:endParaRPr/>
          </a:p>
          <a:p>
            <a:pPr indent="-190500" lvl="0" marL="254000">
              <a:spcBef>
                <a:spcPts val="800"/>
              </a:spcBef>
              <a:spcAft>
                <a:spcPts val="0"/>
              </a:spcAft>
              <a:buClr>
                <a:schemeClr val="dk1"/>
              </a:buClr>
              <a:buSzPts val="1100"/>
              <a:buFont typeface="Arial"/>
              <a:buNone/>
            </a:pPr>
            <a:r>
              <a:rPr lang="en"/>
              <a:t>[3] Tomas Mikolov et al, “Efficient Estimation of Word Representations in Vector Space”</a:t>
            </a:r>
            <a:endParaRPr/>
          </a:p>
          <a:p>
            <a:pPr indent="-190500" lvl="0" marL="254000">
              <a:spcBef>
                <a:spcPts val="800"/>
              </a:spcBef>
              <a:spcAft>
                <a:spcPts val="0"/>
              </a:spcAft>
              <a:buNone/>
            </a:pPr>
            <a:r>
              <a:rPr lang="en"/>
              <a:t>[4] Sepp Hochreiter et al, “LONG SHORT-TERM MEMORY ”</a:t>
            </a:r>
            <a:endParaRPr/>
          </a:p>
          <a:p>
            <a:pPr indent="-190500" lvl="0" marL="254000">
              <a:spcBef>
                <a:spcPts val="800"/>
              </a:spcBef>
              <a:spcAft>
                <a:spcPts val="0"/>
              </a:spcAft>
              <a:buNone/>
            </a:pPr>
            <a:r>
              <a:t/>
            </a:r>
            <a:endParaRPr/>
          </a:p>
          <a:p>
            <a:pPr indent="-190500" lvl="0" marL="254000">
              <a:spcBef>
                <a:spcPts val="800"/>
              </a:spcBef>
              <a:spcAft>
                <a:spcPts val="0"/>
              </a:spcAft>
              <a:buNone/>
            </a:pPr>
            <a:r>
              <a:rPr b="1" lang="en" sz="1600"/>
              <a:t>Dataset</a:t>
            </a:r>
            <a:endParaRPr b="1" sz="1600"/>
          </a:p>
          <a:p>
            <a:pPr indent="-190500" lvl="0" marL="254000">
              <a:spcBef>
                <a:spcPts val="800"/>
              </a:spcBef>
              <a:spcAft>
                <a:spcPts val="0"/>
              </a:spcAft>
              <a:buNone/>
            </a:pPr>
            <a:r>
              <a:rPr lang="en" u="sng">
                <a:solidFill>
                  <a:srgbClr val="1155CC"/>
                </a:solidFill>
                <a:hlinkClick r:id="rId3"/>
              </a:rPr>
              <a:t>http://ai.stanford.edu/~amaas/data/sentiment/</a:t>
            </a:r>
            <a:r>
              <a:rPr lang="en"/>
              <a:t>  </a:t>
            </a:r>
            <a:endParaRPr/>
          </a:p>
          <a:p>
            <a:pPr indent="-190500" lvl="0" marL="254000">
              <a:spcBef>
                <a:spcPts val="800"/>
              </a:spcBef>
              <a:spcAft>
                <a:spcPts val="0"/>
              </a:spcAft>
              <a:buClr>
                <a:schemeClr val="dk1"/>
              </a:buClr>
              <a:buSzPts val="1100"/>
              <a:buFont typeface="Arial"/>
              <a:buNone/>
            </a:pPr>
            <a:r>
              <a:t/>
            </a:r>
            <a:endParaRPr/>
          </a:p>
          <a:p>
            <a:pPr indent="-190500" lvl="0" marL="254000">
              <a:spcBef>
                <a:spcPts val="800"/>
              </a:spcBef>
              <a:spcAft>
                <a:spcPts val="0"/>
              </a:spcAft>
              <a:buClr>
                <a:schemeClr val="dk1"/>
              </a:buClr>
              <a:buSzPts val="1100"/>
              <a:buFont typeface="Arial"/>
              <a:buNone/>
            </a:pPr>
            <a:r>
              <a:t/>
            </a:r>
            <a:endParaRPr/>
          </a:p>
          <a:p>
            <a:pPr indent="-190500" lvl="0" marL="254000">
              <a:spcBef>
                <a:spcPts val="8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t/>
            </a:r>
            <a:endParaRPr/>
          </a:p>
        </p:txBody>
      </p:sp>
      <p:sp>
        <p:nvSpPr>
          <p:cNvPr id="232" name="Shape 232"/>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190500" lvl="0" marL="254000" rtl="0" algn="ctr">
              <a:spcBef>
                <a:spcPts val="800"/>
              </a:spcBef>
              <a:spcAft>
                <a:spcPts val="0"/>
              </a:spcAft>
              <a:buNone/>
            </a:pPr>
            <a:r>
              <a:t/>
            </a:r>
            <a:endParaRPr sz="6000">
              <a:solidFill>
                <a:schemeClr val="accent1"/>
              </a:solidFill>
            </a:endParaRPr>
          </a:p>
          <a:p>
            <a:pPr indent="-190500" lvl="0" marL="254000" algn="ctr">
              <a:spcBef>
                <a:spcPts val="800"/>
              </a:spcBef>
              <a:spcAft>
                <a:spcPts val="0"/>
              </a:spcAft>
              <a:buNone/>
            </a:pPr>
            <a:r>
              <a:rPr lang="en" sz="6000">
                <a:solidFill>
                  <a:schemeClr val="accent1"/>
                </a:solidFill>
              </a:rPr>
              <a:t>THANK YOU !</a:t>
            </a:r>
            <a:endParaRPr sz="60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 ​Problem Definition</a:t>
            </a:r>
            <a:endParaRPr/>
          </a:p>
        </p:txBody>
      </p:sp>
      <p:sp>
        <p:nvSpPr>
          <p:cNvPr id="154" name="Shape 154"/>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spcBef>
                <a:spcPts val="800"/>
              </a:spcBef>
              <a:spcAft>
                <a:spcPts val="0"/>
              </a:spcAft>
              <a:buNone/>
            </a:pPr>
            <a:r>
              <a:rPr lang="en"/>
              <a:t>Classifying the polarity of a given ​text​ at the document,sentence, or feature/aspect level whether the expressed opinion is positive/negative/neutral.</a:t>
            </a:r>
            <a:endParaRPr/>
          </a:p>
          <a:p>
            <a:pPr indent="0" lvl="0" marL="0" rtl="0">
              <a:spcBef>
                <a:spcPts val="800"/>
              </a:spcBef>
              <a:spcAft>
                <a:spcPts val="0"/>
              </a:spcAft>
              <a:buNone/>
            </a:pPr>
            <a:r>
              <a:t/>
            </a:r>
            <a:endParaRPr/>
          </a:p>
          <a:p>
            <a:pPr indent="0" lvl="0" marL="0" rtl="0">
              <a:spcBef>
                <a:spcPts val="800"/>
              </a:spcBef>
              <a:spcAft>
                <a:spcPts val="0"/>
              </a:spcAft>
              <a:buNone/>
            </a:pPr>
            <a:r>
              <a:rPr b="1" lang="en"/>
              <a:t>Applications :</a:t>
            </a:r>
            <a:endParaRPr b="1"/>
          </a:p>
          <a:p>
            <a:pPr indent="-298450" lvl="0" marL="457200" rtl="0">
              <a:spcBef>
                <a:spcPts val="800"/>
              </a:spcBef>
              <a:spcAft>
                <a:spcPts val="0"/>
              </a:spcAft>
              <a:buSzPts val="1100"/>
              <a:buChar char="➔"/>
            </a:pPr>
            <a:r>
              <a:rPr lang="en"/>
              <a:t>Shifts in sentiment on social media have been shown to correlate with shifts in the stock market.</a:t>
            </a:r>
            <a:endParaRPr/>
          </a:p>
          <a:p>
            <a:pPr indent="-298450" lvl="0" marL="457200" rtl="0">
              <a:spcBef>
                <a:spcPts val="1000"/>
              </a:spcBef>
              <a:spcAft>
                <a:spcPts val="0"/>
              </a:spcAft>
              <a:buSzPts val="1100"/>
              <a:buChar char="➔"/>
            </a:pPr>
            <a:r>
              <a:rPr lang="en"/>
              <a:t>Develop better products and improve customer satisfaction​.</a:t>
            </a:r>
            <a:endParaRPr/>
          </a:p>
          <a:p>
            <a:pPr indent="-298450" lvl="0" marL="457200" rtl="0">
              <a:spcBef>
                <a:spcPts val="800"/>
              </a:spcBef>
              <a:spcAft>
                <a:spcPts val="0"/>
              </a:spcAft>
              <a:buSzPts val="1100"/>
              <a:buChar char="➔"/>
            </a:pPr>
            <a:r>
              <a:rPr lang="en"/>
              <a:t>The ability to extract insights from social data for better market analysis.</a:t>
            </a:r>
            <a:endParaRPr/>
          </a:p>
          <a:p>
            <a:pPr indent="-298450" lvl="0" marL="457200" rtl="0">
              <a:spcBef>
                <a:spcPts val="1000"/>
              </a:spcBef>
              <a:spcAft>
                <a:spcPts val="0"/>
              </a:spcAft>
              <a:buSzPts val="1100"/>
              <a:buChar char="➔"/>
            </a:pPr>
            <a:r>
              <a:rPr lang="en"/>
              <a:t>Social media monitoring as it allows us to gain an overview of the wider public opinion behind certain topics.</a:t>
            </a:r>
            <a:endParaRPr/>
          </a:p>
          <a:p>
            <a:pPr indent="0" lvl="0" marL="0" rtl="0">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​Work</a:t>
            </a:r>
            <a:endParaRPr/>
          </a:p>
        </p:txBody>
      </p:sp>
      <p:sp>
        <p:nvSpPr>
          <p:cNvPr id="160" name="Shape 160"/>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298450" lvl="0" marL="457200" rtl="0">
              <a:spcBef>
                <a:spcPts val="800"/>
              </a:spcBef>
              <a:spcAft>
                <a:spcPts val="0"/>
              </a:spcAft>
              <a:buSzPts val="1100"/>
              <a:buChar char="➔"/>
            </a:pPr>
            <a:r>
              <a:rPr lang="en"/>
              <a:t>Many algorithms have proposed for sentiment analysis. </a:t>
            </a:r>
            <a:endParaRPr/>
          </a:p>
          <a:p>
            <a:pPr indent="-298450" lvl="0" marL="457200" rtl="0">
              <a:spcBef>
                <a:spcPts val="1000"/>
              </a:spcBef>
              <a:spcAft>
                <a:spcPts val="0"/>
              </a:spcAft>
              <a:buSzPts val="1100"/>
              <a:buChar char="➔"/>
            </a:pPr>
            <a:r>
              <a:rPr lang="en"/>
              <a:t>Why RNN better and intuitional than other methods ?</a:t>
            </a:r>
            <a:endParaRPr/>
          </a:p>
          <a:p>
            <a:pPr indent="-298450" lvl="0" marL="457200" rtl="0">
              <a:spcBef>
                <a:spcPts val="1000"/>
              </a:spcBef>
              <a:spcAft>
                <a:spcPts val="0"/>
              </a:spcAft>
              <a:buSzPts val="1100"/>
              <a:buChar char="➔"/>
            </a:pPr>
            <a:r>
              <a:rPr lang="en"/>
              <a:t>T</a:t>
            </a:r>
            <a:r>
              <a:rPr lang="en"/>
              <a:t>echnique tried in : to capture sentiment analysis in short text based on recurrent neural network LSTM and pre-trained word vectors word2vec.</a:t>
            </a:r>
            <a:endParaRPr/>
          </a:p>
          <a:p>
            <a:pPr indent="-298450" lvl="0" marL="457200" rtl="0">
              <a:spcBef>
                <a:spcPts val="1000"/>
              </a:spcBef>
              <a:spcAft>
                <a:spcPts val="0"/>
              </a:spcAft>
              <a:buSzPts val="1100"/>
              <a:buChar char="➔"/>
            </a:pPr>
            <a:r>
              <a:rPr lang="en"/>
              <a:t>Word2vec : Model  to produce word embeddings.</a:t>
            </a:r>
            <a:endParaRPr/>
          </a:p>
          <a:p>
            <a:pPr indent="-292100" lvl="1" marL="914400" rtl="0">
              <a:spcBef>
                <a:spcPts val="800"/>
              </a:spcBef>
              <a:spcAft>
                <a:spcPts val="0"/>
              </a:spcAft>
              <a:buSzPts val="1000"/>
              <a:buChar char="◆"/>
            </a:pPr>
            <a:r>
              <a:rPr lang="en" sz="1300">
                <a:solidFill>
                  <a:srgbClr val="434343"/>
                </a:solidFill>
                <a:latin typeface="Arial"/>
                <a:ea typeface="Arial"/>
                <a:cs typeface="Arial"/>
                <a:sym typeface="Arial"/>
              </a:rPr>
              <a:t>Word-embeddings help us represent our words as vectors, where similar word-vectors are semantically similar.</a:t>
            </a:r>
            <a:endParaRPr sz="1300">
              <a:solidFill>
                <a:srgbClr val="434343"/>
              </a:solidFill>
              <a:latin typeface="Arial"/>
              <a:ea typeface="Arial"/>
              <a:cs typeface="Arial"/>
              <a:sym typeface="Arial"/>
            </a:endParaRPr>
          </a:p>
          <a:p>
            <a:pPr indent="-292100" lvl="1" marL="914400" rtl="0">
              <a:spcBef>
                <a:spcPts val="1000"/>
              </a:spcBef>
              <a:spcAft>
                <a:spcPts val="0"/>
              </a:spcAft>
              <a:buSzPts val="1000"/>
              <a:buChar char="◆"/>
            </a:pPr>
            <a:r>
              <a:rPr lang="en" sz="1300">
                <a:solidFill>
                  <a:srgbClr val="434343"/>
                </a:solidFill>
                <a:latin typeface="Arial"/>
                <a:ea typeface="Arial"/>
                <a:cs typeface="Arial"/>
                <a:sym typeface="Arial"/>
              </a:rPr>
              <a:t>Words can’t be used as data since operations like dot product, backpropagation can’t be applied. Hence the need of vector representation of words.</a:t>
            </a:r>
            <a:endParaRPr sz="1300">
              <a:solidFill>
                <a:srgbClr val="434343"/>
              </a:solidFill>
              <a:latin typeface="Arial"/>
              <a:ea typeface="Arial"/>
              <a:cs typeface="Arial"/>
              <a:sym typeface="Arial"/>
            </a:endParaRPr>
          </a:p>
          <a:p>
            <a:pPr indent="-317500" lvl="0" marL="457200" rtl="0">
              <a:spcBef>
                <a:spcPts val="1000"/>
              </a:spcBef>
              <a:spcAft>
                <a:spcPts val="0"/>
              </a:spcAft>
              <a:buSzPts val="1400"/>
              <a:buFont typeface="Trebuchet MS"/>
              <a:buChar char="➔"/>
            </a:pPr>
            <a:r>
              <a:rPr lang="en">
                <a:solidFill>
                  <a:srgbClr val="434343"/>
                </a:solidFill>
              </a:rPr>
              <a:t>LSTM :  are a building unit for layers of a recurrent neural network (​RNN​) and are explicitly designed to avoid the long-term dependency problem.</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LSTM unit</a:t>
            </a:r>
            <a:endParaRPr/>
          </a:p>
        </p:txBody>
      </p:sp>
      <p:sp>
        <p:nvSpPr>
          <p:cNvPr id="166" name="Shape 166"/>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190500" lvl="0" marL="254000">
              <a:spcBef>
                <a:spcPts val="800"/>
              </a:spcBef>
              <a:spcAft>
                <a:spcPts val="0"/>
              </a:spcAft>
              <a:buNone/>
            </a:pPr>
            <a:r>
              <a:t/>
            </a:r>
            <a:endParaRPr/>
          </a:p>
        </p:txBody>
      </p:sp>
      <p:pic>
        <p:nvPicPr>
          <p:cNvPr id="167" name="Shape 167"/>
          <p:cNvPicPr preferRelativeResize="0"/>
          <p:nvPr/>
        </p:nvPicPr>
        <p:blipFill>
          <a:blip r:embed="rId3">
            <a:alphaModFix/>
          </a:blip>
          <a:stretch>
            <a:fillRect/>
          </a:stretch>
        </p:blipFill>
        <p:spPr>
          <a:xfrm>
            <a:off x="1999625" y="1237275"/>
            <a:ext cx="3927649" cy="3600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Model </a:t>
            </a:r>
            <a:endParaRPr/>
          </a:p>
        </p:txBody>
      </p:sp>
      <p:sp>
        <p:nvSpPr>
          <p:cNvPr id="173" name="Shape 173"/>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0" lvl="0" marL="0" rtl="0">
              <a:spcBef>
                <a:spcPts val="800"/>
              </a:spcBef>
              <a:spcAft>
                <a:spcPts val="0"/>
              </a:spcAft>
              <a:buNone/>
            </a:pPr>
            <a:r>
              <a:rPr b="1" lang="en"/>
              <a:t>DATASET</a:t>
            </a:r>
            <a:r>
              <a:rPr lang="en"/>
              <a:t> : </a:t>
            </a:r>
            <a:r>
              <a:rPr lang="en"/>
              <a:t>The dataset is compiled from a collection of 50,000 reviews from IMDB on the condition. Neutral reviews are not included.</a:t>
            </a:r>
            <a:endParaRPr/>
          </a:p>
          <a:p>
            <a:pPr indent="-298450" lvl="0" marL="457200" rtl="0">
              <a:spcBef>
                <a:spcPts val="800"/>
              </a:spcBef>
              <a:spcAft>
                <a:spcPts val="0"/>
              </a:spcAft>
              <a:buSzPts val="1100"/>
              <a:buChar char="➔"/>
            </a:pPr>
            <a:r>
              <a:rPr lang="en"/>
              <a:t>I have implemented Sentiment Analysis with LSTMs using pre-trained ​GloVe​ vectors​</a:t>
            </a:r>
            <a:endParaRPr/>
          </a:p>
          <a:p>
            <a:pPr indent="0" lvl="0" marL="0">
              <a:spcBef>
                <a:spcPts val="800"/>
              </a:spcBef>
              <a:spcAft>
                <a:spcPts val="0"/>
              </a:spcAft>
              <a:buNone/>
            </a:pPr>
            <a:r>
              <a:t/>
            </a:r>
            <a:endParaRPr/>
          </a:p>
        </p:txBody>
      </p:sp>
      <p:pic>
        <p:nvPicPr>
          <p:cNvPr id="174" name="Shape 174"/>
          <p:cNvPicPr preferRelativeResize="0"/>
          <p:nvPr/>
        </p:nvPicPr>
        <p:blipFill>
          <a:blip r:embed="rId3">
            <a:alphaModFix/>
          </a:blip>
          <a:stretch>
            <a:fillRect/>
          </a:stretch>
        </p:blipFill>
        <p:spPr>
          <a:xfrm>
            <a:off x="709888" y="2520988"/>
            <a:ext cx="7058025" cy="2047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Model</a:t>
            </a:r>
            <a:endParaRPr/>
          </a:p>
        </p:txBody>
      </p:sp>
      <p:sp>
        <p:nvSpPr>
          <p:cNvPr id="180" name="Shape 180"/>
          <p:cNvSpPr txBox="1"/>
          <p:nvPr>
            <p:ph idx="1" type="body"/>
          </p:nvPr>
        </p:nvSpPr>
        <p:spPr>
          <a:xfrm>
            <a:off x="311700" y="964050"/>
            <a:ext cx="8520600" cy="3604800"/>
          </a:xfrm>
          <a:prstGeom prst="rect">
            <a:avLst/>
          </a:prstGeom>
        </p:spPr>
        <p:txBody>
          <a:bodyPr anchorCtr="0" anchor="t" bIns="68575" lIns="68575" spcFirstLastPara="1" rIns="68575" wrap="square" tIns="68575">
            <a:noAutofit/>
          </a:bodyPr>
          <a:lstStyle/>
          <a:p>
            <a:pPr indent="-190500" lvl="0" marL="254000">
              <a:spcBef>
                <a:spcPts val="800"/>
              </a:spcBef>
              <a:spcAft>
                <a:spcPts val="0"/>
              </a:spcAft>
              <a:buClr>
                <a:schemeClr val="dk1"/>
              </a:buClr>
              <a:buSzPts val="1100"/>
              <a:buFont typeface="Arial"/>
              <a:buNone/>
            </a:pPr>
            <a:r>
              <a:rPr lang="en"/>
              <a:t>Steps​:</a:t>
            </a:r>
            <a:endParaRPr/>
          </a:p>
          <a:p>
            <a:pPr indent="-190500" lvl="0" marL="254000">
              <a:spcBef>
                <a:spcPts val="800"/>
              </a:spcBef>
              <a:spcAft>
                <a:spcPts val="0"/>
              </a:spcAft>
              <a:buClr>
                <a:schemeClr val="dk1"/>
              </a:buClr>
              <a:buSzPts val="1100"/>
              <a:buFont typeface="Arial"/>
              <a:buNone/>
            </a:pPr>
            <a:r>
              <a:rPr lang="en"/>
              <a:t>1) Training a word vector generation model (such as Word2Vec) or loading pre-trained word vectors</a:t>
            </a:r>
            <a:endParaRPr/>
          </a:p>
          <a:p>
            <a:pPr indent="-190500" lvl="0" marL="254000">
              <a:spcBef>
                <a:spcPts val="800"/>
              </a:spcBef>
              <a:spcAft>
                <a:spcPts val="0"/>
              </a:spcAft>
              <a:buClr>
                <a:schemeClr val="dk1"/>
              </a:buClr>
              <a:buSzPts val="1100"/>
              <a:buFont typeface="Arial"/>
              <a:buNone/>
            </a:pPr>
            <a:r>
              <a:rPr lang="en"/>
              <a:t>2) Creating an ID's matrix for our training set (We'll discuss this a bit later)</a:t>
            </a:r>
            <a:endParaRPr/>
          </a:p>
          <a:p>
            <a:pPr indent="-190500" lvl="0" marL="254000">
              <a:spcBef>
                <a:spcPts val="800"/>
              </a:spcBef>
              <a:spcAft>
                <a:spcPts val="0"/>
              </a:spcAft>
              <a:buClr>
                <a:schemeClr val="dk1"/>
              </a:buClr>
              <a:buSzPts val="1100"/>
              <a:buFont typeface="Arial"/>
              <a:buNone/>
            </a:pPr>
            <a:r>
              <a:rPr lang="en"/>
              <a:t>3) RNN (With LSTM units) model creation</a:t>
            </a:r>
            <a:endParaRPr/>
          </a:p>
          <a:p>
            <a:pPr indent="-190500" lvl="0" marL="254000">
              <a:spcBef>
                <a:spcPts val="800"/>
              </a:spcBef>
              <a:spcAft>
                <a:spcPts val="0"/>
              </a:spcAft>
              <a:buClr>
                <a:schemeClr val="dk1"/>
              </a:buClr>
              <a:buSzPts val="1100"/>
              <a:buFont typeface="Arial"/>
              <a:buNone/>
            </a:pPr>
            <a:r>
              <a:rPr lang="en"/>
              <a:t>4) Training</a:t>
            </a:r>
            <a:endParaRPr/>
          </a:p>
          <a:p>
            <a:pPr indent="-190500" lvl="0" marL="254000">
              <a:spcBef>
                <a:spcPts val="800"/>
              </a:spcBef>
              <a:spcAft>
                <a:spcPts val="0"/>
              </a:spcAft>
              <a:buNone/>
            </a:pPr>
            <a:r>
              <a:rPr lang="en"/>
              <a:t>5) Testing</a:t>
            </a:r>
            <a:endParaRPr/>
          </a:p>
          <a:p>
            <a:pPr indent="-190500" lvl="0" marL="254000">
              <a:spcBef>
                <a:spcPts val="800"/>
              </a:spcBef>
              <a:spcAft>
                <a:spcPts val="0"/>
              </a:spcAft>
              <a:buNone/>
            </a:pPr>
            <a:r>
              <a:t/>
            </a:r>
            <a:endParaRPr/>
          </a:p>
          <a:p>
            <a:pPr indent="0" lvl="0" marL="0">
              <a:spcBef>
                <a:spcPts val="800"/>
              </a:spcBef>
              <a:spcAft>
                <a:spcPts val="0"/>
              </a:spcAft>
              <a:buClr>
                <a:schemeClr val="dk1"/>
              </a:buClr>
              <a:buSzPts val="1100"/>
              <a:buFont typeface="Arial"/>
              <a:buNone/>
            </a:pPr>
            <a:r>
              <a:rPr lang="en"/>
              <a:t> </a:t>
            </a:r>
            <a:r>
              <a:rPr lang="en" sz="1200"/>
              <a:t>HyperParameters (taken while training data)​:</a:t>
            </a:r>
            <a:endParaRPr sz="1200"/>
          </a:p>
          <a:p>
            <a:pPr indent="-304800" lvl="0" marL="457200" rtl="0">
              <a:spcBef>
                <a:spcPts val="800"/>
              </a:spcBef>
              <a:spcAft>
                <a:spcPts val="0"/>
              </a:spcAft>
              <a:buSzPts val="1200"/>
              <a:buChar char="●"/>
            </a:pPr>
            <a:r>
              <a:rPr lang="en" sz="1200"/>
              <a:t>Learning Rate - 0.001</a:t>
            </a:r>
            <a:endParaRPr sz="1200"/>
          </a:p>
          <a:p>
            <a:pPr indent="-304800" lvl="0" marL="457200" rtl="0">
              <a:spcBef>
                <a:spcPts val="0"/>
              </a:spcBef>
              <a:spcAft>
                <a:spcPts val="0"/>
              </a:spcAft>
              <a:buSzPts val="1200"/>
              <a:buChar char="●"/>
            </a:pPr>
            <a:r>
              <a:rPr lang="en" sz="1200"/>
              <a:t>Optimizer - Adam optimizer</a:t>
            </a:r>
            <a:endParaRPr sz="1200"/>
          </a:p>
          <a:p>
            <a:pPr indent="-304800" lvl="0" marL="457200" rtl="0">
              <a:spcBef>
                <a:spcPts val="0"/>
              </a:spcBef>
              <a:spcAft>
                <a:spcPts val="0"/>
              </a:spcAft>
              <a:buSzPts val="1200"/>
              <a:buChar char="●"/>
            </a:pPr>
            <a:r>
              <a:rPr lang="en" sz="1200"/>
              <a:t>Number of LSTM units - 64</a:t>
            </a:r>
            <a:endParaRPr sz="1200"/>
          </a:p>
          <a:p>
            <a:pPr indent="-304800" lvl="0" marL="457200" rtl="0">
              <a:spcBef>
                <a:spcPts val="0"/>
              </a:spcBef>
              <a:spcAft>
                <a:spcPts val="0"/>
              </a:spcAft>
              <a:buSzPts val="1200"/>
              <a:buChar char="●"/>
            </a:pPr>
            <a:r>
              <a:rPr lang="en" sz="1200"/>
              <a:t>Batch size - 24</a:t>
            </a:r>
            <a:endParaRPr sz="1200"/>
          </a:p>
          <a:p>
            <a:pPr indent="-304800" lvl="0" marL="457200" rtl="0">
              <a:spcBef>
                <a:spcPts val="0"/>
              </a:spcBef>
              <a:spcAft>
                <a:spcPts val="0"/>
              </a:spcAft>
              <a:buSzPts val="1200"/>
              <a:buChar char="●"/>
            </a:pPr>
            <a:r>
              <a:rPr lang="en" sz="1200"/>
              <a:t>Iterations - 100,000</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Test results</a:t>
            </a:r>
            <a:endParaRPr/>
          </a:p>
        </p:txBody>
      </p:sp>
      <p:sp>
        <p:nvSpPr>
          <p:cNvPr id="186" name="Shape 186"/>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190500" lvl="0" marL="254000">
              <a:spcBef>
                <a:spcPts val="800"/>
              </a:spcBef>
              <a:spcAft>
                <a:spcPts val="0"/>
              </a:spcAft>
              <a:buNone/>
            </a:pPr>
            <a:r>
              <a:t/>
            </a:r>
            <a:endParaRPr/>
          </a:p>
        </p:txBody>
      </p:sp>
      <p:pic>
        <p:nvPicPr>
          <p:cNvPr id="187" name="Shape 187"/>
          <p:cNvPicPr preferRelativeResize="0"/>
          <p:nvPr/>
        </p:nvPicPr>
        <p:blipFill>
          <a:blip r:embed="rId3">
            <a:alphaModFix/>
          </a:blip>
          <a:stretch>
            <a:fillRect/>
          </a:stretch>
        </p:blipFill>
        <p:spPr>
          <a:xfrm>
            <a:off x="1543875" y="1669875"/>
            <a:ext cx="5429250" cy="270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Further </a:t>
            </a:r>
            <a:r>
              <a:rPr lang="en"/>
              <a:t>experimentation</a:t>
            </a:r>
            <a:r>
              <a:rPr lang="en"/>
              <a:t> - Emojification</a:t>
            </a:r>
            <a:endParaRPr/>
          </a:p>
        </p:txBody>
      </p:sp>
      <p:sp>
        <p:nvSpPr>
          <p:cNvPr id="193" name="Shape 193"/>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190500" lvl="0" marL="254000" rtl="0">
              <a:spcBef>
                <a:spcPts val="800"/>
              </a:spcBef>
              <a:spcAft>
                <a:spcPts val="0"/>
              </a:spcAft>
              <a:buClr>
                <a:schemeClr val="dk1"/>
              </a:buClr>
              <a:buSzPts val="1100"/>
              <a:buFont typeface="Arial"/>
              <a:buNone/>
            </a:pPr>
            <a:r>
              <a:rPr b="1" lang="en" u="sng"/>
              <a:t>Emojify </a:t>
            </a:r>
            <a:r>
              <a:rPr lang="en"/>
              <a:t>: An emojifier based on Sentiment Analysis (of small dataset) which based on the input sentence gives us it’s appropriate emoji from predefined 5 emojis taken into consideration.</a:t>
            </a:r>
            <a:endParaRPr/>
          </a:p>
          <a:p>
            <a:pPr indent="-190500" lvl="0" marL="254000">
              <a:spcBef>
                <a:spcPts val="800"/>
              </a:spcBef>
              <a:spcAft>
                <a:spcPts val="0"/>
              </a:spcAft>
              <a:buNone/>
            </a:pPr>
            <a:r>
              <a:t/>
            </a:r>
            <a:endParaRPr/>
          </a:p>
        </p:txBody>
      </p:sp>
      <p:pic>
        <p:nvPicPr>
          <p:cNvPr id="194" name="Shape 194"/>
          <p:cNvPicPr preferRelativeResize="0"/>
          <p:nvPr/>
        </p:nvPicPr>
        <p:blipFill>
          <a:blip r:embed="rId3">
            <a:alphaModFix/>
          </a:blip>
          <a:stretch>
            <a:fillRect/>
          </a:stretch>
        </p:blipFill>
        <p:spPr>
          <a:xfrm>
            <a:off x="666750" y="1989238"/>
            <a:ext cx="4381500" cy="2771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Emojify : Test Results </a:t>
            </a:r>
            <a:endParaRPr/>
          </a:p>
        </p:txBody>
      </p:sp>
      <p:sp>
        <p:nvSpPr>
          <p:cNvPr id="200" name="Shape 200"/>
          <p:cNvSpPr txBox="1"/>
          <p:nvPr>
            <p:ph idx="1" type="body"/>
          </p:nvPr>
        </p:nvSpPr>
        <p:spPr>
          <a:xfrm>
            <a:off x="311700" y="1152475"/>
            <a:ext cx="8520600" cy="3416400"/>
          </a:xfrm>
          <a:prstGeom prst="rect">
            <a:avLst/>
          </a:prstGeom>
        </p:spPr>
        <p:txBody>
          <a:bodyPr anchorCtr="0" anchor="t" bIns="68575" lIns="68575" spcFirstLastPara="1" rIns="68575" wrap="square" tIns="68575">
            <a:noAutofit/>
          </a:bodyPr>
          <a:lstStyle/>
          <a:p>
            <a:pPr indent="-190500" lvl="0" marL="254000">
              <a:spcBef>
                <a:spcPts val="800"/>
              </a:spcBef>
              <a:spcAft>
                <a:spcPts val="0"/>
              </a:spcAft>
              <a:buNone/>
            </a:pPr>
            <a:r>
              <a:t/>
            </a:r>
            <a:endParaRPr/>
          </a:p>
          <a:p>
            <a:pPr indent="-190500" lvl="0" marL="254000">
              <a:spcBef>
                <a:spcPts val="800"/>
              </a:spcBef>
              <a:spcAft>
                <a:spcPts val="0"/>
              </a:spcAft>
              <a:buNone/>
            </a:pPr>
            <a:r>
              <a:t/>
            </a:r>
            <a:endParaRPr/>
          </a:p>
          <a:p>
            <a:pPr indent="-190500" lvl="0" marL="254000">
              <a:spcBef>
                <a:spcPts val="800"/>
              </a:spcBef>
              <a:spcAft>
                <a:spcPts val="0"/>
              </a:spcAft>
              <a:buNone/>
            </a:pPr>
            <a:r>
              <a:t/>
            </a:r>
            <a:endParaRPr/>
          </a:p>
          <a:p>
            <a:pPr indent="-190500" lvl="0" marL="254000">
              <a:spcBef>
                <a:spcPts val="800"/>
              </a:spcBef>
              <a:spcAft>
                <a:spcPts val="0"/>
              </a:spcAft>
              <a:buNone/>
            </a:pPr>
            <a:r>
              <a:t/>
            </a:r>
            <a:endParaRPr/>
          </a:p>
          <a:p>
            <a:pPr indent="-190500" lvl="0" marL="254000">
              <a:spcBef>
                <a:spcPts val="800"/>
              </a:spcBef>
              <a:spcAft>
                <a:spcPts val="0"/>
              </a:spcAft>
              <a:buNone/>
            </a:pPr>
            <a:r>
              <a:t/>
            </a:r>
            <a:endParaRPr/>
          </a:p>
        </p:txBody>
      </p:sp>
      <p:pic>
        <p:nvPicPr>
          <p:cNvPr id="201" name="Shape 201"/>
          <p:cNvPicPr preferRelativeResize="0"/>
          <p:nvPr/>
        </p:nvPicPr>
        <p:blipFill rotWithShape="1">
          <a:blip r:embed="rId3">
            <a:alphaModFix/>
          </a:blip>
          <a:srcRect b="0" l="0" r="0" t="0"/>
          <a:stretch/>
        </p:blipFill>
        <p:spPr>
          <a:xfrm>
            <a:off x="392300" y="1310250"/>
            <a:ext cx="6772275" cy="1190600"/>
          </a:xfrm>
          <a:prstGeom prst="rect">
            <a:avLst/>
          </a:prstGeom>
          <a:noFill/>
          <a:ln>
            <a:noFill/>
          </a:ln>
        </p:spPr>
      </p:pic>
      <p:pic>
        <p:nvPicPr>
          <p:cNvPr id="202" name="Shape 202"/>
          <p:cNvPicPr preferRelativeResize="0"/>
          <p:nvPr/>
        </p:nvPicPr>
        <p:blipFill>
          <a:blip r:embed="rId4">
            <a:alphaModFix/>
          </a:blip>
          <a:stretch>
            <a:fillRect/>
          </a:stretch>
        </p:blipFill>
        <p:spPr>
          <a:xfrm>
            <a:off x="352700" y="2592625"/>
            <a:ext cx="7143675" cy="1241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