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a:srgbClr val="45B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1398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3831-62B7-41C5-AAB3-12ABFC5BFAD5}"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73547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257000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2932665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1175707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83831-62B7-41C5-AAB3-12ABFC5BFAD5}"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218720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83831-62B7-41C5-AAB3-12ABFC5BFAD5}" type="datetimeFigureOut">
              <a:rPr lang="en-US" smtClean="0"/>
              <a:t>10/28/2017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409822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188157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49769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861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3831-62B7-41C5-AAB3-12ABFC5BFAD5}"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426279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83831-62B7-41C5-AAB3-12ABFC5BFAD5}"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402579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83831-62B7-41C5-AAB3-12ABFC5BFAD5}"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0685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83831-62B7-41C5-AAB3-12ABFC5BFAD5}"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34122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3831-62B7-41C5-AAB3-12ABFC5BFAD5}"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11911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3831-62B7-41C5-AAB3-12ABFC5BFAD5}"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221947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3831-62B7-41C5-AAB3-12ABFC5BFAD5}"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D9BEDC-1A31-43EB-B77E-C1201B4F1065}" type="slidenum">
              <a:rPr lang="en-US" smtClean="0"/>
              <a:t>‹#›</a:t>
            </a:fld>
            <a:endParaRPr lang="en-US"/>
          </a:p>
        </p:txBody>
      </p:sp>
    </p:spTree>
    <p:extLst>
      <p:ext uri="{BB962C8B-B14F-4D97-AF65-F5344CB8AC3E}">
        <p14:creationId xmlns:p14="http://schemas.microsoft.com/office/powerpoint/2010/main" val="157658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C083831-62B7-41C5-AAB3-12ABFC5BFAD5}" type="datetimeFigureOut">
              <a:rPr lang="en-US" smtClean="0"/>
              <a:t>10/28/2017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3D9BEDC-1A31-43EB-B77E-C1201B4F1065}" type="slidenum">
              <a:rPr lang="en-US" smtClean="0"/>
              <a:t>‹#›</a:t>
            </a:fld>
            <a:endParaRPr lang="en-US"/>
          </a:p>
        </p:txBody>
      </p:sp>
    </p:spTree>
    <p:extLst>
      <p:ext uri="{BB962C8B-B14F-4D97-AF65-F5344CB8AC3E}">
        <p14:creationId xmlns:p14="http://schemas.microsoft.com/office/powerpoint/2010/main" val="2850174578"/>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321" y="2850390"/>
            <a:ext cx="11204812" cy="1646302"/>
          </a:xfrm>
        </p:spPr>
        <p:txBody>
          <a:bodyPr/>
          <a:lstStyle/>
          <a:p>
            <a:pPr algn="ctr"/>
            <a:r>
              <a:rPr lang="en-IN" b="1" dirty="0"/>
              <a:t>Implementation of a Microprocessor Emulator Platform with Limited Resources</a:t>
            </a:r>
            <a:endParaRPr lang="en-US" dirty="0"/>
          </a:p>
        </p:txBody>
      </p:sp>
    </p:spTree>
    <p:extLst>
      <p:ext uri="{BB962C8B-B14F-4D97-AF65-F5344CB8AC3E}">
        <p14:creationId xmlns:p14="http://schemas.microsoft.com/office/powerpoint/2010/main" val="239300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154953" y="2583595"/>
            <a:ext cx="10170543" cy="3360005"/>
          </a:xfrm>
        </p:spPr>
        <p:txBody>
          <a:bodyPr>
            <a:noAutofit/>
          </a:bodyPr>
          <a:lstStyle/>
          <a:p>
            <a:pPr lvl="0"/>
            <a:r>
              <a:rPr lang="en-IN" b="1" dirty="0"/>
              <a:t>The project </a:t>
            </a:r>
            <a:r>
              <a:rPr lang="en-IN" b="1" i="1" dirty="0"/>
              <a:t>"Microprocessor Emulator"</a:t>
            </a:r>
            <a:r>
              <a:rPr lang="en-IN" b="1" dirty="0"/>
              <a:t> is an </a:t>
            </a:r>
            <a:r>
              <a:rPr lang="en-IN" b="1" dirty="0" smtClean="0"/>
              <a:t>android </a:t>
            </a:r>
            <a:r>
              <a:rPr lang="en-IN" b="1" dirty="0"/>
              <a:t>application and Web application which is used to execute Microprocessor 8085 programs. This app/</a:t>
            </a:r>
            <a:r>
              <a:rPr lang="en-IN" b="1" dirty="0" err="1"/>
              <a:t>webapp</a:t>
            </a:r>
            <a:r>
              <a:rPr lang="en-IN" b="1" dirty="0"/>
              <a:t> provides simplest approach to type and execute microprocessor programs.</a:t>
            </a:r>
            <a:endParaRPr lang="en-IN" dirty="0"/>
          </a:p>
          <a:p>
            <a:pPr lvl="0"/>
            <a:r>
              <a:rPr lang="en-IN" b="1" dirty="0"/>
              <a:t>This app/web application also has some features like saving the code for future use, so as user can retrieve the code when needed. This application also has some basic as well as advance programs which helps users to learn Microprocessor.</a:t>
            </a:r>
            <a:endParaRPr lang="en-IN" dirty="0"/>
          </a:p>
          <a:p>
            <a:pPr lvl="0"/>
            <a:r>
              <a:rPr lang="en-IN" b="1" dirty="0"/>
              <a:t>We Develop </a:t>
            </a:r>
            <a:r>
              <a:rPr lang="en-IN" b="1" dirty="0" smtClean="0"/>
              <a:t>Web application </a:t>
            </a:r>
            <a:r>
              <a:rPr lang="en-IN" b="1" dirty="0"/>
              <a:t>for Microprocessor Emulator using PHP.’</a:t>
            </a:r>
            <a:endParaRPr lang="en-IN" dirty="0"/>
          </a:p>
          <a:p>
            <a:pPr lvl="0"/>
            <a:r>
              <a:rPr lang="en-IN" b="1" dirty="0"/>
              <a:t>Storing program data in User Data </a:t>
            </a:r>
            <a:r>
              <a:rPr lang="en-IN" b="1" dirty="0" smtClean="0"/>
              <a:t>Base. Built </a:t>
            </a:r>
            <a:r>
              <a:rPr lang="en-IN" b="1" dirty="0"/>
              <a:t>and Run programs in user Platform </a:t>
            </a:r>
            <a:r>
              <a:rPr lang="en-IN" b="1" dirty="0" smtClean="0"/>
              <a:t>online, Comments </a:t>
            </a:r>
            <a:r>
              <a:rPr lang="en-IN" b="1" dirty="0"/>
              <a:t>and discussion about Programs and </a:t>
            </a:r>
            <a:r>
              <a:rPr lang="en-IN" b="1" dirty="0" smtClean="0"/>
              <a:t>Project.</a:t>
            </a:r>
            <a:endParaRPr lang="en-IN" dirty="0"/>
          </a:p>
        </p:txBody>
      </p:sp>
    </p:spTree>
    <p:extLst>
      <p:ext uri="{BB962C8B-B14F-4D97-AF65-F5344CB8AC3E}">
        <p14:creationId xmlns:p14="http://schemas.microsoft.com/office/powerpoint/2010/main" val="1436572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a:xfrm>
            <a:off x="1154954" y="2772611"/>
            <a:ext cx="9224655" cy="3351463"/>
          </a:xfrm>
        </p:spPr>
        <p:txBody>
          <a:bodyPr>
            <a:normAutofit/>
          </a:bodyPr>
          <a:lstStyle/>
          <a:p>
            <a:r>
              <a:rPr lang="en-US" sz="2000" dirty="0">
                <a:latin typeface="Times New Roman" panose="02020603050405020304" pitchFamily="18" charset="0"/>
                <a:cs typeface="Times New Roman" panose="02020603050405020304" pitchFamily="18" charset="0"/>
              </a:rPr>
              <a:t>The Emulator will automatically generate the instructions, and extract the commands, operands, and addresses Manually in hex code , and it gives a list of each assembly command line versus machine code </a:t>
            </a:r>
            <a:r>
              <a:rPr lang="en-US" sz="2000" dirty="0" smtClean="0">
                <a:latin typeface="Times New Roman" panose="02020603050405020304" pitchFamily="18" charset="0"/>
                <a:cs typeface="Times New Roman" panose="02020603050405020304" pitchFamily="18" charset="0"/>
              </a:rPr>
              <a:t>line </a:t>
            </a:r>
            <a:r>
              <a:rPr lang="en-US" sz="2000" dirty="0">
                <a:latin typeface="Times New Roman" panose="02020603050405020304" pitchFamily="18" charset="0"/>
                <a:cs typeface="Times New Roman" panose="02020603050405020304" pitchFamily="18" charset="0"/>
              </a:rPr>
              <a:t>in memory address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610" y="3971109"/>
            <a:ext cx="4356100" cy="2152965"/>
          </a:xfrm>
          <a:prstGeom prst="rect">
            <a:avLst/>
          </a:prstGeom>
        </p:spPr>
      </p:pic>
    </p:spTree>
    <p:extLst>
      <p:ext uri="{BB962C8B-B14F-4D97-AF65-F5344CB8AC3E}">
        <p14:creationId xmlns:p14="http://schemas.microsoft.com/office/powerpoint/2010/main" val="3716662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1154954" y="2759911"/>
            <a:ext cx="8825659" cy="3416300"/>
          </a:xfrm>
        </p:spPr>
        <p:txBody>
          <a:bodyPr>
            <a:normAutofit/>
          </a:bodyPr>
          <a:lstStyle/>
          <a:p>
            <a:pPr lvl="0"/>
            <a:r>
              <a:rPr lang="en-US" dirty="0"/>
              <a:t>This system will help the Students by typing Assembly language code on their fingertips using </a:t>
            </a:r>
            <a:r>
              <a:rPr lang="en-US" dirty="0" smtClean="0"/>
              <a:t>smartphones and web site.</a:t>
            </a:r>
            <a:endParaRPr lang="en-IN" dirty="0"/>
          </a:p>
          <a:p>
            <a:pPr lvl="0"/>
            <a:r>
              <a:rPr lang="en-US" dirty="0"/>
              <a:t>This application input is any Assembly language 8085 program Code.</a:t>
            </a:r>
            <a:endParaRPr lang="en-IN" dirty="0"/>
          </a:p>
          <a:p>
            <a:pPr lvl="0"/>
            <a:r>
              <a:rPr lang="en-IN" dirty="0"/>
              <a:t>When run the program it will check when user data is correct or not it means that given program found any errors or not. If found any mistake in code it won’t go next step show an popup message as mistake at particular line .if no errors it will go next step.</a:t>
            </a:r>
          </a:p>
        </p:txBody>
      </p:sp>
    </p:spTree>
    <p:extLst>
      <p:ext uri="{BB962C8B-B14F-4D97-AF65-F5344CB8AC3E}">
        <p14:creationId xmlns:p14="http://schemas.microsoft.com/office/powerpoint/2010/main" val="4018293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1154954" y="2930612"/>
            <a:ext cx="9408413" cy="2542140"/>
          </a:xfrm>
        </p:spPr>
        <p:txBody>
          <a:bodyPr>
            <a:normAutofit/>
          </a:bodyPr>
          <a:lstStyle/>
          <a:p>
            <a:r>
              <a:rPr lang="en-US" sz="2200" dirty="0">
                <a:latin typeface="Times New Roman" pitchFamily="18" charset="0"/>
                <a:cs typeface="Times New Roman" pitchFamily="18" charset="0"/>
              </a:rPr>
              <a:t>This system will help the Students  by typing Assembly language code on their fingertips using smartphones .</a:t>
            </a:r>
          </a:p>
          <a:p>
            <a:r>
              <a:rPr lang="en-US" sz="2200" dirty="0">
                <a:latin typeface="Times New Roman" pitchFamily="18" charset="0"/>
                <a:cs typeface="Times New Roman" pitchFamily="18" charset="0"/>
              </a:rPr>
              <a:t>This application  will convert to the given Assembly Code into Hex code.</a:t>
            </a:r>
          </a:p>
          <a:p>
            <a:r>
              <a:rPr lang="en-US" sz="2200" dirty="0">
                <a:latin typeface="Times New Roman" pitchFamily="18" charset="0"/>
                <a:cs typeface="Times New Roman" pitchFamily="18" charset="0"/>
              </a:rPr>
              <a:t>The Webpages for this Emulator for store programs in database.</a:t>
            </a:r>
          </a:p>
          <a:p>
            <a:r>
              <a:rPr lang="en-US" sz="2200" dirty="0">
                <a:latin typeface="Times New Roman" pitchFamily="18" charset="0"/>
                <a:cs typeface="Times New Roman" pitchFamily="18" charset="0"/>
              </a:rPr>
              <a:t>Program  Discussion useful to overcome Errors </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645975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Requirements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200" b="1" dirty="0" smtClean="0">
                <a:latin typeface="+mj-lt"/>
                <a:cs typeface="Times New Roman" pitchFamily="18" charset="0"/>
              </a:rPr>
              <a:t>Minimum </a:t>
            </a:r>
            <a:r>
              <a:rPr lang="en-US" sz="2200" b="1" dirty="0">
                <a:latin typeface="+mj-lt"/>
                <a:cs typeface="Times New Roman" pitchFamily="18" charset="0"/>
              </a:rPr>
              <a:t>Software and hardware </a:t>
            </a:r>
            <a:r>
              <a:rPr lang="en-US" sz="2200" b="1" dirty="0" smtClean="0">
                <a:latin typeface="+mj-lt"/>
                <a:cs typeface="Times New Roman" pitchFamily="18" charset="0"/>
              </a:rPr>
              <a:t>Requirement Specifications:</a:t>
            </a:r>
          </a:p>
          <a:p>
            <a:pPr>
              <a:lnSpc>
                <a:spcPct val="110000"/>
              </a:lnSpc>
              <a:buNone/>
            </a:pPr>
            <a:r>
              <a:rPr lang="en-US" dirty="0"/>
              <a:t>Processor                 </a:t>
            </a:r>
            <a:r>
              <a:rPr lang="en-US" dirty="0" smtClean="0"/>
              <a:t>		:	Any </a:t>
            </a:r>
            <a:r>
              <a:rPr lang="en-US" dirty="0"/>
              <a:t>Processor above  1 MHZ </a:t>
            </a:r>
          </a:p>
          <a:p>
            <a:pPr algn="just">
              <a:lnSpc>
                <a:spcPct val="110000"/>
              </a:lnSpc>
              <a:buNone/>
            </a:pPr>
            <a:r>
              <a:rPr lang="en-US" dirty="0"/>
              <a:t>Ram                           </a:t>
            </a:r>
            <a:r>
              <a:rPr lang="en-US" dirty="0" smtClean="0"/>
              <a:t>		:	4 </a:t>
            </a:r>
            <a:r>
              <a:rPr lang="en-US" dirty="0"/>
              <a:t>GB</a:t>
            </a:r>
          </a:p>
          <a:p>
            <a:pPr algn="just">
              <a:lnSpc>
                <a:spcPct val="110000"/>
              </a:lnSpc>
              <a:buNone/>
            </a:pPr>
            <a:r>
              <a:rPr lang="en-US" dirty="0"/>
              <a:t>Hard Disk                </a:t>
            </a:r>
            <a:r>
              <a:rPr lang="en-US" dirty="0" smtClean="0"/>
              <a:t>		:	250 </a:t>
            </a:r>
            <a:r>
              <a:rPr lang="en-US" dirty="0"/>
              <a:t>GB</a:t>
            </a:r>
          </a:p>
          <a:p>
            <a:pPr marL="0" indent="0">
              <a:lnSpc>
                <a:spcPct val="110000"/>
              </a:lnSpc>
              <a:buNone/>
            </a:pPr>
            <a:r>
              <a:rPr lang="en-US" dirty="0" smtClean="0"/>
              <a:t>Operating </a:t>
            </a:r>
            <a:r>
              <a:rPr lang="en-US" dirty="0"/>
              <a:t>System       </a:t>
            </a:r>
            <a:r>
              <a:rPr lang="en-US" dirty="0" smtClean="0"/>
              <a:t>	:	Linux, Windows, Mac </a:t>
            </a:r>
            <a:r>
              <a:rPr lang="en-US" dirty="0"/>
              <a:t>etc.</a:t>
            </a:r>
          </a:p>
          <a:p>
            <a:pPr marL="0" indent="0">
              <a:lnSpc>
                <a:spcPct val="110000"/>
              </a:lnSpc>
              <a:buNone/>
            </a:pPr>
            <a:r>
              <a:rPr lang="en-US" dirty="0"/>
              <a:t>App Development Tool </a:t>
            </a:r>
            <a:r>
              <a:rPr lang="en-US" dirty="0" smtClean="0"/>
              <a:t>	:	Android </a:t>
            </a:r>
            <a:r>
              <a:rPr lang="en-US" dirty="0"/>
              <a:t>Studio,(Phone Gap)optional.</a:t>
            </a:r>
          </a:p>
          <a:p>
            <a:pPr marL="0" indent="0">
              <a:lnSpc>
                <a:spcPct val="110000"/>
              </a:lnSpc>
              <a:buNone/>
            </a:pPr>
            <a:r>
              <a:rPr lang="en-US" dirty="0"/>
              <a:t>Programming Lang        </a:t>
            </a:r>
            <a:r>
              <a:rPr lang="en-US" dirty="0" smtClean="0"/>
              <a:t>	:	Java, Xml</a:t>
            </a:r>
            <a:r>
              <a:rPr lang="en-US" smtClean="0"/>
              <a:t>, PHP</a:t>
            </a:r>
            <a:endParaRPr lang="en-US" dirty="0" smtClean="0"/>
          </a:p>
          <a:p>
            <a:pPr marL="0" indent="0">
              <a:lnSpc>
                <a:spcPct val="110000"/>
              </a:lnSpc>
              <a:buNone/>
            </a:pPr>
            <a:r>
              <a:rPr lang="en-US" dirty="0" smtClean="0"/>
              <a:t>Website Tool                    	:	</a:t>
            </a:r>
            <a:r>
              <a:rPr lang="en-US" dirty="0" err="1" smtClean="0"/>
              <a:t>Xampp</a:t>
            </a:r>
            <a:r>
              <a:rPr lang="en-US" dirty="0" smtClean="0"/>
              <a:t>(</a:t>
            </a:r>
            <a:r>
              <a:rPr lang="en-US" dirty="0" err="1" smtClean="0"/>
              <a:t>Php</a:t>
            </a:r>
            <a:r>
              <a:rPr lang="en-US" dirty="0" smtClean="0"/>
              <a:t>, MySQL, Apache Server).</a:t>
            </a:r>
          </a:p>
          <a:p>
            <a:pPr marL="0" indent="0" algn="just">
              <a:buNone/>
            </a:pPr>
            <a:endParaRPr lang="en-US" dirty="0"/>
          </a:p>
          <a:p>
            <a:pPr>
              <a:buNone/>
            </a:pPr>
            <a:endParaRPr lang="en-US" dirty="0"/>
          </a:p>
        </p:txBody>
      </p:sp>
    </p:spTree>
    <p:extLst>
      <p:ext uri="{BB962C8B-B14F-4D97-AF65-F5344CB8AC3E}">
        <p14:creationId xmlns:p14="http://schemas.microsoft.com/office/powerpoint/2010/main" val="1428343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descr="E:\PROJECT\APP.PNG"/>
          <p:cNvPicPr/>
          <p:nvPr/>
        </p:nvPicPr>
        <p:blipFill>
          <a:blip r:embed="rId2">
            <a:extLst>
              <a:ext uri="{28A0092B-C50C-407E-A947-70E740481C1C}">
                <a14:useLocalDpi xmlns:a14="http://schemas.microsoft.com/office/drawing/2010/main" val="0"/>
              </a:ext>
            </a:extLst>
          </a:blip>
          <a:srcRect/>
          <a:stretch>
            <a:fillRect/>
          </a:stretch>
        </p:blipFill>
        <p:spPr bwMode="auto">
          <a:xfrm>
            <a:off x="4700269" y="0"/>
            <a:ext cx="2791460" cy="4776470"/>
          </a:xfrm>
          <a:prstGeom prst="rect">
            <a:avLst/>
          </a:prstGeom>
          <a:noFill/>
          <a:ln>
            <a:noFill/>
          </a:ln>
        </p:spPr>
      </p:pic>
      <p:pic>
        <p:nvPicPr>
          <p:cNvPr id="6" name="Picture 5" descr="E:\PROJECT\app2.PNG"/>
          <p:cNvPicPr/>
          <p:nvPr/>
        </p:nvPicPr>
        <p:blipFill>
          <a:blip r:embed="rId3">
            <a:extLst>
              <a:ext uri="{28A0092B-C50C-407E-A947-70E740481C1C}">
                <a14:useLocalDpi xmlns:a14="http://schemas.microsoft.com/office/drawing/2010/main" val="0"/>
              </a:ext>
            </a:extLst>
          </a:blip>
          <a:srcRect/>
          <a:stretch>
            <a:fillRect/>
          </a:stretch>
        </p:blipFill>
        <p:spPr bwMode="auto">
          <a:xfrm>
            <a:off x="4413566" y="4776470"/>
            <a:ext cx="3364865" cy="2679700"/>
          </a:xfrm>
          <a:prstGeom prst="rect">
            <a:avLst/>
          </a:prstGeom>
          <a:noFill/>
          <a:ln>
            <a:noFill/>
          </a:ln>
        </p:spPr>
      </p:pic>
    </p:spTree>
    <p:extLst>
      <p:ext uri="{BB962C8B-B14F-4D97-AF65-F5344CB8AC3E}">
        <p14:creationId xmlns:p14="http://schemas.microsoft.com/office/powerpoint/2010/main" val="1736196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r="50294"/>
          <a:stretch/>
        </p:blipFill>
        <p:spPr bwMode="auto">
          <a:xfrm>
            <a:off x="5535660" y="1206500"/>
            <a:ext cx="4862830" cy="5651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5764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399" y="829976"/>
            <a:ext cx="8761413" cy="5113623"/>
          </a:xfrm>
        </p:spPr>
        <p:txBody>
          <a:bodyPr/>
          <a:lstStyle/>
          <a:p>
            <a:r>
              <a:rPr lang="en-US" sz="7200" dirty="0" smtClean="0">
                <a:solidFill>
                  <a:srgbClr val="7030A0"/>
                </a:solidFill>
              </a:rPr>
              <a:t>Thank you</a:t>
            </a:r>
            <a:endParaRPr lang="en-US" sz="7200" dirty="0">
              <a:solidFill>
                <a:srgbClr val="7030A0"/>
              </a:solidFill>
            </a:endParaRPr>
          </a:p>
        </p:txBody>
      </p:sp>
    </p:spTree>
    <p:extLst>
      <p:ext uri="{BB962C8B-B14F-4D97-AF65-F5344CB8AC3E}">
        <p14:creationId xmlns:p14="http://schemas.microsoft.com/office/powerpoint/2010/main" val="2363017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318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Implementation of a Microprocessor Emulator Platform with Limited Resources</vt:lpstr>
      <vt:lpstr>Abstract</vt:lpstr>
      <vt:lpstr>Existing System</vt:lpstr>
      <vt:lpstr>Proposed System</vt:lpstr>
      <vt:lpstr>Advantages</vt:lpstr>
      <vt:lpstr>Hardware and Software Requirements</vt:lpstr>
      <vt:lpstr>Architecture</vt:lpstr>
      <vt:lpstr>Activity Diagram</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CHATBOT FOR BANKING SYSTEM</dc:title>
  <dc:creator>Mohd Imtiaz</dc:creator>
  <cp:lastModifiedBy>shabberali shaik</cp:lastModifiedBy>
  <cp:revision>11</cp:revision>
  <dcterms:created xsi:type="dcterms:W3CDTF">2017-10-27T10:34:31Z</dcterms:created>
  <dcterms:modified xsi:type="dcterms:W3CDTF">2017-10-28T06:20:54Z</dcterms:modified>
</cp:coreProperties>
</file>