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6" r:id="rId1"/>
  </p:sldMasterIdLst>
  <p:sldIdLst>
    <p:sldId id="257" r:id="rId2"/>
    <p:sldId id="272" r:id="rId3"/>
    <p:sldId id="273" r:id="rId4"/>
    <p:sldId id="274" r:id="rId5"/>
    <p:sldId id="264" r:id="rId6"/>
    <p:sldId id="266" r:id="rId7"/>
    <p:sldId id="267" r:id="rId8"/>
    <p:sldId id="281" r:id="rId9"/>
    <p:sldId id="268" r:id="rId10"/>
    <p:sldId id="279"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44730-90E5-4870-AFD7-2048C423E91A}"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81C9C372-E4FA-48E4-99A2-37E10EE96D31}">
      <dgm:prSet/>
      <dgm:spPr/>
      <dgm:t>
        <a:bodyPr/>
        <a:lstStyle/>
        <a:p>
          <a:r>
            <a:rPr lang="en-US"/>
            <a:t>Understanding Customer Churn</a:t>
          </a:r>
        </a:p>
      </dgm:t>
    </dgm:pt>
    <dgm:pt modelId="{9B756678-F671-4EA9-B6D5-032A43223A1A}" type="parTrans" cxnId="{BAD74D90-87C7-4EA8-9ADE-3DAA23917CC7}">
      <dgm:prSet/>
      <dgm:spPr/>
      <dgm:t>
        <a:bodyPr/>
        <a:lstStyle/>
        <a:p>
          <a:endParaRPr lang="en-US"/>
        </a:p>
      </dgm:t>
    </dgm:pt>
    <dgm:pt modelId="{1FEB1DB3-47FA-479D-ADA4-228FB2211C38}" type="sibTrans" cxnId="{BAD74D90-87C7-4EA8-9ADE-3DAA23917CC7}">
      <dgm:prSet/>
      <dgm:spPr/>
      <dgm:t>
        <a:bodyPr/>
        <a:lstStyle/>
        <a:p>
          <a:endParaRPr lang="en-US"/>
        </a:p>
      </dgm:t>
    </dgm:pt>
    <dgm:pt modelId="{2088E60D-B0DA-49B9-9888-AFCFEB1221F5}">
      <dgm:prSet/>
      <dgm:spPr/>
      <dgm:t>
        <a:bodyPr/>
        <a:lstStyle/>
        <a:p>
          <a:r>
            <a:rPr lang="en-US"/>
            <a:t>Data Overview</a:t>
          </a:r>
        </a:p>
      </dgm:t>
    </dgm:pt>
    <dgm:pt modelId="{48FADF0B-A824-462B-9C67-1696472E9E5B}" type="parTrans" cxnId="{09241F76-D96F-4259-85C7-29241DFDA0C2}">
      <dgm:prSet/>
      <dgm:spPr/>
      <dgm:t>
        <a:bodyPr/>
        <a:lstStyle/>
        <a:p>
          <a:endParaRPr lang="en-US"/>
        </a:p>
      </dgm:t>
    </dgm:pt>
    <dgm:pt modelId="{EDEBDF4C-6746-4FAA-A912-437224FD9385}" type="sibTrans" cxnId="{09241F76-D96F-4259-85C7-29241DFDA0C2}">
      <dgm:prSet/>
      <dgm:spPr/>
      <dgm:t>
        <a:bodyPr/>
        <a:lstStyle/>
        <a:p>
          <a:endParaRPr lang="en-US"/>
        </a:p>
      </dgm:t>
    </dgm:pt>
    <dgm:pt modelId="{F4B51969-183A-4555-866A-A718254044C4}">
      <dgm:prSet/>
      <dgm:spPr/>
      <dgm:t>
        <a:bodyPr/>
        <a:lstStyle/>
        <a:p>
          <a:r>
            <a:rPr lang="en-US"/>
            <a:t>Exploratory Data Analysis</a:t>
          </a:r>
        </a:p>
      </dgm:t>
    </dgm:pt>
    <dgm:pt modelId="{7E7812CE-E8C8-4AB6-BAEF-0C148ADD33C1}" type="parTrans" cxnId="{9866F16F-DC5B-4936-A380-E357D08A5278}">
      <dgm:prSet/>
      <dgm:spPr/>
      <dgm:t>
        <a:bodyPr/>
        <a:lstStyle/>
        <a:p>
          <a:endParaRPr lang="en-US"/>
        </a:p>
      </dgm:t>
    </dgm:pt>
    <dgm:pt modelId="{34C8969E-B94A-43D8-8B38-B5C6CF0C353A}" type="sibTrans" cxnId="{9866F16F-DC5B-4936-A380-E357D08A5278}">
      <dgm:prSet/>
      <dgm:spPr/>
      <dgm:t>
        <a:bodyPr/>
        <a:lstStyle/>
        <a:p>
          <a:endParaRPr lang="en-US"/>
        </a:p>
      </dgm:t>
    </dgm:pt>
    <dgm:pt modelId="{19E9F8EB-9983-43C4-B860-77CA4D712173}">
      <dgm:prSet/>
      <dgm:spPr/>
      <dgm:t>
        <a:bodyPr/>
        <a:lstStyle/>
        <a:p>
          <a:r>
            <a:rPr lang="en-US" i="1"/>
            <a:t>Machine Learning Models</a:t>
          </a:r>
          <a:endParaRPr lang="en-US"/>
        </a:p>
      </dgm:t>
    </dgm:pt>
    <dgm:pt modelId="{65F58917-13D0-43EC-9525-616B15EA8FA1}" type="parTrans" cxnId="{386B628F-13C8-4F14-8E57-2166394C79F3}">
      <dgm:prSet/>
      <dgm:spPr/>
      <dgm:t>
        <a:bodyPr/>
        <a:lstStyle/>
        <a:p>
          <a:endParaRPr lang="en-US"/>
        </a:p>
      </dgm:t>
    </dgm:pt>
    <dgm:pt modelId="{E852DBA9-B1C7-4BA8-A014-4924D9D58537}" type="sibTrans" cxnId="{386B628F-13C8-4F14-8E57-2166394C79F3}">
      <dgm:prSet/>
      <dgm:spPr/>
      <dgm:t>
        <a:bodyPr/>
        <a:lstStyle/>
        <a:p>
          <a:endParaRPr lang="en-US"/>
        </a:p>
      </dgm:t>
    </dgm:pt>
    <dgm:pt modelId="{2AA32DAF-621E-47DB-8567-27DCDA90DC08}">
      <dgm:prSet/>
      <dgm:spPr/>
      <dgm:t>
        <a:bodyPr/>
        <a:lstStyle/>
        <a:p>
          <a:r>
            <a:rPr lang="en-US" i="1"/>
            <a:t>Model Performance</a:t>
          </a:r>
          <a:endParaRPr lang="en-US"/>
        </a:p>
      </dgm:t>
    </dgm:pt>
    <dgm:pt modelId="{7C828ADE-97E0-4218-AB14-B8393260CB67}" type="parTrans" cxnId="{35433564-7787-424D-8294-72846F2D07EE}">
      <dgm:prSet/>
      <dgm:spPr/>
      <dgm:t>
        <a:bodyPr/>
        <a:lstStyle/>
        <a:p>
          <a:endParaRPr lang="en-US"/>
        </a:p>
      </dgm:t>
    </dgm:pt>
    <dgm:pt modelId="{9DC79450-F987-4792-8F96-4FADA6CA4204}" type="sibTrans" cxnId="{35433564-7787-424D-8294-72846F2D07EE}">
      <dgm:prSet/>
      <dgm:spPr/>
      <dgm:t>
        <a:bodyPr/>
        <a:lstStyle/>
        <a:p>
          <a:endParaRPr lang="en-US"/>
        </a:p>
      </dgm:t>
    </dgm:pt>
    <dgm:pt modelId="{44715D48-2B09-4884-9FA6-5461F5206197}">
      <dgm:prSet/>
      <dgm:spPr/>
      <dgm:t>
        <a:bodyPr/>
        <a:lstStyle/>
        <a:p>
          <a:r>
            <a:rPr lang="en-US"/>
            <a:t>Why Churn??</a:t>
          </a:r>
        </a:p>
      </dgm:t>
    </dgm:pt>
    <dgm:pt modelId="{7FE144D9-EA0B-4B8F-BBA0-CA2861FE45F6}" type="parTrans" cxnId="{BA0EC603-CD1E-4F68-8F58-3C9670C0739A}">
      <dgm:prSet/>
      <dgm:spPr/>
      <dgm:t>
        <a:bodyPr/>
        <a:lstStyle/>
        <a:p>
          <a:endParaRPr lang="en-US"/>
        </a:p>
      </dgm:t>
    </dgm:pt>
    <dgm:pt modelId="{6A32D611-942A-44CE-9398-1C1718117376}" type="sibTrans" cxnId="{BA0EC603-CD1E-4F68-8F58-3C9670C0739A}">
      <dgm:prSet/>
      <dgm:spPr/>
      <dgm:t>
        <a:bodyPr/>
        <a:lstStyle/>
        <a:p>
          <a:endParaRPr lang="en-US"/>
        </a:p>
      </dgm:t>
    </dgm:pt>
    <dgm:pt modelId="{FA0E6938-9F9D-4ED0-928D-FE3C653BC96B}">
      <dgm:prSet/>
      <dgm:spPr/>
      <dgm:t>
        <a:bodyPr/>
        <a:lstStyle/>
        <a:p>
          <a:r>
            <a:rPr lang="en-US" i="1"/>
            <a:t>Recommendations for Customer Retention</a:t>
          </a:r>
          <a:endParaRPr lang="en-US"/>
        </a:p>
      </dgm:t>
    </dgm:pt>
    <dgm:pt modelId="{8C8BC767-7E5C-4034-8564-AA9DCC5DCCDB}" type="parTrans" cxnId="{8CEECEFC-67E1-4126-B193-A02EF97CC77A}">
      <dgm:prSet/>
      <dgm:spPr/>
      <dgm:t>
        <a:bodyPr/>
        <a:lstStyle/>
        <a:p>
          <a:endParaRPr lang="en-US"/>
        </a:p>
      </dgm:t>
    </dgm:pt>
    <dgm:pt modelId="{B2EE712B-4AC2-466D-B41D-18BAF73306CC}" type="sibTrans" cxnId="{8CEECEFC-67E1-4126-B193-A02EF97CC77A}">
      <dgm:prSet/>
      <dgm:spPr/>
      <dgm:t>
        <a:bodyPr/>
        <a:lstStyle/>
        <a:p>
          <a:endParaRPr lang="en-US"/>
        </a:p>
      </dgm:t>
    </dgm:pt>
    <dgm:pt modelId="{6BB03CC3-6DCB-4099-A639-F0A2932569F5}">
      <dgm:prSet/>
      <dgm:spPr/>
      <dgm:t>
        <a:bodyPr/>
        <a:lstStyle/>
        <a:p>
          <a:r>
            <a:rPr lang="en-US" i="1"/>
            <a:t>Questions?</a:t>
          </a:r>
          <a:endParaRPr lang="en-US"/>
        </a:p>
      </dgm:t>
    </dgm:pt>
    <dgm:pt modelId="{51E3E39F-2917-43F6-9BC1-382F211686D4}" type="parTrans" cxnId="{54B0F69E-BD02-4B93-B4F6-B106D13B5655}">
      <dgm:prSet/>
      <dgm:spPr/>
      <dgm:t>
        <a:bodyPr/>
        <a:lstStyle/>
        <a:p>
          <a:endParaRPr lang="en-US"/>
        </a:p>
      </dgm:t>
    </dgm:pt>
    <dgm:pt modelId="{6BF9655F-99D1-49C7-9FEF-D9224974E19F}" type="sibTrans" cxnId="{54B0F69E-BD02-4B93-B4F6-B106D13B5655}">
      <dgm:prSet/>
      <dgm:spPr/>
      <dgm:t>
        <a:bodyPr/>
        <a:lstStyle/>
        <a:p>
          <a:endParaRPr lang="en-US"/>
        </a:p>
      </dgm:t>
    </dgm:pt>
    <dgm:pt modelId="{681A2D35-0D55-4752-94BE-984B797C571E}">
      <dgm:prSet/>
      <dgm:spPr/>
      <dgm:t>
        <a:bodyPr/>
        <a:lstStyle/>
        <a:p>
          <a:r>
            <a:rPr lang="en-US" i="1" dirty="0"/>
            <a:t>Thank You</a:t>
          </a:r>
          <a:endParaRPr lang="en-US" dirty="0"/>
        </a:p>
      </dgm:t>
    </dgm:pt>
    <dgm:pt modelId="{9C9AF852-7E65-4BA2-A5A4-FAB884DB39B6}" type="parTrans" cxnId="{4CC74409-0C34-4641-BFD5-79F416BDD336}">
      <dgm:prSet/>
      <dgm:spPr/>
      <dgm:t>
        <a:bodyPr/>
        <a:lstStyle/>
        <a:p>
          <a:endParaRPr lang="en-US"/>
        </a:p>
      </dgm:t>
    </dgm:pt>
    <dgm:pt modelId="{D9C70465-4BB0-46CF-A9CA-980777B69612}" type="sibTrans" cxnId="{4CC74409-0C34-4641-BFD5-79F416BDD336}">
      <dgm:prSet/>
      <dgm:spPr/>
      <dgm:t>
        <a:bodyPr/>
        <a:lstStyle/>
        <a:p>
          <a:endParaRPr lang="en-US"/>
        </a:p>
      </dgm:t>
    </dgm:pt>
    <dgm:pt modelId="{03B7A85A-0E1D-4D95-9407-A167C8792F45}" type="pres">
      <dgm:prSet presAssocID="{D5C44730-90E5-4870-AFD7-2048C423E91A}" presName="diagram" presStyleCnt="0">
        <dgm:presLayoutVars>
          <dgm:dir/>
          <dgm:resizeHandles val="exact"/>
        </dgm:presLayoutVars>
      </dgm:prSet>
      <dgm:spPr/>
    </dgm:pt>
    <dgm:pt modelId="{41AA4B07-28AC-4E71-9CCF-7A9E3891643A}" type="pres">
      <dgm:prSet presAssocID="{81C9C372-E4FA-48E4-99A2-37E10EE96D31}" presName="node" presStyleLbl="node1" presStyleIdx="0" presStyleCnt="9">
        <dgm:presLayoutVars>
          <dgm:bulletEnabled val="1"/>
        </dgm:presLayoutVars>
      </dgm:prSet>
      <dgm:spPr/>
    </dgm:pt>
    <dgm:pt modelId="{A908C31E-1805-4911-9D6F-D9AF5B75E99A}" type="pres">
      <dgm:prSet presAssocID="{1FEB1DB3-47FA-479D-ADA4-228FB2211C38}" presName="sibTrans" presStyleCnt="0"/>
      <dgm:spPr/>
    </dgm:pt>
    <dgm:pt modelId="{E12B57EC-9EB4-4B7E-9F3B-8AC1C3726088}" type="pres">
      <dgm:prSet presAssocID="{2088E60D-B0DA-49B9-9888-AFCFEB1221F5}" presName="node" presStyleLbl="node1" presStyleIdx="1" presStyleCnt="9">
        <dgm:presLayoutVars>
          <dgm:bulletEnabled val="1"/>
        </dgm:presLayoutVars>
      </dgm:prSet>
      <dgm:spPr/>
    </dgm:pt>
    <dgm:pt modelId="{28580D67-23B6-449A-9BC5-8DFC61DAE273}" type="pres">
      <dgm:prSet presAssocID="{EDEBDF4C-6746-4FAA-A912-437224FD9385}" presName="sibTrans" presStyleCnt="0"/>
      <dgm:spPr/>
    </dgm:pt>
    <dgm:pt modelId="{783102AC-D102-45E5-A4A0-F145477ED5D0}" type="pres">
      <dgm:prSet presAssocID="{F4B51969-183A-4555-866A-A718254044C4}" presName="node" presStyleLbl="node1" presStyleIdx="2" presStyleCnt="9">
        <dgm:presLayoutVars>
          <dgm:bulletEnabled val="1"/>
        </dgm:presLayoutVars>
      </dgm:prSet>
      <dgm:spPr/>
    </dgm:pt>
    <dgm:pt modelId="{766F79DC-6827-4A69-8F86-6CD20DF3FD42}" type="pres">
      <dgm:prSet presAssocID="{34C8969E-B94A-43D8-8B38-B5C6CF0C353A}" presName="sibTrans" presStyleCnt="0"/>
      <dgm:spPr/>
    </dgm:pt>
    <dgm:pt modelId="{18662497-8394-48A8-A4C3-FC486A2AE962}" type="pres">
      <dgm:prSet presAssocID="{19E9F8EB-9983-43C4-B860-77CA4D712173}" presName="node" presStyleLbl="node1" presStyleIdx="3" presStyleCnt="9">
        <dgm:presLayoutVars>
          <dgm:bulletEnabled val="1"/>
        </dgm:presLayoutVars>
      </dgm:prSet>
      <dgm:spPr/>
    </dgm:pt>
    <dgm:pt modelId="{A447AECC-AD62-4ACE-B734-BED5F461D713}" type="pres">
      <dgm:prSet presAssocID="{E852DBA9-B1C7-4BA8-A014-4924D9D58537}" presName="sibTrans" presStyleCnt="0"/>
      <dgm:spPr/>
    </dgm:pt>
    <dgm:pt modelId="{5B6A70E6-AE15-4CAD-9696-071D7210B1CD}" type="pres">
      <dgm:prSet presAssocID="{2AA32DAF-621E-47DB-8567-27DCDA90DC08}" presName="node" presStyleLbl="node1" presStyleIdx="4" presStyleCnt="9">
        <dgm:presLayoutVars>
          <dgm:bulletEnabled val="1"/>
        </dgm:presLayoutVars>
      </dgm:prSet>
      <dgm:spPr/>
    </dgm:pt>
    <dgm:pt modelId="{9A5827CE-B706-443A-8D50-223FF72F343E}" type="pres">
      <dgm:prSet presAssocID="{9DC79450-F987-4792-8F96-4FADA6CA4204}" presName="sibTrans" presStyleCnt="0"/>
      <dgm:spPr/>
    </dgm:pt>
    <dgm:pt modelId="{C4B7F788-5505-4E0B-BC08-92CE056CD462}" type="pres">
      <dgm:prSet presAssocID="{44715D48-2B09-4884-9FA6-5461F5206197}" presName="node" presStyleLbl="node1" presStyleIdx="5" presStyleCnt="9">
        <dgm:presLayoutVars>
          <dgm:bulletEnabled val="1"/>
        </dgm:presLayoutVars>
      </dgm:prSet>
      <dgm:spPr/>
    </dgm:pt>
    <dgm:pt modelId="{FD5B3C14-DFFE-4BD4-9CF5-B308A892F4AB}" type="pres">
      <dgm:prSet presAssocID="{6A32D611-942A-44CE-9398-1C1718117376}" presName="sibTrans" presStyleCnt="0"/>
      <dgm:spPr/>
    </dgm:pt>
    <dgm:pt modelId="{52AF6E9D-46E9-4D5A-94AE-8F31A46E83C2}" type="pres">
      <dgm:prSet presAssocID="{FA0E6938-9F9D-4ED0-928D-FE3C653BC96B}" presName="node" presStyleLbl="node1" presStyleIdx="6" presStyleCnt="9">
        <dgm:presLayoutVars>
          <dgm:bulletEnabled val="1"/>
        </dgm:presLayoutVars>
      </dgm:prSet>
      <dgm:spPr/>
    </dgm:pt>
    <dgm:pt modelId="{82BD56F9-24DD-4FE3-A4B7-6FF2533070FD}" type="pres">
      <dgm:prSet presAssocID="{B2EE712B-4AC2-466D-B41D-18BAF73306CC}" presName="sibTrans" presStyleCnt="0"/>
      <dgm:spPr/>
    </dgm:pt>
    <dgm:pt modelId="{BD8EFF75-3BA7-432C-8558-D73485D9809C}" type="pres">
      <dgm:prSet presAssocID="{6BB03CC3-6DCB-4099-A639-F0A2932569F5}" presName="node" presStyleLbl="node1" presStyleIdx="7" presStyleCnt="9">
        <dgm:presLayoutVars>
          <dgm:bulletEnabled val="1"/>
        </dgm:presLayoutVars>
      </dgm:prSet>
      <dgm:spPr/>
    </dgm:pt>
    <dgm:pt modelId="{95130A1B-A259-45A1-9DF8-32D088DCE975}" type="pres">
      <dgm:prSet presAssocID="{6BF9655F-99D1-49C7-9FEF-D9224974E19F}" presName="sibTrans" presStyleCnt="0"/>
      <dgm:spPr/>
    </dgm:pt>
    <dgm:pt modelId="{A8A21ED4-F3C9-4221-B0FD-69F0F37EC33D}" type="pres">
      <dgm:prSet presAssocID="{681A2D35-0D55-4752-94BE-984B797C571E}" presName="node" presStyleLbl="node1" presStyleIdx="8" presStyleCnt="9" custLinFactNeighborY="-244">
        <dgm:presLayoutVars>
          <dgm:bulletEnabled val="1"/>
        </dgm:presLayoutVars>
      </dgm:prSet>
      <dgm:spPr/>
    </dgm:pt>
  </dgm:ptLst>
  <dgm:cxnLst>
    <dgm:cxn modelId="{F5BDB503-4688-482E-95E2-EDB63AADDC6E}" type="presOf" srcId="{681A2D35-0D55-4752-94BE-984B797C571E}" destId="{A8A21ED4-F3C9-4221-B0FD-69F0F37EC33D}" srcOrd="0" destOrd="0" presId="urn:microsoft.com/office/officeart/2005/8/layout/default"/>
    <dgm:cxn modelId="{BA0EC603-CD1E-4F68-8F58-3C9670C0739A}" srcId="{D5C44730-90E5-4870-AFD7-2048C423E91A}" destId="{44715D48-2B09-4884-9FA6-5461F5206197}" srcOrd="5" destOrd="0" parTransId="{7FE144D9-EA0B-4B8F-BBA0-CA2861FE45F6}" sibTransId="{6A32D611-942A-44CE-9398-1C1718117376}"/>
    <dgm:cxn modelId="{4CC74409-0C34-4641-BFD5-79F416BDD336}" srcId="{D5C44730-90E5-4870-AFD7-2048C423E91A}" destId="{681A2D35-0D55-4752-94BE-984B797C571E}" srcOrd="8" destOrd="0" parTransId="{9C9AF852-7E65-4BA2-A5A4-FAB884DB39B6}" sibTransId="{D9C70465-4BB0-46CF-A9CA-980777B69612}"/>
    <dgm:cxn modelId="{06FD251F-BAF9-4592-B366-EBAE254DDAA8}" type="presOf" srcId="{F4B51969-183A-4555-866A-A718254044C4}" destId="{783102AC-D102-45E5-A4A0-F145477ED5D0}" srcOrd="0" destOrd="0" presId="urn:microsoft.com/office/officeart/2005/8/layout/default"/>
    <dgm:cxn modelId="{FBE12D2D-64AC-4434-A4A0-E43766993C69}" type="presOf" srcId="{81C9C372-E4FA-48E4-99A2-37E10EE96D31}" destId="{41AA4B07-28AC-4E71-9CCF-7A9E3891643A}" srcOrd="0" destOrd="0" presId="urn:microsoft.com/office/officeart/2005/8/layout/default"/>
    <dgm:cxn modelId="{28BA2933-1017-4AF3-94D3-A12FFE62D2D3}" type="presOf" srcId="{2AA32DAF-621E-47DB-8567-27DCDA90DC08}" destId="{5B6A70E6-AE15-4CAD-9696-071D7210B1CD}" srcOrd="0" destOrd="0" presId="urn:microsoft.com/office/officeart/2005/8/layout/default"/>
    <dgm:cxn modelId="{35433564-7787-424D-8294-72846F2D07EE}" srcId="{D5C44730-90E5-4870-AFD7-2048C423E91A}" destId="{2AA32DAF-621E-47DB-8567-27DCDA90DC08}" srcOrd="4" destOrd="0" parTransId="{7C828ADE-97E0-4218-AB14-B8393260CB67}" sibTransId="{9DC79450-F987-4792-8F96-4FADA6CA4204}"/>
    <dgm:cxn modelId="{7DCF3C69-DB85-42B7-BC5A-45224190F640}" type="presOf" srcId="{2088E60D-B0DA-49B9-9888-AFCFEB1221F5}" destId="{E12B57EC-9EB4-4B7E-9F3B-8AC1C3726088}" srcOrd="0" destOrd="0" presId="urn:microsoft.com/office/officeart/2005/8/layout/default"/>
    <dgm:cxn modelId="{A7619C4F-F61B-4A0B-848A-394E641FB775}" type="presOf" srcId="{19E9F8EB-9983-43C4-B860-77CA4D712173}" destId="{18662497-8394-48A8-A4C3-FC486A2AE962}" srcOrd="0" destOrd="0" presId="urn:microsoft.com/office/officeart/2005/8/layout/default"/>
    <dgm:cxn modelId="{9866F16F-DC5B-4936-A380-E357D08A5278}" srcId="{D5C44730-90E5-4870-AFD7-2048C423E91A}" destId="{F4B51969-183A-4555-866A-A718254044C4}" srcOrd="2" destOrd="0" parTransId="{7E7812CE-E8C8-4AB6-BAEF-0C148ADD33C1}" sibTransId="{34C8969E-B94A-43D8-8B38-B5C6CF0C353A}"/>
    <dgm:cxn modelId="{09241F76-D96F-4259-85C7-29241DFDA0C2}" srcId="{D5C44730-90E5-4870-AFD7-2048C423E91A}" destId="{2088E60D-B0DA-49B9-9888-AFCFEB1221F5}" srcOrd="1" destOrd="0" parTransId="{48FADF0B-A824-462B-9C67-1696472E9E5B}" sibTransId="{EDEBDF4C-6746-4FAA-A912-437224FD9385}"/>
    <dgm:cxn modelId="{3AAE467F-D281-477C-A5DC-7EBCFCCDA48C}" type="presOf" srcId="{44715D48-2B09-4884-9FA6-5461F5206197}" destId="{C4B7F788-5505-4E0B-BC08-92CE056CD462}" srcOrd="0" destOrd="0" presId="urn:microsoft.com/office/officeart/2005/8/layout/default"/>
    <dgm:cxn modelId="{386B628F-13C8-4F14-8E57-2166394C79F3}" srcId="{D5C44730-90E5-4870-AFD7-2048C423E91A}" destId="{19E9F8EB-9983-43C4-B860-77CA4D712173}" srcOrd="3" destOrd="0" parTransId="{65F58917-13D0-43EC-9525-616B15EA8FA1}" sibTransId="{E852DBA9-B1C7-4BA8-A014-4924D9D58537}"/>
    <dgm:cxn modelId="{BAD74D90-87C7-4EA8-9ADE-3DAA23917CC7}" srcId="{D5C44730-90E5-4870-AFD7-2048C423E91A}" destId="{81C9C372-E4FA-48E4-99A2-37E10EE96D31}" srcOrd="0" destOrd="0" parTransId="{9B756678-F671-4EA9-B6D5-032A43223A1A}" sibTransId="{1FEB1DB3-47FA-479D-ADA4-228FB2211C38}"/>
    <dgm:cxn modelId="{54B0F69E-BD02-4B93-B4F6-B106D13B5655}" srcId="{D5C44730-90E5-4870-AFD7-2048C423E91A}" destId="{6BB03CC3-6DCB-4099-A639-F0A2932569F5}" srcOrd="7" destOrd="0" parTransId="{51E3E39F-2917-43F6-9BC1-382F211686D4}" sibTransId="{6BF9655F-99D1-49C7-9FEF-D9224974E19F}"/>
    <dgm:cxn modelId="{D072629F-DDBA-4F0E-A632-EB706DB35C87}" type="presOf" srcId="{FA0E6938-9F9D-4ED0-928D-FE3C653BC96B}" destId="{52AF6E9D-46E9-4D5A-94AE-8F31A46E83C2}" srcOrd="0" destOrd="0" presId="urn:microsoft.com/office/officeart/2005/8/layout/default"/>
    <dgm:cxn modelId="{C067D3AD-91C4-4739-B5DC-873EF7D4A615}" type="presOf" srcId="{D5C44730-90E5-4870-AFD7-2048C423E91A}" destId="{03B7A85A-0E1D-4D95-9407-A167C8792F45}" srcOrd="0" destOrd="0" presId="urn:microsoft.com/office/officeart/2005/8/layout/default"/>
    <dgm:cxn modelId="{654A45B9-FA0A-4E76-A7A1-0CBA3626062B}" type="presOf" srcId="{6BB03CC3-6DCB-4099-A639-F0A2932569F5}" destId="{BD8EFF75-3BA7-432C-8558-D73485D9809C}" srcOrd="0" destOrd="0" presId="urn:microsoft.com/office/officeart/2005/8/layout/default"/>
    <dgm:cxn modelId="{8CEECEFC-67E1-4126-B193-A02EF97CC77A}" srcId="{D5C44730-90E5-4870-AFD7-2048C423E91A}" destId="{FA0E6938-9F9D-4ED0-928D-FE3C653BC96B}" srcOrd="6" destOrd="0" parTransId="{8C8BC767-7E5C-4034-8564-AA9DCC5DCCDB}" sibTransId="{B2EE712B-4AC2-466D-B41D-18BAF73306CC}"/>
    <dgm:cxn modelId="{ED176F36-9052-4D65-B0AD-A3100D175E5B}" type="presParOf" srcId="{03B7A85A-0E1D-4D95-9407-A167C8792F45}" destId="{41AA4B07-28AC-4E71-9CCF-7A9E3891643A}" srcOrd="0" destOrd="0" presId="urn:microsoft.com/office/officeart/2005/8/layout/default"/>
    <dgm:cxn modelId="{7773CEA0-C24F-4E43-A3F9-38B23DDF5FB2}" type="presParOf" srcId="{03B7A85A-0E1D-4D95-9407-A167C8792F45}" destId="{A908C31E-1805-4911-9D6F-D9AF5B75E99A}" srcOrd="1" destOrd="0" presId="urn:microsoft.com/office/officeart/2005/8/layout/default"/>
    <dgm:cxn modelId="{0861B730-68F7-44C6-89EB-937865B64F0B}" type="presParOf" srcId="{03B7A85A-0E1D-4D95-9407-A167C8792F45}" destId="{E12B57EC-9EB4-4B7E-9F3B-8AC1C3726088}" srcOrd="2" destOrd="0" presId="urn:microsoft.com/office/officeart/2005/8/layout/default"/>
    <dgm:cxn modelId="{22672A8F-4CC4-4C8C-9219-EF6DA694053D}" type="presParOf" srcId="{03B7A85A-0E1D-4D95-9407-A167C8792F45}" destId="{28580D67-23B6-449A-9BC5-8DFC61DAE273}" srcOrd="3" destOrd="0" presId="urn:microsoft.com/office/officeart/2005/8/layout/default"/>
    <dgm:cxn modelId="{78405CD9-E77E-45E4-A2F5-BC0C5FBCA660}" type="presParOf" srcId="{03B7A85A-0E1D-4D95-9407-A167C8792F45}" destId="{783102AC-D102-45E5-A4A0-F145477ED5D0}" srcOrd="4" destOrd="0" presId="urn:microsoft.com/office/officeart/2005/8/layout/default"/>
    <dgm:cxn modelId="{6F5BC3BF-2BF9-4491-BADE-4537E3E2FD09}" type="presParOf" srcId="{03B7A85A-0E1D-4D95-9407-A167C8792F45}" destId="{766F79DC-6827-4A69-8F86-6CD20DF3FD42}" srcOrd="5" destOrd="0" presId="urn:microsoft.com/office/officeart/2005/8/layout/default"/>
    <dgm:cxn modelId="{9C69E858-DE37-4EF8-AD66-E82BE5DF747D}" type="presParOf" srcId="{03B7A85A-0E1D-4D95-9407-A167C8792F45}" destId="{18662497-8394-48A8-A4C3-FC486A2AE962}" srcOrd="6" destOrd="0" presId="urn:microsoft.com/office/officeart/2005/8/layout/default"/>
    <dgm:cxn modelId="{53CC879A-3D11-4330-AD64-03B16D40315E}" type="presParOf" srcId="{03B7A85A-0E1D-4D95-9407-A167C8792F45}" destId="{A447AECC-AD62-4ACE-B734-BED5F461D713}" srcOrd="7" destOrd="0" presId="urn:microsoft.com/office/officeart/2005/8/layout/default"/>
    <dgm:cxn modelId="{A191DB3C-D96E-4B14-9AB9-92618D1298B7}" type="presParOf" srcId="{03B7A85A-0E1D-4D95-9407-A167C8792F45}" destId="{5B6A70E6-AE15-4CAD-9696-071D7210B1CD}" srcOrd="8" destOrd="0" presId="urn:microsoft.com/office/officeart/2005/8/layout/default"/>
    <dgm:cxn modelId="{8CE967D5-D010-4DD8-8905-FC5F4414075B}" type="presParOf" srcId="{03B7A85A-0E1D-4D95-9407-A167C8792F45}" destId="{9A5827CE-B706-443A-8D50-223FF72F343E}" srcOrd="9" destOrd="0" presId="urn:microsoft.com/office/officeart/2005/8/layout/default"/>
    <dgm:cxn modelId="{C5FAF4CA-0FE6-4A09-939C-087682DE341E}" type="presParOf" srcId="{03B7A85A-0E1D-4D95-9407-A167C8792F45}" destId="{C4B7F788-5505-4E0B-BC08-92CE056CD462}" srcOrd="10" destOrd="0" presId="urn:microsoft.com/office/officeart/2005/8/layout/default"/>
    <dgm:cxn modelId="{AFA1F1FE-4209-473A-B5AC-DF69FC68FD5C}" type="presParOf" srcId="{03B7A85A-0E1D-4D95-9407-A167C8792F45}" destId="{FD5B3C14-DFFE-4BD4-9CF5-B308A892F4AB}" srcOrd="11" destOrd="0" presId="urn:microsoft.com/office/officeart/2005/8/layout/default"/>
    <dgm:cxn modelId="{08D08EF2-5593-4380-8212-FECF558337CB}" type="presParOf" srcId="{03B7A85A-0E1D-4D95-9407-A167C8792F45}" destId="{52AF6E9D-46E9-4D5A-94AE-8F31A46E83C2}" srcOrd="12" destOrd="0" presId="urn:microsoft.com/office/officeart/2005/8/layout/default"/>
    <dgm:cxn modelId="{561EF92E-B763-4DC5-90BF-D6802AEC8125}" type="presParOf" srcId="{03B7A85A-0E1D-4D95-9407-A167C8792F45}" destId="{82BD56F9-24DD-4FE3-A4B7-6FF2533070FD}" srcOrd="13" destOrd="0" presId="urn:microsoft.com/office/officeart/2005/8/layout/default"/>
    <dgm:cxn modelId="{1AC12D44-082B-4146-9AB0-249661F3FBF4}" type="presParOf" srcId="{03B7A85A-0E1D-4D95-9407-A167C8792F45}" destId="{BD8EFF75-3BA7-432C-8558-D73485D9809C}" srcOrd="14" destOrd="0" presId="urn:microsoft.com/office/officeart/2005/8/layout/default"/>
    <dgm:cxn modelId="{16B0FC00-F633-43B8-971E-E67F673B21D3}" type="presParOf" srcId="{03B7A85A-0E1D-4D95-9407-A167C8792F45}" destId="{95130A1B-A259-45A1-9DF8-32D088DCE975}" srcOrd="15" destOrd="0" presId="urn:microsoft.com/office/officeart/2005/8/layout/default"/>
    <dgm:cxn modelId="{F8025323-6114-41E7-892E-78422D87B762}" type="presParOf" srcId="{03B7A85A-0E1D-4D95-9407-A167C8792F45}" destId="{A8A21ED4-F3C9-4221-B0FD-69F0F37EC33D}"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DF317-6B81-4502-813D-AE13CC27F68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AC240CF-C8B3-485B-9E94-AEB4FBE92142}">
      <dgm:prSet/>
      <dgm:spPr/>
      <dgm:t>
        <a:bodyPr/>
        <a:lstStyle/>
        <a:p>
          <a:pPr>
            <a:lnSpc>
              <a:spcPct val="100000"/>
            </a:lnSpc>
          </a:pPr>
          <a:r>
            <a:rPr lang="en-US" b="0" i="0"/>
            <a:t>Customer churn: The rate at which customers stop doing business with a company</a:t>
          </a:r>
          <a:endParaRPr lang="en-US"/>
        </a:p>
      </dgm:t>
    </dgm:pt>
    <dgm:pt modelId="{6975B218-6420-44FD-80EB-F7C2DD4CF22F}" type="parTrans" cxnId="{83E325AF-1A2D-4E9A-986A-E81721A20C4C}">
      <dgm:prSet/>
      <dgm:spPr/>
      <dgm:t>
        <a:bodyPr/>
        <a:lstStyle/>
        <a:p>
          <a:endParaRPr lang="en-US"/>
        </a:p>
      </dgm:t>
    </dgm:pt>
    <dgm:pt modelId="{90D83503-76A2-41DE-9EDD-866D072EB649}" type="sibTrans" cxnId="{83E325AF-1A2D-4E9A-986A-E81721A20C4C}">
      <dgm:prSet/>
      <dgm:spPr/>
      <dgm:t>
        <a:bodyPr/>
        <a:lstStyle/>
        <a:p>
          <a:endParaRPr lang="en-US"/>
        </a:p>
      </dgm:t>
    </dgm:pt>
    <dgm:pt modelId="{F766E338-5B4B-4627-842B-3A586C6D9BC4}">
      <dgm:prSet/>
      <dgm:spPr/>
      <dgm:t>
        <a:bodyPr/>
        <a:lstStyle/>
        <a:p>
          <a:pPr>
            <a:lnSpc>
              <a:spcPct val="100000"/>
            </a:lnSpc>
          </a:pPr>
          <a:r>
            <a:rPr lang="en-US" b="0" i="0"/>
            <a:t>High churn rates lead to decreased revenue and increased customer acquisition costs</a:t>
          </a:r>
          <a:endParaRPr lang="en-US"/>
        </a:p>
      </dgm:t>
    </dgm:pt>
    <dgm:pt modelId="{C91F6C90-3511-4AD1-A562-ACD58634FEA7}" type="parTrans" cxnId="{E57C9261-319E-4894-9570-429A58C38708}">
      <dgm:prSet/>
      <dgm:spPr/>
      <dgm:t>
        <a:bodyPr/>
        <a:lstStyle/>
        <a:p>
          <a:endParaRPr lang="en-US"/>
        </a:p>
      </dgm:t>
    </dgm:pt>
    <dgm:pt modelId="{7D36E061-8814-4671-AD99-FEBC04065297}" type="sibTrans" cxnId="{E57C9261-319E-4894-9570-429A58C38708}">
      <dgm:prSet/>
      <dgm:spPr/>
      <dgm:t>
        <a:bodyPr/>
        <a:lstStyle/>
        <a:p>
          <a:endParaRPr lang="en-US"/>
        </a:p>
      </dgm:t>
    </dgm:pt>
    <dgm:pt modelId="{FF54D057-F586-4FC4-A1E3-8128312D9CB6}">
      <dgm:prSet/>
      <dgm:spPr/>
      <dgm:t>
        <a:bodyPr/>
        <a:lstStyle/>
        <a:p>
          <a:pPr>
            <a:lnSpc>
              <a:spcPct val="100000"/>
            </a:lnSpc>
          </a:pPr>
          <a:r>
            <a:rPr lang="en-US" b="0" i="0"/>
            <a:t>Predicting churn can help companies take proactive measures to retain customers</a:t>
          </a:r>
          <a:endParaRPr lang="en-US"/>
        </a:p>
      </dgm:t>
    </dgm:pt>
    <dgm:pt modelId="{AA6B9EBF-47D3-47E4-B092-37BC20AE7E60}" type="parTrans" cxnId="{7C15F450-6F7B-4D11-868D-32EDBBEBB4E5}">
      <dgm:prSet/>
      <dgm:spPr/>
      <dgm:t>
        <a:bodyPr/>
        <a:lstStyle/>
        <a:p>
          <a:endParaRPr lang="en-US"/>
        </a:p>
      </dgm:t>
    </dgm:pt>
    <dgm:pt modelId="{C9FCF32A-7985-46D3-9D8C-AB8DEA8E54A1}" type="sibTrans" cxnId="{7C15F450-6F7B-4D11-868D-32EDBBEBB4E5}">
      <dgm:prSet/>
      <dgm:spPr/>
      <dgm:t>
        <a:bodyPr/>
        <a:lstStyle/>
        <a:p>
          <a:endParaRPr lang="en-US"/>
        </a:p>
      </dgm:t>
    </dgm:pt>
    <dgm:pt modelId="{909E33C1-E6BE-49BD-98A4-0916D74921D2}" type="pres">
      <dgm:prSet presAssocID="{544DF317-6B81-4502-813D-AE13CC27F687}" presName="root" presStyleCnt="0">
        <dgm:presLayoutVars>
          <dgm:dir/>
          <dgm:resizeHandles val="exact"/>
        </dgm:presLayoutVars>
      </dgm:prSet>
      <dgm:spPr/>
    </dgm:pt>
    <dgm:pt modelId="{F7D42398-E416-46F6-AAC3-0C6B23515794}" type="pres">
      <dgm:prSet presAssocID="{3AC240CF-C8B3-485B-9E94-AEB4FBE92142}" presName="compNode" presStyleCnt="0"/>
      <dgm:spPr/>
    </dgm:pt>
    <dgm:pt modelId="{B5039C33-276E-4937-B2E9-34E8A8EAFCAC}" type="pres">
      <dgm:prSet presAssocID="{3AC240CF-C8B3-485B-9E94-AEB4FBE921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D138502E-B3F2-4E49-B777-B0E36F59B494}" type="pres">
      <dgm:prSet presAssocID="{3AC240CF-C8B3-485B-9E94-AEB4FBE92142}" presName="spaceRect" presStyleCnt="0"/>
      <dgm:spPr/>
    </dgm:pt>
    <dgm:pt modelId="{AFA43EFE-8631-4865-B478-84265FD2457E}" type="pres">
      <dgm:prSet presAssocID="{3AC240CF-C8B3-485B-9E94-AEB4FBE92142}" presName="textRect" presStyleLbl="revTx" presStyleIdx="0" presStyleCnt="3">
        <dgm:presLayoutVars>
          <dgm:chMax val="1"/>
          <dgm:chPref val="1"/>
        </dgm:presLayoutVars>
      </dgm:prSet>
      <dgm:spPr/>
    </dgm:pt>
    <dgm:pt modelId="{65594076-32CB-4BE1-8AC9-B568F76212FE}" type="pres">
      <dgm:prSet presAssocID="{90D83503-76A2-41DE-9EDD-866D072EB649}" presName="sibTrans" presStyleCnt="0"/>
      <dgm:spPr/>
    </dgm:pt>
    <dgm:pt modelId="{95931CB2-51DF-471B-B5F0-BABB183CD60F}" type="pres">
      <dgm:prSet presAssocID="{F766E338-5B4B-4627-842B-3A586C6D9BC4}" presName="compNode" presStyleCnt="0"/>
      <dgm:spPr/>
    </dgm:pt>
    <dgm:pt modelId="{D58D2CD0-9E81-47ED-A547-0FD70847EE23}" type="pres">
      <dgm:prSet presAssocID="{F766E338-5B4B-4627-842B-3A586C6D9B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1C27452-1754-4A28-91C4-E3651F142837}" type="pres">
      <dgm:prSet presAssocID="{F766E338-5B4B-4627-842B-3A586C6D9BC4}" presName="spaceRect" presStyleCnt="0"/>
      <dgm:spPr/>
    </dgm:pt>
    <dgm:pt modelId="{CAE4AF95-0714-489B-97EC-C86604C8999D}" type="pres">
      <dgm:prSet presAssocID="{F766E338-5B4B-4627-842B-3A586C6D9BC4}" presName="textRect" presStyleLbl="revTx" presStyleIdx="1" presStyleCnt="3">
        <dgm:presLayoutVars>
          <dgm:chMax val="1"/>
          <dgm:chPref val="1"/>
        </dgm:presLayoutVars>
      </dgm:prSet>
      <dgm:spPr/>
    </dgm:pt>
    <dgm:pt modelId="{FE2D8D59-9CDA-42D4-83C0-91965912F8B1}" type="pres">
      <dgm:prSet presAssocID="{7D36E061-8814-4671-AD99-FEBC04065297}" presName="sibTrans" presStyleCnt="0"/>
      <dgm:spPr/>
    </dgm:pt>
    <dgm:pt modelId="{F58C374F-2593-4A20-8155-E2610F7E3A0E}" type="pres">
      <dgm:prSet presAssocID="{FF54D057-F586-4FC4-A1E3-8128312D9CB6}" presName="compNode" presStyleCnt="0"/>
      <dgm:spPr/>
    </dgm:pt>
    <dgm:pt modelId="{53AC9C6E-3D02-4549-97AB-FAF0D5608D56}" type="pres">
      <dgm:prSet presAssocID="{FF54D057-F586-4FC4-A1E3-8128312D9C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796BECAC-E88A-48FC-8119-E8B75A2B00FD}" type="pres">
      <dgm:prSet presAssocID="{FF54D057-F586-4FC4-A1E3-8128312D9CB6}" presName="spaceRect" presStyleCnt="0"/>
      <dgm:spPr/>
    </dgm:pt>
    <dgm:pt modelId="{488491D2-01E4-4F09-846E-53790005BC13}" type="pres">
      <dgm:prSet presAssocID="{FF54D057-F586-4FC4-A1E3-8128312D9CB6}" presName="textRect" presStyleLbl="revTx" presStyleIdx="2" presStyleCnt="3">
        <dgm:presLayoutVars>
          <dgm:chMax val="1"/>
          <dgm:chPref val="1"/>
        </dgm:presLayoutVars>
      </dgm:prSet>
      <dgm:spPr/>
    </dgm:pt>
  </dgm:ptLst>
  <dgm:cxnLst>
    <dgm:cxn modelId="{F7D7F415-E32A-4A45-B1FA-63D347C9E6D6}" type="presOf" srcId="{FF54D057-F586-4FC4-A1E3-8128312D9CB6}" destId="{488491D2-01E4-4F09-846E-53790005BC13}" srcOrd="0" destOrd="0" presId="urn:microsoft.com/office/officeart/2018/2/layout/IconLabelList"/>
    <dgm:cxn modelId="{E57C9261-319E-4894-9570-429A58C38708}" srcId="{544DF317-6B81-4502-813D-AE13CC27F687}" destId="{F766E338-5B4B-4627-842B-3A586C6D9BC4}" srcOrd="1" destOrd="0" parTransId="{C91F6C90-3511-4AD1-A562-ACD58634FEA7}" sibTransId="{7D36E061-8814-4671-AD99-FEBC04065297}"/>
    <dgm:cxn modelId="{7C15F450-6F7B-4D11-868D-32EDBBEBB4E5}" srcId="{544DF317-6B81-4502-813D-AE13CC27F687}" destId="{FF54D057-F586-4FC4-A1E3-8128312D9CB6}" srcOrd="2" destOrd="0" parTransId="{AA6B9EBF-47D3-47E4-B092-37BC20AE7E60}" sibTransId="{C9FCF32A-7985-46D3-9D8C-AB8DEA8E54A1}"/>
    <dgm:cxn modelId="{46D78E93-AEBC-4FF0-AA65-1AD08472D01D}" type="presOf" srcId="{3AC240CF-C8B3-485B-9E94-AEB4FBE92142}" destId="{AFA43EFE-8631-4865-B478-84265FD2457E}" srcOrd="0" destOrd="0" presId="urn:microsoft.com/office/officeart/2018/2/layout/IconLabelList"/>
    <dgm:cxn modelId="{83E325AF-1A2D-4E9A-986A-E81721A20C4C}" srcId="{544DF317-6B81-4502-813D-AE13CC27F687}" destId="{3AC240CF-C8B3-485B-9E94-AEB4FBE92142}" srcOrd="0" destOrd="0" parTransId="{6975B218-6420-44FD-80EB-F7C2DD4CF22F}" sibTransId="{90D83503-76A2-41DE-9EDD-866D072EB649}"/>
    <dgm:cxn modelId="{8308D7EA-B2F6-4381-81AF-99B749F9A8C1}" type="presOf" srcId="{544DF317-6B81-4502-813D-AE13CC27F687}" destId="{909E33C1-E6BE-49BD-98A4-0916D74921D2}" srcOrd="0" destOrd="0" presId="urn:microsoft.com/office/officeart/2018/2/layout/IconLabelList"/>
    <dgm:cxn modelId="{FCBCC3F7-EDB7-4EAB-B113-0224BCF6D693}" type="presOf" srcId="{F766E338-5B4B-4627-842B-3A586C6D9BC4}" destId="{CAE4AF95-0714-489B-97EC-C86604C8999D}" srcOrd="0" destOrd="0" presId="urn:microsoft.com/office/officeart/2018/2/layout/IconLabelList"/>
    <dgm:cxn modelId="{287A715A-260C-4752-AFE6-625692EC2169}" type="presParOf" srcId="{909E33C1-E6BE-49BD-98A4-0916D74921D2}" destId="{F7D42398-E416-46F6-AAC3-0C6B23515794}" srcOrd="0" destOrd="0" presId="urn:microsoft.com/office/officeart/2018/2/layout/IconLabelList"/>
    <dgm:cxn modelId="{3F3BCC2E-6394-40B1-AD94-6F5552082F1B}" type="presParOf" srcId="{F7D42398-E416-46F6-AAC3-0C6B23515794}" destId="{B5039C33-276E-4937-B2E9-34E8A8EAFCAC}" srcOrd="0" destOrd="0" presId="urn:microsoft.com/office/officeart/2018/2/layout/IconLabelList"/>
    <dgm:cxn modelId="{1B61F7C4-8CC2-4DE2-9914-1A81079F751F}" type="presParOf" srcId="{F7D42398-E416-46F6-AAC3-0C6B23515794}" destId="{D138502E-B3F2-4E49-B777-B0E36F59B494}" srcOrd="1" destOrd="0" presId="urn:microsoft.com/office/officeart/2018/2/layout/IconLabelList"/>
    <dgm:cxn modelId="{F41F44C4-3B9B-4F74-A557-263E4F430188}" type="presParOf" srcId="{F7D42398-E416-46F6-AAC3-0C6B23515794}" destId="{AFA43EFE-8631-4865-B478-84265FD2457E}" srcOrd="2" destOrd="0" presId="urn:microsoft.com/office/officeart/2018/2/layout/IconLabelList"/>
    <dgm:cxn modelId="{BDA7B106-A44F-4914-88F6-4E38649517D6}" type="presParOf" srcId="{909E33C1-E6BE-49BD-98A4-0916D74921D2}" destId="{65594076-32CB-4BE1-8AC9-B568F76212FE}" srcOrd="1" destOrd="0" presId="urn:microsoft.com/office/officeart/2018/2/layout/IconLabelList"/>
    <dgm:cxn modelId="{DEABBD23-82D8-479B-B886-2CAA40A9E7D9}" type="presParOf" srcId="{909E33C1-E6BE-49BD-98A4-0916D74921D2}" destId="{95931CB2-51DF-471B-B5F0-BABB183CD60F}" srcOrd="2" destOrd="0" presId="urn:microsoft.com/office/officeart/2018/2/layout/IconLabelList"/>
    <dgm:cxn modelId="{774BD72E-09D6-4CE4-A09D-6371FEF3C7DE}" type="presParOf" srcId="{95931CB2-51DF-471B-B5F0-BABB183CD60F}" destId="{D58D2CD0-9E81-47ED-A547-0FD70847EE23}" srcOrd="0" destOrd="0" presId="urn:microsoft.com/office/officeart/2018/2/layout/IconLabelList"/>
    <dgm:cxn modelId="{2A3DDD23-AC71-4E86-9C62-45E4EF4727CC}" type="presParOf" srcId="{95931CB2-51DF-471B-B5F0-BABB183CD60F}" destId="{E1C27452-1754-4A28-91C4-E3651F142837}" srcOrd="1" destOrd="0" presId="urn:microsoft.com/office/officeart/2018/2/layout/IconLabelList"/>
    <dgm:cxn modelId="{BBE54B80-D132-44A4-AC0A-0BA44D61597D}" type="presParOf" srcId="{95931CB2-51DF-471B-B5F0-BABB183CD60F}" destId="{CAE4AF95-0714-489B-97EC-C86604C8999D}" srcOrd="2" destOrd="0" presId="urn:microsoft.com/office/officeart/2018/2/layout/IconLabelList"/>
    <dgm:cxn modelId="{997A76DE-4CEF-448C-94AF-4199FC452BA7}" type="presParOf" srcId="{909E33C1-E6BE-49BD-98A4-0916D74921D2}" destId="{FE2D8D59-9CDA-42D4-83C0-91965912F8B1}" srcOrd="3" destOrd="0" presId="urn:microsoft.com/office/officeart/2018/2/layout/IconLabelList"/>
    <dgm:cxn modelId="{4ED1F249-E1B5-4B6B-BD46-C3B9472691BD}" type="presParOf" srcId="{909E33C1-E6BE-49BD-98A4-0916D74921D2}" destId="{F58C374F-2593-4A20-8155-E2610F7E3A0E}" srcOrd="4" destOrd="0" presId="urn:microsoft.com/office/officeart/2018/2/layout/IconLabelList"/>
    <dgm:cxn modelId="{E3393C9B-6C7F-4E95-9C1D-359FDB6CA2CC}" type="presParOf" srcId="{F58C374F-2593-4A20-8155-E2610F7E3A0E}" destId="{53AC9C6E-3D02-4549-97AB-FAF0D5608D56}" srcOrd="0" destOrd="0" presId="urn:microsoft.com/office/officeart/2018/2/layout/IconLabelList"/>
    <dgm:cxn modelId="{D7899457-A6A1-43FC-8396-2F46AFA1957A}" type="presParOf" srcId="{F58C374F-2593-4A20-8155-E2610F7E3A0E}" destId="{796BECAC-E88A-48FC-8119-E8B75A2B00FD}" srcOrd="1" destOrd="0" presId="urn:microsoft.com/office/officeart/2018/2/layout/IconLabelList"/>
    <dgm:cxn modelId="{11608E70-1483-474A-AC37-3AB23CD7011E}" type="presParOf" srcId="{F58C374F-2593-4A20-8155-E2610F7E3A0E}" destId="{488491D2-01E4-4F09-846E-53790005BC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DB4EA9-14F5-430D-8A23-8C3ACC6A9E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53FCF1-C6C5-482F-B71A-BA4B68A46A8A}">
      <dgm:prSet/>
      <dgm:spPr/>
      <dgm:t>
        <a:bodyPr/>
        <a:lstStyle/>
        <a:p>
          <a:r>
            <a:rPr lang="en-US" dirty="0"/>
            <a:t>CUSTOMER DEMOGRAPHY: Young or Unmarried customers are more likely to churn</a:t>
          </a:r>
        </a:p>
      </dgm:t>
    </dgm:pt>
    <dgm:pt modelId="{B2576A50-D5B7-4300-8D01-68F6A9B39252}" type="parTrans" cxnId="{14FB083F-C24C-44FB-93FB-301309BB3D6B}">
      <dgm:prSet/>
      <dgm:spPr/>
      <dgm:t>
        <a:bodyPr/>
        <a:lstStyle/>
        <a:p>
          <a:endParaRPr lang="en-US"/>
        </a:p>
      </dgm:t>
    </dgm:pt>
    <dgm:pt modelId="{13A41590-B559-42E8-96B8-735751516AFD}" type="sibTrans" cxnId="{14FB083F-C24C-44FB-93FB-301309BB3D6B}">
      <dgm:prSet/>
      <dgm:spPr/>
      <dgm:t>
        <a:bodyPr/>
        <a:lstStyle/>
        <a:p>
          <a:endParaRPr lang="en-US"/>
        </a:p>
      </dgm:t>
    </dgm:pt>
    <dgm:pt modelId="{36BCC5E3-E7C3-48DE-83E1-61A78EF119E6}">
      <dgm:prSet/>
      <dgm:spPr/>
      <dgm:t>
        <a:bodyPr/>
        <a:lstStyle/>
        <a:p>
          <a:r>
            <a:rPr lang="en-US" dirty="0"/>
            <a:t>CONTRACTS: Customers with MONTHLY contracts and high monthly costs churn more</a:t>
          </a:r>
        </a:p>
      </dgm:t>
    </dgm:pt>
    <dgm:pt modelId="{5C5CBE9E-DD38-44DD-99AC-AFB1FB37868C}" type="parTrans" cxnId="{BAC01D7B-223F-48ED-9D60-4F8E03C42625}">
      <dgm:prSet/>
      <dgm:spPr/>
      <dgm:t>
        <a:bodyPr/>
        <a:lstStyle/>
        <a:p>
          <a:endParaRPr lang="en-US"/>
        </a:p>
      </dgm:t>
    </dgm:pt>
    <dgm:pt modelId="{F23BF9A8-4ED5-44AA-9A12-46B92A277632}" type="sibTrans" cxnId="{BAC01D7B-223F-48ED-9D60-4F8E03C42625}">
      <dgm:prSet/>
      <dgm:spPr/>
      <dgm:t>
        <a:bodyPr/>
        <a:lstStyle/>
        <a:p>
          <a:endParaRPr lang="en-US"/>
        </a:p>
      </dgm:t>
    </dgm:pt>
    <dgm:pt modelId="{BABB97FB-4762-4B0E-8629-4385787DEF0C}">
      <dgm:prSet/>
      <dgm:spPr/>
      <dgm:t>
        <a:bodyPr/>
        <a:lstStyle/>
        <a:p>
          <a:r>
            <a:rPr lang="en-US" dirty="0"/>
            <a:t>PAYMENT MODES: Customers paying in Electronic Modes are High Churners</a:t>
          </a:r>
        </a:p>
      </dgm:t>
    </dgm:pt>
    <dgm:pt modelId="{EA453CA1-37E8-4187-8858-C119DF48B2F4}" type="parTrans" cxnId="{B865AB69-E117-4C2E-B6B5-9FF4F6AD3ADC}">
      <dgm:prSet/>
      <dgm:spPr/>
      <dgm:t>
        <a:bodyPr/>
        <a:lstStyle/>
        <a:p>
          <a:endParaRPr lang="en-US"/>
        </a:p>
      </dgm:t>
    </dgm:pt>
    <dgm:pt modelId="{7FCBC01D-5031-4E11-BBE8-AD6176D43C07}" type="sibTrans" cxnId="{B865AB69-E117-4C2E-B6B5-9FF4F6AD3ADC}">
      <dgm:prSet/>
      <dgm:spPr/>
      <dgm:t>
        <a:bodyPr/>
        <a:lstStyle/>
        <a:p>
          <a:endParaRPr lang="en-US"/>
        </a:p>
      </dgm:t>
    </dgm:pt>
    <dgm:pt modelId="{9D76E2DD-60ED-4661-8ED5-4F240C5229C1}" type="pres">
      <dgm:prSet presAssocID="{3CDB4EA9-14F5-430D-8A23-8C3ACC6A9E63}" presName="root" presStyleCnt="0">
        <dgm:presLayoutVars>
          <dgm:dir/>
          <dgm:resizeHandles val="exact"/>
        </dgm:presLayoutVars>
      </dgm:prSet>
      <dgm:spPr/>
    </dgm:pt>
    <dgm:pt modelId="{D3112E8D-9FAE-4FEA-B86F-9F924D986B7A}" type="pres">
      <dgm:prSet presAssocID="{DE53FCF1-C6C5-482F-B71A-BA4B68A46A8A}" presName="compNode" presStyleCnt="0"/>
      <dgm:spPr/>
    </dgm:pt>
    <dgm:pt modelId="{9538A5F4-5A1A-4894-AF2E-84C254F679DC}" type="pres">
      <dgm:prSet presAssocID="{DE53FCF1-C6C5-482F-B71A-BA4B68A46A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E06C6303-2DD1-4097-9823-7520EDA36000}" type="pres">
      <dgm:prSet presAssocID="{DE53FCF1-C6C5-482F-B71A-BA4B68A46A8A}" presName="spaceRect" presStyleCnt="0"/>
      <dgm:spPr/>
    </dgm:pt>
    <dgm:pt modelId="{1B354CC9-F88B-4831-8B89-9ABC022E13BE}" type="pres">
      <dgm:prSet presAssocID="{DE53FCF1-C6C5-482F-B71A-BA4B68A46A8A}" presName="textRect" presStyleLbl="revTx" presStyleIdx="0" presStyleCnt="3">
        <dgm:presLayoutVars>
          <dgm:chMax val="1"/>
          <dgm:chPref val="1"/>
        </dgm:presLayoutVars>
      </dgm:prSet>
      <dgm:spPr/>
    </dgm:pt>
    <dgm:pt modelId="{1C30FAE8-32F9-4E3E-8D54-138B77C3430A}" type="pres">
      <dgm:prSet presAssocID="{13A41590-B559-42E8-96B8-735751516AFD}" presName="sibTrans" presStyleCnt="0"/>
      <dgm:spPr/>
    </dgm:pt>
    <dgm:pt modelId="{5998A753-166A-4E51-B1A2-FBD34D0F9BCA}" type="pres">
      <dgm:prSet presAssocID="{36BCC5E3-E7C3-48DE-83E1-61A78EF119E6}" presName="compNode" presStyleCnt="0"/>
      <dgm:spPr/>
    </dgm:pt>
    <dgm:pt modelId="{D3096CA7-6C1A-4517-96A3-AC1873919188}" type="pres">
      <dgm:prSet presAssocID="{36BCC5E3-E7C3-48DE-83E1-61A78EF119E6}" presName="iconRect" presStyleLbl="node1" presStyleIdx="1" presStyleCnt="3" custLinFactY="-24641"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F411D84E-CC96-471C-99AD-0FF0D3AB170C}" type="pres">
      <dgm:prSet presAssocID="{36BCC5E3-E7C3-48DE-83E1-61A78EF119E6}" presName="spaceRect" presStyleCnt="0"/>
      <dgm:spPr/>
    </dgm:pt>
    <dgm:pt modelId="{79203599-E709-49A4-B1C4-719A73B0817B}" type="pres">
      <dgm:prSet presAssocID="{36BCC5E3-E7C3-48DE-83E1-61A78EF119E6}" presName="textRect" presStyleLbl="revTx" presStyleIdx="1" presStyleCnt="3" custLinFactY="-39441" custLinFactNeighborY="-100000">
        <dgm:presLayoutVars>
          <dgm:chMax val="1"/>
          <dgm:chPref val="1"/>
        </dgm:presLayoutVars>
      </dgm:prSet>
      <dgm:spPr/>
    </dgm:pt>
    <dgm:pt modelId="{EB0FF663-0ADA-4D7E-8CD0-9A137C00FCDB}" type="pres">
      <dgm:prSet presAssocID="{F23BF9A8-4ED5-44AA-9A12-46B92A277632}" presName="sibTrans" presStyleCnt="0"/>
      <dgm:spPr/>
    </dgm:pt>
    <dgm:pt modelId="{95E57456-A3C5-4BFF-A8AA-315EC843484A}" type="pres">
      <dgm:prSet presAssocID="{BABB97FB-4762-4B0E-8629-4385787DEF0C}" presName="compNode" presStyleCnt="0"/>
      <dgm:spPr/>
    </dgm:pt>
    <dgm:pt modelId="{201810F1-07A3-472A-B07A-116E6D799E1A}" type="pres">
      <dgm:prSet presAssocID="{BABB97FB-4762-4B0E-8629-4385787DEF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9E0FC0D2-E53C-4B82-8A77-5ED7CC1D6125}" type="pres">
      <dgm:prSet presAssocID="{BABB97FB-4762-4B0E-8629-4385787DEF0C}" presName="spaceRect" presStyleCnt="0"/>
      <dgm:spPr/>
    </dgm:pt>
    <dgm:pt modelId="{0137B2FC-B38E-4757-9031-AF3E2F428C81}" type="pres">
      <dgm:prSet presAssocID="{BABB97FB-4762-4B0E-8629-4385787DEF0C}" presName="textRect" presStyleLbl="revTx" presStyleIdx="2" presStyleCnt="3" custLinFactNeighborX="111" custLinFactNeighborY="14904">
        <dgm:presLayoutVars>
          <dgm:chMax val="1"/>
          <dgm:chPref val="1"/>
        </dgm:presLayoutVars>
      </dgm:prSet>
      <dgm:spPr/>
    </dgm:pt>
  </dgm:ptLst>
  <dgm:cxnLst>
    <dgm:cxn modelId="{568A9406-C962-43E1-80F1-655B643F7923}" type="presOf" srcId="{BABB97FB-4762-4B0E-8629-4385787DEF0C}" destId="{0137B2FC-B38E-4757-9031-AF3E2F428C81}" srcOrd="0" destOrd="0" presId="urn:microsoft.com/office/officeart/2018/2/layout/IconLabelList"/>
    <dgm:cxn modelId="{70D0200E-9D2C-4587-BB64-D8B154DC66AB}" type="presOf" srcId="{36BCC5E3-E7C3-48DE-83E1-61A78EF119E6}" destId="{79203599-E709-49A4-B1C4-719A73B0817B}" srcOrd="0" destOrd="0" presId="urn:microsoft.com/office/officeart/2018/2/layout/IconLabelList"/>
    <dgm:cxn modelId="{14FB083F-C24C-44FB-93FB-301309BB3D6B}" srcId="{3CDB4EA9-14F5-430D-8A23-8C3ACC6A9E63}" destId="{DE53FCF1-C6C5-482F-B71A-BA4B68A46A8A}" srcOrd="0" destOrd="0" parTransId="{B2576A50-D5B7-4300-8D01-68F6A9B39252}" sibTransId="{13A41590-B559-42E8-96B8-735751516AFD}"/>
    <dgm:cxn modelId="{83FAFC47-D7B4-49D3-8DAA-BE011914E0A1}" type="presOf" srcId="{3CDB4EA9-14F5-430D-8A23-8C3ACC6A9E63}" destId="{9D76E2DD-60ED-4661-8ED5-4F240C5229C1}" srcOrd="0" destOrd="0" presId="urn:microsoft.com/office/officeart/2018/2/layout/IconLabelList"/>
    <dgm:cxn modelId="{B865AB69-E117-4C2E-B6B5-9FF4F6AD3ADC}" srcId="{3CDB4EA9-14F5-430D-8A23-8C3ACC6A9E63}" destId="{BABB97FB-4762-4B0E-8629-4385787DEF0C}" srcOrd="2" destOrd="0" parTransId="{EA453CA1-37E8-4187-8858-C119DF48B2F4}" sibTransId="{7FCBC01D-5031-4E11-BBE8-AD6176D43C07}"/>
    <dgm:cxn modelId="{0397AA4B-66CE-4CD2-8EE3-3A7734E5868F}" type="presOf" srcId="{DE53FCF1-C6C5-482F-B71A-BA4B68A46A8A}" destId="{1B354CC9-F88B-4831-8B89-9ABC022E13BE}" srcOrd="0" destOrd="0" presId="urn:microsoft.com/office/officeart/2018/2/layout/IconLabelList"/>
    <dgm:cxn modelId="{BAC01D7B-223F-48ED-9D60-4F8E03C42625}" srcId="{3CDB4EA9-14F5-430D-8A23-8C3ACC6A9E63}" destId="{36BCC5E3-E7C3-48DE-83E1-61A78EF119E6}" srcOrd="1" destOrd="0" parTransId="{5C5CBE9E-DD38-44DD-99AC-AFB1FB37868C}" sibTransId="{F23BF9A8-4ED5-44AA-9A12-46B92A277632}"/>
    <dgm:cxn modelId="{4870DE4B-2BA1-4F1D-867D-CE3AF1CBDA65}" type="presParOf" srcId="{9D76E2DD-60ED-4661-8ED5-4F240C5229C1}" destId="{D3112E8D-9FAE-4FEA-B86F-9F924D986B7A}" srcOrd="0" destOrd="0" presId="urn:microsoft.com/office/officeart/2018/2/layout/IconLabelList"/>
    <dgm:cxn modelId="{217FD895-0E2A-42AB-AD08-4F99573C83D9}" type="presParOf" srcId="{D3112E8D-9FAE-4FEA-B86F-9F924D986B7A}" destId="{9538A5F4-5A1A-4894-AF2E-84C254F679DC}" srcOrd="0" destOrd="0" presId="urn:microsoft.com/office/officeart/2018/2/layout/IconLabelList"/>
    <dgm:cxn modelId="{60550085-EC18-43D1-B3A2-CB3A78BC45FE}" type="presParOf" srcId="{D3112E8D-9FAE-4FEA-B86F-9F924D986B7A}" destId="{E06C6303-2DD1-4097-9823-7520EDA36000}" srcOrd="1" destOrd="0" presId="urn:microsoft.com/office/officeart/2018/2/layout/IconLabelList"/>
    <dgm:cxn modelId="{3AC1C183-DE32-4FC7-B0DB-62D32E440334}" type="presParOf" srcId="{D3112E8D-9FAE-4FEA-B86F-9F924D986B7A}" destId="{1B354CC9-F88B-4831-8B89-9ABC022E13BE}" srcOrd="2" destOrd="0" presId="urn:microsoft.com/office/officeart/2018/2/layout/IconLabelList"/>
    <dgm:cxn modelId="{E1D31B53-7194-493D-9C2B-01874E4E8537}" type="presParOf" srcId="{9D76E2DD-60ED-4661-8ED5-4F240C5229C1}" destId="{1C30FAE8-32F9-4E3E-8D54-138B77C3430A}" srcOrd="1" destOrd="0" presId="urn:microsoft.com/office/officeart/2018/2/layout/IconLabelList"/>
    <dgm:cxn modelId="{0CDA95A2-1B99-4977-8E90-0ECFBAB25700}" type="presParOf" srcId="{9D76E2DD-60ED-4661-8ED5-4F240C5229C1}" destId="{5998A753-166A-4E51-B1A2-FBD34D0F9BCA}" srcOrd="2" destOrd="0" presId="urn:microsoft.com/office/officeart/2018/2/layout/IconLabelList"/>
    <dgm:cxn modelId="{AB1725F7-1363-49D3-A8CD-482BAB58549C}" type="presParOf" srcId="{5998A753-166A-4E51-B1A2-FBD34D0F9BCA}" destId="{D3096CA7-6C1A-4517-96A3-AC1873919188}" srcOrd="0" destOrd="0" presId="urn:microsoft.com/office/officeart/2018/2/layout/IconLabelList"/>
    <dgm:cxn modelId="{43067827-271A-45E8-B8C1-4FF0A8EF4639}" type="presParOf" srcId="{5998A753-166A-4E51-B1A2-FBD34D0F9BCA}" destId="{F411D84E-CC96-471C-99AD-0FF0D3AB170C}" srcOrd="1" destOrd="0" presId="urn:microsoft.com/office/officeart/2018/2/layout/IconLabelList"/>
    <dgm:cxn modelId="{881E684F-EFBF-4C7F-A763-5026DDB12A14}" type="presParOf" srcId="{5998A753-166A-4E51-B1A2-FBD34D0F9BCA}" destId="{79203599-E709-49A4-B1C4-719A73B0817B}" srcOrd="2" destOrd="0" presId="urn:microsoft.com/office/officeart/2018/2/layout/IconLabelList"/>
    <dgm:cxn modelId="{EAFBFB7B-3CF6-4BBF-A5F3-645FDED898E0}" type="presParOf" srcId="{9D76E2DD-60ED-4661-8ED5-4F240C5229C1}" destId="{EB0FF663-0ADA-4D7E-8CD0-9A137C00FCDB}" srcOrd="3" destOrd="0" presId="urn:microsoft.com/office/officeart/2018/2/layout/IconLabelList"/>
    <dgm:cxn modelId="{275B2FCC-3F99-4F8F-A5F6-31F666505F82}" type="presParOf" srcId="{9D76E2DD-60ED-4661-8ED5-4F240C5229C1}" destId="{95E57456-A3C5-4BFF-A8AA-315EC843484A}" srcOrd="4" destOrd="0" presId="urn:microsoft.com/office/officeart/2018/2/layout/IconLabelList"/>
    <dgm:cxn modelId="{E3E5FDAA-AB93-4AA9-A57F-5195043C3A86}" type="presParOf" srcId="{95E57456-A3C5-4BFF-A8AA-315EC843484A}" destId="{201810F1-07A3-472A-B07A-116E6D799E1A}" srcOrd="0" destOrd="0" presId="urn:microsoft.com/office/officeart/2018/2/layout/IconLabelList"/>
    <dgm:cxn modelId="{3B0C359F-5BF8-4DFA-BAA3-01B773FEF633}" type="presParOf" srcId="{95E57456-A3C5-4BFF-A8AA-315EC843484A}" destId="{9E0FC0D2-E53C-4B82-8A77-5ED7CC1D6125}" srcOrd="1" destOrd="0" presId="urn:microsoft.com/office/officeart/2018/2/layout/IconLabelList"/>
    <dgm:cxn modelId="{0AE22EBE-C0AE-4D82-B5EC-BF6E3C962CC3}" type="presParOf" srcId="{95E57456-A3C5-4BFF-A8AA-315EC843484A}" destId="{0137B2FC-B38E-4757-9031-AF3E2F428C8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B3B545-08B7-4374-8618-54D2BE649C7E}"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0BB44E2-D035-4071-B19A-B596CD858721}">
      <dgm:prSet/>
      <dgm:spPr/>
      <dgm:t>
        <a:bodyPr/>
        <a:lstStyle/>
        <a:p>
          <a:pPr>
            <a:lnSpc>
              <a:spcPct val="100000"/>
            </a:lnSpc>
          </a:pPr>
          <a:r>
            <a:rPr lang="en-US" b="0" i="0"/>
            <a:t>Empowering decision-making with a lineup of predictive models to predict Customer Churn</a:t>
          </a:r>
          <a:endParaRPr lang="en-US"/>
        </a:p>
      </dgm:t>
    </dgm:pt>
    <dgm:pt modelId="{E8861CE9-0FA0-4C3E-82B9-F1E3EBBCE1DF}" type="parTrans" cxnId="{7C813690-4EAA-4DE0-AA15-54176432FCA3}">
      <dgm:prSet/>
      <dgm:spPr/>
      <dgm:t>
        <a:bodyPr/>
        <a:lstStyle/>
        <a:p>
          <a:endParaRPr lang="en-US"/>
        </a:p>
      </dgm:t>
    </dgm:pt>
    <dgm:pt modelId="{EEB6F02A-B538-4BC3-96C9-817881C81902}" type="sibTrans" cxnId="{7C813690-4EAA-4DE0-AA15-54176432FCA3}">
      <dgm:prSet/>
      <dgm:spPr/>
      <dgm:t>
        <a:bodyPr/>
        <a:lstStyle/>
        <a:p>
          <a:endParaRPr lang="en-US"/>
        </a:p>
      </dgm:t>
    </dgm:pt>
    <dgm:pt modelId="{9F42695D-5616-4ACE-921E-DC6CD3B59FEE}">
      <dgm:prSet/>
      <dgm:spPr/>
      <dgm:t>
        <a:bodyPr/>
        <a:lstStyle/>
        <a:p>
          <a:pPr>
            <a:lnSpc>
              <a:spcPct val="100000"/>
            </a:lnSpc>
          </a:pPr>
          <a:r>
            <a:rPr lang="en-US" dirty="0"/>
            <a:t>Explored several Models like Logistic Regression, Decision Trees, Random Forest, </a:t>
          </a:r>
          <a:r>
            <a:rPr lang="en-US" dirty="0" err="1"/>
            <a:t>XGBoost</a:t>
          </a:r>
          <a:r>
            <a:rPr lang="en-US" dirty="0"/>
            <a:t>, </a:t>
          </a:r>
          <a:r>
            <a:rPr lang="en-US" dirty="0" err="1"/>
            <a:t>etc</a:t>
          </a:r>
          <a:r>
            <a:rPr lang="en-US" dirty="0"/>
            <a:t> to arrive at the best Model</a:t>
          </a:r>
        </a:p>
      </dgm:t>
    </dgm:pt>
    <dgm:pt modelId="{6A2B8381-A5D1-4257-B295-8AF3F6F138E0}" type="parTrans" cxnId="{C26ED61E-F116-42EF-A223-B54C6837D9DF}">
      <dgm:prSet/>
      <dgm:spPr/>
      <dgm:t>
        <a:bodyPr/>
        <a:lstStyle/>
        <a:p>
          <a:endParaRPr lang="en-US"/>
        </a:p>
      </dgm:t>
    </dgm:pt>
    <dgm:pt modelId="{089DB64D-7AB7-44CC-AE3C-70F5C4727C68}" type="sibTrans" cxnId="{C26ED61E-F116-42EF-A223-B54C6837D9DF}">
      <dgm:prSet/>
      <dgm:spPr/>
      <dgm:t>
        <a:bodyPr/>
        <a:lstStyle/>
        <a:p>
          <a:endParaRPr lang="en-US"/>
        </a:p>
      </dgm:t>
    </dgm:pt>
    <dgm:pt modelId="{A6D6C93A-12E8-4EFC-87BC-174814A8CF9C}">
      <dgm:prSet/>
      <dgm:spPr/>
      <dgm:t>
        <a:bodyPr/>
        <a:lstStyle/>
        <a:p>
          <a:pPr>
            <a:lnSpc>
              <a:spcPct val="100000"/>
            </a:lnSpc>
          </a:pPr>
          <a:r>
            <a:rPr lang="en-US" b="0" i="0"/>
            <a:t>Gradient Boosting outperformed other models and delivered the most accurate customer churn predictions</a:t>
          </a:r>
          <a:endParaRPr lang="en-US"/>
        </a:p>
      </dgm:t>
    </dgm:pt>
    <dgm:pt modelId="{9A5C050A-135D-4391-8B87-330F1BFDD72E}" type="parTrans" cxnId="{87AA314A-3001-4309-AA44-62BFABBA6D84}">
      <dgm:prSet/>
      <dgm:spPr/>
      <dgm:t>
        <a:bodyPr/>
        <a:lstStyle/>
        <a:p>
          <a:endParaRPr lang="en-US"/>
        </a:p>
      </dgm:t>
    </dgm:pt>
    <dgm:pt modelId="{3B3C416B-C720-4BC4-AED6-11E6B44EFB90}" type="sibTrans" cxnId="{87AA314A-3001-4309-AA44-62BFABBA6D84}">
      <dgm:prSet/>
      <dgm:spPr/>
      <dgm:t>
        <a:bodyPr/>
        <a:lstStyle/>
        <a:p>
          <a:endParaRPr lang="en-US"/>
        </a:p>
      </dgm:t>
    </dgm:pt>
    <dgm:pt modelId="{4CA4DFCD-CD1D-422F-BDA9-466F092535DF}" type="pres">
      <dgm:prSet presAssocID="{0CB3B545-08B7-4374-8618-54D2BE649C7E}" presName="root" presStyleCnt="0">
        <dgm:presLayoutVars>
          <dgm:dir/>
          <dgm:resizeHandles val="exact"/>
        </dgm:presLayoutVars>
      </dgm:prSet>
      <dgm:spPr/>
    </dgm:pt>
    <dgm:pt modelId="{D41C584B-0563-40F1-827A-28D9722A1B67}" type="pres">
      <dgm:prSet presAssocID="{60BB44E2-D035-4071-B19A-B596CD858721}" presName="compNode" presStyleCnt="0"/>
      <dgm:spPr/>
    </dgm:pt>
    <dgm:pt modelId="{94BC0A2E-1993-4291-B3B6-556ABC7D4630}" type="pres">
      <dgm:prSet presAssocID="{60BB44E2-D035-4071-B19A-B596CD858721}" presName="bgRect" presStyleLbl="bgShp" presStyleIdx="0" presStyleCnt="3"/>
      <dgm:spPr/>
    </dgm:pt>
    <dgm:pt modelId="{15E879E4-7F0B-4342-B4C5-427B1E39EF45}" type="pres">
      <dgm:prSet presAssocID="{60BB44E2-D035-4071-B19A-B596CD8587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23EE432-8E1C-486C-AED0-E4877D82B7A1}" type="pres">
      <dgm:prSet presAssocID="{60BB44E2-D035-4071-B19A-B596CD858721}" presName="spaceRect" presStyleCnt="0"/>
      <dgm:spPr/>
    </dgm:pt>
    <dgm:pt modelId="{B3D56BCE-7890-4262-A27D-501F9D4DF773}" type="pres">
      <dgm:prSet presAssocID="{60BB44E2-D035-4071-B19A-B596CD858721}" presName="parTx" presStyleLbl="revTx" presStyleIdx="0" presStyleCnt="3">
        <dgm:presLayoutVars>
          <dgm:chMax val="0"/>
          <dgm:chPref val="0"/>
        </dgm:presLayoutVars>
      </dgm:prSet>
      <dgm:spPr/>
    </dgm:pt>
    <dgm:pt modelId="{DB72D004-ADAA-4DC9-97A5-1194FC068720}" type="pres">
      <dgm:prSet presAssocID="{EEB6F02A-B538-4BC3-96C9-817881C81902}" presName="sibTrans" presStyleCnt="0"/>
      <dgm:spPr/>
    </dgm:pt>
    <dgm:pt modelId="{CDCFFDC0-A2EF-4322-AFCC-578A4B8341CF}" type="pres">
      <dgm:prSet presAssocID="{9F42695D-5616-4ACE-921E-DC6CD3B59FEE}" presName="compNode" presStyleCnt="0"/>
      <dgm:spPr/>
    </dgm:pt>
    <dgm:pt modelId="{574E4FD9-7281-48CF-817E-A0803A29A68C}" type="pres">
      <dgm:prSet presAssocID="{9F42695D-5616-4ACE-921E-DC6CD3B59FEE}" presName="bgRect" presStyleLbl="bgShp" presStyleIdx="1" presStyleCnt="3"/>
      <dgm:spPr/>
    </dgm:pt>
    <dgm:pt modelId="{4B149A7C-ECDD-406A-A620-AEFD864724FF}" type="pres">
      <dgm:prSet presAssocID="{9F42695D-5616-4ACE-921E-DC6CD3B59F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3A74F0CF-9A20-4A4E-BEAA-7708ABC7E516}" type="pres">
      <dgm:prSet presAssocID="{9F42695D-5616-4ACE-921E-DC6CD3B59FEE}" presName="spaceRect" presStyleCnt="0"/>
      <dgm:spPr/>
    </dgm:pt>
    <dgm:pt modelId="{83B6B925-0135-4EE7-91DD-BE82ECC252D3}" type="pres">
      <dgm:prSet presAssocID="{9F42695D-5616-4ACE-921E-DC6CD3B59FEE}" presName="parTx" presStyleLbl="revTx" presStyleIdx="1" presStyleCnt="3">
        <dgm:presLayoutVars>
          <dgm:chMax val="0"/>
          <dgm:chPref val="0"/>
        </dgm:presLayoutVars>
      </dgm:prSet>
      <dgm:spPr/>
    </dgm:pt>
    <dgm:pt modelId="{93E73F96-F8C1-456C-8452-2D07E3445B01}" type="pres">
      <dgm:prSet presAssocID="{089DB64D-7AB7-44CC-AE3C-70F5C4727C68}" presName="sibTrans" presStyleCnt="0"/>
      <dgm:spPr/>
    </dgm:pt>
    <dgm:pt modelId="{E96865DA-0CE3-4435-9015-9D9A87C94930}" type="pres">
      <dgm:prSet presAssocID="{A6D6C93A-12E8-4EFC-87BC-174814A8CF9C}" presName="compNode" presStyleCnt="0"/>
      <dgm:spPr/>
    </dgm:pt>
    <dgm:pt modelId="{80FCCCEE-E578-4E06-A0DB-E4A34DA86E77}" type="pres">
      <dgm:prSet presAssocID="{A6D6C93A-12E8-4EFC-87BC-174814A8CF9C}" presName="bgRect" presStyleLbl="bgShp" presStyleIdx="2" presStyleCnt="3"/>
      <dgm:spPr/>
    </dgm:pt>
    <dgm:pt modelId="{9759DF8B-5F12-497D-BF2F-85D7D2FD8CD8}" type="pres">
      <dgm:prSet presAssocID="{A6D6C93A-12E8-4EFC-87BC-174814A8CF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9A5C1B0-BFB1-4174-9E48-2ECAB717C3D8}" type="pres">
      <dgm:prSet presAssocID="{A6D6C93A-12E8-4EFC-87BC-174814A8CF9C}" presName="spaceRect" presStyleCnt="0"/>
      <dgm:spPr/>
    </dgm:pt>
    <dgm:pt modelId="{B6DC1F8E-29FE-405D-A446-30360A30AB78}" type="pres">
      <dgm:prSet presAssocID="{A6D6C93A-12E8-4EFC-87BC-174814A8CF9C}" presName="parTx" presStyleLbl="revTx" presStyleIdx="2" presStyleCnt="3">
        <dgm:presLayoutVars>
          <dgm:chMax val="0"/>
          <dgm:chPref val="0"/>
        </dgm:presLayoutVars>
      </dgm:prSet>
      <dgm:spPr/>
    </dgm:pt>
  </dgm:ptLst>
  <dgm:cxnLst>
    <dgm:cxn modelId="{F0B43B1C-7C8E-455E-8A27-5886C380AC48}" type="presOf" srcId="{9F42695D-5616-4ACE-921E-DC6CD3B59FEE}" destId="{83B6B925-0135-4EE7-91DD-BE82ECC252D3}" srcOrd="0" destOrd="0" presId="urn:microsoft.com/office/officeart/2018/2/layout/IconVerticalSolidList"/>
    <dgm:cxn modelId="{C26ED61E-F116-42EF-A223-B54C6837D9DF}" srcId="{0CB3B545-08B7-4374-8618-54D2BE649C7E}" destId="{9F42695D-5616-4ACE-921E-DC6CD3B59FEE}" srcOrd="1" destOrd="0" parTransId="{6A2B8381-A5D1-4257-B295-8AF3F6F138E0}" sibTransId="{089DB64D-7AB7-44CC-AE3C-70F5C4727C68}"/>
    <dgm:cxn modelId="{87AA314A-3001-4309-AA44-62BFABBA6D84}" srcId="{0CB3B545-08B7-4374-8618-54D2BE649C7E}" destId="{A6D6C93A-12E8-4EFC-87BC-174814A8CF9C}" srcOrd="2" destOrd="0" parTransId="{9A5C050A-135D-4391-8B87-330F1BFDD72E}" sibTransId="{3B3C416B-C720-4BC4-AED6-11E6B44EFB90}"/>
    <dgm:cxn modelId="{EF8A4273-2360-404F-A417-572A93FD62E6}" type="presOf" srcId="{60BB44E2-D035-4071-B19A-B596CD858721}" destId="{B3D56BCE-7890-4262-A27D-501F9D4DF773}" srcOrd="0" destOrd="0" presId="urn:microsoft.com/office/officeart/2018/2/layout/IconVerticalSolidList"/>
    <dgm:cxn modelId="{CF47D758-6372-4E21-929D-D4D475C786CC}" type="presOf" srcId="{A6D6C93A-12E8-4EFC-87BC-174814A8CF9C}" destId="{B6DC1F8E-29FE-405D-A446-30360A30AB78}" srcOrd="0" destOrd="0" presId="urn:microsoft.com/office/officeart/2018/2/layout/IconVerticalSolidList"/>
    <dgm:cxn modelId="{7C813690-4EAA-4DE0-AA15-54176432FCA3}" srcId="{0CB3B545-08B7-4374-8618-54D2BE649C7E}" destId="{60BB44E2-D035-4071-B19A-B596CD858721}" srcOrd="0" destOrd="0" parTransId="{E8861CE9-0FA0-4C3E-82B9-F1E3EBBCE1DF}" sibTransId="{EEB6F02A-B538-4BC3-96C9-817881C81902}"/>
    <dgm:cxn modelId="{60E4B8A4-1306-4AAA-9705-A4D7005357FD}" type="presOf" srcId="{0CB3B545-08B7-4374-8618-54D2BE649C7E}" destId="{4CA4DFCD-CD1D-422F-BDA9-466F092535DF}" srcOrd="0" destOrd="0" presId="urn:microsoft.com/office/officeart/2018/2/layout/IconVerticalSolidList"/>
    <dgm:cxn modelId="{319562F8-CD0E-4350-8AFF-921F880CB231}" type="presParOf" srcId="{4CA4DFCD-CD1D-422F-BDA9-466F092535DF}" destId="{D41C584B-0563-40F1-827A-28D9722A1B67}" srcOrd="0" destOrd="0" presId="urn:microsoft.com/office/officeart/2018/2/layout/IconVerticalSolidList"/>
    <dgm:cxn modelId="{9F9312A2-D5DF-49ED-B2E3-426AD03C87BD}" type="presParOf" srcId="{D41C584B-0563-40F1-827A-28D9722A1B67}" destId="{94BC0A2E-1993-4291-B3B6-556ABC7D4630}" srcOrd="0" destOrd="0" presId="urn:microsoft.com/office/officeart/2018/2/layout/IconVerticalSolidList"/>
    <dgm:cxn modelId="{A42F335E-8FEA-4A21-B754-AB0BA9313AD3}" type="presParOf" srcId="{D41C584B-0563-40F1-827A-28D9722A1B67}" destId="{15E879E4-7F0B-4342-B4C5-427B1E39EF45}" srcOrd="1" destOrd="0" presId="urn:microsoft.com/office/officeart/2018/2/layout/IconVerticalSolidList"/>
    <dgm:cxn modelId="{119AB71A-94C1-4040-8F1F-1FFCF2B75964}" type="presParOf" srcId="{D41C584B-0563-40F1-827A-28D9722A1B67}" destId="{C23EE432-8E1C-486C-AED0-E4877D82B7A1}" srcOrd="2" destOrd="0" presId="urn:microsoft.com/office/officeart/2018/2/layout/IconVerticalSolidList"/>
    <dgm:cxn modelId="{F4FE6FFE-A936-42C7-B83B-9C98147E7367}" type="presParOf" srcId="{D41C584B-0563-40F1-827A-28D9722A1B67}" destId="{B3D56BCE-7890-4262-A27D-501F9D4DF773}" srcOrd="3" destOrd="0" presId="urn:microsoft.com/office/officeart/2018/2/layout/IconVerticalSolidList"/>
    <dgm:cxn modelId="{2FB437F1-F446-4769-9441-98AE0F4DA4A0}" type="presParOf" srcId="{4CA4DFCD-CD1D-422F-BDA9-466F092535DF}" destId="{DB72D004-ADAA-4DC9-97A5-1194FC068720}" srcOrd="1" destOrd="0" presId="urn:microsoft.com/office/officeart/2018/2/layout/IconVerticalSolidList"/>
    <dgm:cxn modelId="{8BEE6A7D-4FA7-432F-B615-B7589ACB8E59}" type="presParOf" srcId="{4CA4DFCD-CD1D-422F-BDA9-466F092535DF}" destId="{CDCFFDC0-A2EF-4322-AFCC-578A4B8341CF}" srcOrd="2" destOrd="0" presId="urn:microsoft.com/office/officeart/2018/2/layout/IconVerticalSolidList"/>
    <dgm:cxn modelId="{A36C0A1E-5258-4410-B120-950B5F97B306}" type="presParOf" srcId="{CDCFFDC0-A2EF-4322-AFCC-578A4B8341CF}" destId="{574E4FD9-7281-48CF-817E-A0803A29A68C}" srcOrd="0" destOrd="0" presId="urn:microsoft.com/office/officeart/2018/2/layout/IconVerticalSolidList"/>
    <dgm:cxn modelId="{C21BAF53-E6D4-489E-ADE8-4CCDBA884834}" type="presParOf" srcId="{CDCFFDC0-A2EF-4322-AFCC-578A4B8341CF}" destId="{4B149A7C-ECDD-406A-A620-AEFD864724FF}" srcOrd="1" destOrd="0" presId="urn:microsoft.com/office/officeart/2018/2/layout/IconVerticalSolidList"/>
    <dgm:cxn modelId="{F1BA5ADA-B7E8-4C79-8848-549C653FB2D3}" type="presParOf" srcId="{CDCFFDC0-A2EF-4322-AFCC-578A4B8341CF}" destId="{3A74F0CF-9A20-4A4E-BEAA-7708ABC7E516}" srcOrd="2" destOrd="0" presId="urn:microsoft.com/office/officeart/2018/2/layout/IconVerticalSolidList"/>
    <dgm:cxn modelId="{BAF5E31A-F0F4-4183-A416-D5CE4214D62D}" type="presParOf" srcId="{CDCFFDC0-A2EF-4322-AFCC-578A4B8341CF}" destId="{83B6B925-0135-4EE7-91DD-BE82ECC252D3}" srcOrd="3" destOrd="0" presId="urn:microsoft.com/office/officeart/2018/2/layout/IconVerticalSolidList"/>
    <dgm:cxn modelId="{E842856F-6B55-4A33-A742-C8FE71CFC738}" type="presParOf" srcId="{4CA4DFCD-CD1D-422F-BDA9-466F092535DF}" destId="{93E73F96-F8C1-456C-8452-2D07E3445B01}" srcOrd="3" destOrd="0" presId="urn:microsoft.com/office/officeart/2018/2/layout/IconVerticalSolidList"/>
    <dgm:cxn modelId="{DFA7CBE1-9A26-49F6-949E-BB1BDA981DA8}" type="presParOf" srcId="{4CA4DFCD-CD1D-422F-BDA9-466F092535DF}" destId="{E96865DA-0CE3-4435-9015-9D9A87C94930}" srcOrd="4" destOrd="0" presId="urn:microsoft.com/office/officeart/2018/2/layout/IconVerticalSolidList"/>
    <dgm:cxn modelId="{E36D70A7-D7B7-4DC5-B48B-54DEF8FCA55D}" type="presParOf" srcId="{E96865DA-0CE3-4435-9015-9D9A87C94930}" destId="{80FCCCEE-E578-4E06-A0DB-E4A34DA86E77}" srcOrd="0" destOrd="0" presId="urn:microsoft.com/office/officeart/2018/2/layout/IconVerticalSolidList"/>
    <dgm:cxn modelId="{9190C3F1-F907-4EF5-A6BE-A9544FCA550F}" type="presParOf" srcId="{E96865DA-0CE3-4435-9015-9D9A87C94930}" destId="{9759DF8B-5F12-497D-BF2F-85D7D2FD8CD8}" srcOrd="1" destOrd="0" presId="urn:microsoft.com/office/officeart/2018/2/layout/IconVerticalSolidList"/>
    <dgm:cxn modelId="{66991AD9-A843-4970-A05E-4A6A4EF20AEE}" type="presParOf" srcId="{E96865DA-0CE3-4435-9015-9D9A87C94930}" destId="{A9A5C1B0-BFB1-4174-9E48-2ECAB717C3D8}" srcOrd="2" destOrd="0" presId="urn:microsoft.com/office/officeart/2018/2/layout/IconVerticalSolidList"/>
    <dgm:cxn modelId="{0A6C7E9B-22D1-4D58-8E9D-E9518CB578F2}" type="presParOf" srcId="{E96865DA-0CE3-4435-9015-9D9A87C94930}" destId="{B6DC1F8E-29FE-405D-A446-30360A30AB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60A18E-FF6A-4023-8236-B77A87F127CA}"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1060820-3BF1-480E-A0D3-2758A0450659}">
      <dgm:prSet/>
      <dgm:spPr/>
      <dgm:t>
        <a:bodyPr/>
        <a:lstStyle/>
        <a:p>
          <a:pPr>
            <a:lnSpc>
              <a:spcPct val="100000"/>
            </a:lnSpc>
            <a:defRPr b="1"/>
          </a:pPr>
          <a:r>
            <a:rPr lang="en-US"/>
            <a:t>Accuracy</a:t>
          </a:r>
        </a:p>
      </dgm:t>
    </dgm:pt>
    <dgm:pt modelId="{EE54D9C0-CE3E-4BAC-A985-20A6026C41E9}" type="parTrans" cxnId="{FF225E3C-FD79-4518-A035-297B9FE2A2C4}">
      <dgm:prSet/>
      <dgm:spPr/>
      <dgm:t>
        <a:bodyPr/>
        <a:lstStyle/>
        <a:p>
          <a:endParaRPr lang="en-US"/>
        </a:p>
      </dgm:t>
    </dgm:pt>
    <dgm:pt modelId="{A2FD6BCF-EE0B-4CAC-B035-C4C52C734E66}" type="sibTrans" cxnId="{FF225E3C-FD79-4518-A035-297B9FE2A2C4}">
      <dgm:prSet/>
      <dgm:spPr/>
      <dgm:t>
        <a:bodyPr/>
        <a:lstStyle/>
        <a:p>
          <a:endParaRPr lang="en-US"/>
        </a:p>
      </dgm:t>
    </dgm:pt>
    <dgm:pt modelId="{55E3BE80-AEB5-4795-B974-6413CE566F92}">
      <dgm:prSet/>
      <dgm:spPr/>
      <dgm:t>
        <a:bodyPr/>
        <a:lstStyle/>
        <a:p>
          <a:pPr>
            <a:lnSpc>
              <a:spcPct val="100000"/>
            </a:lnSpc>
          </a:pPr>
          <a:r>
            <a:rPr lang="en-US"/>
            <a:t>The Machine has a </a:t>
          </a:r>
          <a:r>
            <a:rPr lang="en-US" b="0" i="0"/>
            <a:t>commendable accuracy of 82%, making reliable and precise predictions in its task.</a:t>
          </a:r>
          <a:endParaRPr lang="en-US"/>
        </a:p>
      </dgm:t>
    </dgm:pt>
    <dgm:pt modelId="{928F65B7-582A-4A81-811B-43A4151960D6}" type="parTrans" cxnId="{7B2159E0-C5E9-476E-9927-EDAF18E1D923}">
      <dgm:prSet/>
      <dgm:spPr/>
      <dgm:t>
        <a:bodyPr/>
        <a:lstStyle/>
        <a:p>
          <a:endParaRPr lang="en-US"/>
        </a:p>
      </dgm:t>
    </dgm:pt>
    <dgm:pt modelId="{C201EFAB-159B-4731-B37E-4FA1AD65C352}" type="sibTrans" cxnId="{7B2159E0-C5E9-476E-9927-EDAF18E1D923}">
      <dgm:prSet/>
      <dgm:spPr/>
      <dgm:t>
        <a:bodyPr/>
        <a:lstStyle/>
        <a:p>
          <a:endParaRPr lang="en-US"/>
        </a:p>
      </dgm:t>
    </dgm:pt>
    <dgm:pt modelId="{85531BBD-A1B4-41F9-B592-B0946BB1377C}">
      <dgm:prSet/>
      <dgm:spPr/>
      <dgm:t>
        <a:bodyPr/>
        <a:lstStyle/>
        <a:p>
          <a:pPr>
            <a:lnSpc>
              <a:spcPct val="100000"/>
            </a:lnSpc>
            <a:defRPr b="1"/>
          </a:pPr>
          <a:r>
            <a:rPr lang="en-US"/>
            <a:t>Precision</a:t>
          </a:r>
        </a:p>
      </dgm:t>
    </dgm:pt>
    <dgm:pt modelId="{4AAC2A71-AD9B-4DC1-8D54-18290FDF4E3B}" type="parTrans" cxnId="{64288F7B-410C-42BE-9556-720B348CFF30}">
      <dgm:prSet/>
      <dgm:spPr/>
      <dgm:t>
        <a:bodyPr/>
        <a:lstStyle/>
        <a:p>
          <a:endParaRPr lang="en-US"/>
        </a:p>
      </dgm:t>
    </dgm:pt>
    <dgm:pt modelId="{ED8690D3-316D-4A44-8B8F-F5AF8308EB06}" type="sibTrans" cxnId="{64288F7B-410C-42BE-9556-720B348CFF30}">
      <dgm:prSet/>
      <dgm:spPr/>
      <dgm:t>
        <a:bodyPr/>
        <a:lstStyle/>
        <a:p>
          <a:endParaRPr lang="en-US"/>
        </a:p>
      </dgm:t>
    </dgm:pt>
    <dgm:pt modelId="{7BDB00C9-0346-4DD1-91E1-7945839C1851}">
      <dgm:prSet/>
      <dgm:spPr/>
      <dgm:t>
        <a:bodyPr/>
        <a:lstStyle/>
        <a:p>
          <a:pPr>
            <a:lnSpc>
              <a:spcPct val="100000"/>
            </a:lnSpc>
          </a:pPr>
          <a:r>
            <a:rPr lang="en-US"/>
            <a:t>It has an </a:t>
          </a:r>
          <a:r>
            <a:rPr lang="en-US" b="0" i="0"/>
            <a:t>impressive precision of 82%, precisely identifying a substantial portion of true positive instances in its predictions.</a:t>
          </a:r>
          <a:endParaRPr lang="en-US"/>
        </a:p>
      </dgm:t>
    </dgm:pt>
    <dgm:pt modelId="{242FC1D5-8B44-4DB2-B89C-7B251BA1B4E2}" type="parTrans" cxnId="{495BCF99-6EBD-4773-82AD-0152EA30C51E}">
      <dgm:prSet/>
      <dgm:spPr/>
      <dgm:t>
        <a:bodyPr/>
        <a:lstStyle/>
        <a:p>
          <a:endParaRPr lang="en-US"/>
        </a:p>
      </dgm:t>
    </dgm:pt>
    <dgm:pt modelId="{07BD6492-2C83-45A8-8819-352908EFECEE}" type="sibTrans" cxnId="{495BCF99-6EBD-4773-82AD-0152EA30C51E}">
      <dgm:prSet/>
      <dgm:spPr/>
      <dgm:t>
        <a:bodyPr/>
        <a:lstStyle/>
        <a:p>
          <a:endParaRPr lang="en-US"/>
        </a:p>
      </dgm:t>
    </dgm:pt>
    <dgm:pt modelId="{95E2A453-CB14-4598-9E9B-6C8F65B97291}">
      <dgm:prSet/>
      <dgm:spPr/>
      <dgm:t>
        <a:bodyPr/>
        <a:lstStyle/>
        <a:p>
          <a:pPr>
            <a:lnSpc>
              <a:spcPct val="100000"/>
            </a:lnSpc>
            <a:defRPr b="1"/>
          </a:pPr>
          <a:r>
            <a:rPr lang="en-US"/>
            <a:t>Recall </a:t>
          </a:r>
        </a:p>
      </dgm:t>
    </dgm:pt>
    <dgm:pt modelId="{17744B96-59BA-4462-9F4F-F6FA745B7395}" type="parTrans" cxnId="{BE88593B-F29F-4802-9232-CE64E793B322}">
      <dgm:prSet/>
      <dgm:spPr/>
      <dgm:t>
        <a:bodyPr/>
        <a:lstStyle/>
        <a:p>
          <a:endParaRPr lang="en-US"/>
        </a:p>
      </dgm:t>
    </dgm:pt>
    <dgm:pt modelId="{ED308405-2233-4340-A658-C81CDB4B9497}" type="sibTrans" cxnId="{BE88593B-F29F-4802-9232-CE64E793B322}">
      <dgm:prSet/>
      <dgm:spPr/>
      <dgm:t>
        <a:bodyPr/>
        <a:lstStyle/>
        <a:p>
          <a:endParaRPr lang="en-US"/>
        </a:p>
      </dgm:t>
    </dgm:pt>
    <dgm:pt modelId="{78F5EDF4-A126-4979-A4D4-A06DE973FBF4}">
      <dgm:prSet/>
      <dgm:spPr/>
      <dgm:t>
        <a:bodyPr/>
        <a:lstStyle/>
        <a:p>
          <a:pPr>
            <a:lnSpc>
              <a:spcPct val="100000"/>
            </a:lnSpc>
          </a:pPr>
          <a:r>
            <a:rPr lang="en-US"/>
            <a:t>The Machine </a:t>
          </a:r>
          <a:r>
            <a:rPr lang="en-US" b="0" i="0"/>
            <a:t>captures a significant portion of actual positive instances in its predictions</a:t>
          </a:r>
          <a:endParaRPr lang="en-US"/>
        </a:p>
      </dgm:t>
    </dgm:pt>
    <dgm:pt modelId="{94FBB3B9-B5FC-4A02-8E56-CB6B9A00A813}" type="parTrans" cxnId="{0D3C899B-D7C2-47D9-BAE5-D52D2ACB379C}">
      <dgm:prSet/>
      <dgm:spPr/>
      <dgm:t>
        <a:bodyPr/>
        <a:lstStyle/>
        <a:p>
          <a:endParaRPr lang="en-US"/>
        </a:p>
      </dgm:t>
    </dgm:pt>
    <dgm:pt modelId="{7C1CDFFB-F5E0-46A2-B414-19274B8DA7A5}" type="sibTrans" cxnId="{0D3C899B-D7C2-47D9-BAE5-D52D2ACB379C}">
      <dgm:prSet/>
      <dgm:spPr/>
      <dgm:t>
        <a:bodyPr/>
        <a:lstStyle/>
        <a:p>
          <a:endParaRPr lang="en-US"/>
        </a:p>
      </dgm:t>
    </dgm:pt>
    <dgm:pt modelId="{BFAEF264-AD50-42A4-9FD0-FD18479FEC4B}">
      <dgm:prSet/>
      <dgm:spPr/>
      <dgm:t>
        <a:bodyPr/>
        <a:lstStyle/>
        <a:p>
          <a:pPr>
            <a:lnSpc>
              <a:spcPct val="100000"/>
            </a:lnSpc>
            <a:defRPr b="1"/>
          </a:pPr>
          <a:r>
            <a:rPr lang="en-US"/>
            <a:t>Highlight</a:t>
          </a:r>
        </a:p>
      </dgm:t>
    </dgm:pt>
    <dgm:pt modelId="{40A73520-9BD6-49BF-AA71-BBCBE9F271E9}" type="parTrans" cxnId="{1E06C83E-D695-48C2-9FD7-618B3A3EC65C}">
      <dgm:prSet/>
      <dgm:spPr/>
      <dgm:t>
        <a:bodyPr/>
        <a:lstStyle/>
        <a:p>
          <a:endParaRPr lang="en-US"/>
        </a:p>
      </dgm:t>
    </dgm:pt>
    <dgm:pt modelId="{B4DA2CE3-4667-41D2-83BD-9FD1963D115C}" type="sibTrans" cxnId="{1E06C83E-D695-48C2-9FD7-618B3A3EC65C}">
      <dgm:prSet/>
      <dgm:spPr/>
      <dgm:t>
        <a:bodyPr/>
        <a:lstStyle/>
        <a:p>
          <a:endParaRPr lang="en-US"/>
        </a:p>
      </dgm:t>
    </dgm:pt>
    <dgm:pt modelId="{1D8446B4-FC20-44E2-915E-3F07F1052220}">
      <dgm:prSet/>
      <dgm:spPr/>
      <dgm:t>
        <a:bodyPr/>
        <a:lstStyle/>
        <a:p>
          <a:pPr>
            <a:lnSpc>
              <a:spcPct val="100000"/>
            </a:lnSpc>
          </a:pPr>
          <a:r>
            <a:rPr lang="en-US" b="1" i="1"/>
            <a:t>The machine's predictions are incredibly accurate and reliable across all aspects!!</a:t>
          </a:r>
        </a:p>
      </dgm:t>
    </dgm:pt>
    <dgm:pt modelId="{FFC41096-CFE8-4675-93F1-47BA81483833}" type="parTrans" cxnId="{8E5641C1-C5AF-4D62-9719-EF1A062FD662}">
      <dgm:prSet/>
      <dgm:spPr/>
      <dgm:t>
        <a:bodyPr/>
        <a:lstStyle/>
        <a:p>
          <a:endParaRPr lang="en-US"/>
        </a:p>
      </dgm:t>
    </dgm:pt>
    <dgm:pt modelId="{F049EB29-A03D-482D-A9CE-AE30BEEE18FD}" type="sibTrans" cxnId="{8E5641C1-C5AF-4D62-9719-EF1A062FD662}">
      <dgm:prSet/>
      <dgm:spPr/>
      <dgm:t>
        <a:bodyPr/>
        <a:lstStyle/>
        <a:p>
          <a:endParaRPr lang="en-US"/>
        </a:p>
      </dgm:t>
    </dgm:pt>
    <dgm:pt modelId="{E1522991-94B2-4E0C-A59D-D76CA6D6AA2E}" type="pres">
      <dgm:prSet presAssocID="{9E60A18E-FF6A-4023-8236-B77A87F127CA}" presName="root" presStyleCnt="0">
        <dgm:presLayoutVars>
          <dgm:dir/>
          <dgm:resizeHandles val="exact"/>
        </dgm:presLayoutVars>
      </dgm:prSet>
      <dgm:spPr/>
    </dgm:pt>
    <dgm:pt modelId="{15CD0251-2745-4497-945B-39908507B6A7}" type="pres">
      <dgm:prSet presAssocID="{C1060820-3BF1-480E-A0D3-2758A0450659}" presName="compNode" presStyleCnt="0"/>
      <dgm:spPr/>
    </dgm:pt>
    <dgm:pt modelId="{AFD989ED-CD19-46BA-BE2B-97E4F3B6B798}" type="pres">
      <dgm:prSet presAssocID="{C1060820-3BF1-480E-A0D3-2758A04506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5E7FE379-990A-4220-B148-CE90C40671C2}" type="pres">
      <dgm:prSet presAssocID="{C1060820-3BF1-480E-A0D3-2758A0450659}" presName="iconSpace" presStyleCnt="0"/>
      <dgm:spPr/>
    </dgm:pt>
    <dgm:pt modelId="{FF9E7715-C927-45C1-B038-B156D5651BF6}" type="pres">
      <dgm:prSet presAssocID="{C1060820-3BF1-480E-A0D3-2758A0450659}" presName="parTx" presStyleLbl="revTx" presStyleIdx="0" presStyleCnt="8">
        <dgm:presLayoutVars>
          <dgm:chMax val="0"/>
          <dgm:chPref val="0"/>
        </dgm:presLayoutVars>
      </dgm:prSet>
      <dgm:spPr/>
    </dgm:pt>
    <dgm:pt modelId="{82E550E6-B156-4026-9F5C-F724E7BE6759}" type="pres">
      <dgm:prSet presAssocID="{C1060820-3BF1-480E-A0D3-2758A0450659}" presName="txSpace" presStyleCnt="0"/>
      <dgm:spPr/>
    </dgm:pt>
    <dgm:pt modelId="{BD20C056-9FEF-48EB-AA81-DDD599DEF52D}" type="pres">
      <dgm:prSet presAssocID="{C1060820-3BF1-480E-A0D3-2758A0450659}" presName="desTx" presStyleLbl="revTx" presStyleIdx="1" presStyleCnt="8">
        <dgm:presLayoutVars/>
      </dgm:prSet>
      <dgm:spPr/>
    </dgm:pt>
    <dgm:pt modelId="{268D263F-5A14-4F39-8225-1A47232C572D}" type="pres">
      <dgm:prSet presAssocID="{A2FD6BCF-EE0B-4CAC-B035-C4C52C734E66}" presName="sibTrans" presStyleCnt="0"/>
      <dgm:spPr/>
    </dgm:pt>
    <dgm:pt modelId="{B2703C8B-4040-40D1-A2B4-742547180275}" type="pres">
      <dgm:prSet presAssocID="{85531BBD-A1B4-41F9-B592-B0946BB1377C}" presName="compNode" presStyleCnt="0"/>
      <dgm:spPr/>
    </dgm:pt>
    <dgm:pt modelId="{42194A50-A61B-4334-8C51-09441D51B89C}" type="pres">
      <dgm:prSet presAssocID="{85531BBD-A1B4-41F9-B592-B0946BB137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995445A5-4B60-4336-AE69-DCC5540CB9C0}" type="pres">
      <dgm:prSet presAssocID="{85531BBD-A1B4-41F9-B592-B0946BB1377C}" presName="iconSpace" presStyleCnt="0"/>
      <dgm:spPr/>
    </dgm:pt>
    <dgm:pt modelId="{53432E04-8E5B-4BD7-97D4-D4B3058660F0}" type="pres">
      <dgm:prSet presAssocID="{85531BBD-A1B4-41F9-B592-B0946BB1377C}" presName="parTx" presStyleLbl="revTx" presStyleIdx="2" presStyleCnt="8">
        <dgm:presLayoutVars>
          <dgm:chMax val="0"/>
          <dgm:chPref val="0"/>
        </dgm:presLayoutVars>
      </dgm:prSet>
      <dgm:spPr/>
    </dgm:pt>
    <dgm:pt modelId="{0BC8ECC9-7DE1-4CD0-8F0A-CE95A2B3F71E}" type="pres">
      <dgm:prSet presAssocID="{85531BBD-A1B4-41F9-B592-B0946BB1377C}" presName="txSpace" presStyleCnt="0"/>
      <dgm:spPr/>
    </dgm:pt>
    <dgm:pt modelId="{FA18C467-2EC0-4381-90EA-C97FB83D92C7}" type="pres">
      <dgm:prSet presAssocID="{85531BBD-A1B4-41F9-B592-B0946BB1377C}" presName="desTx" presStyleLbl="revTx" presStyleIdx="3" presStyleCnt="8">
        <dgm:presLayoutVars/>
      </dgm:prSet>
      <dgm:spPr/>
    </dgm:pt>
    <dgm:pt modelId="{FF406C24-AF1E-432A-B160-35C8125E8579}" type="pres">
      <dgm:prSet presAssocID="{ED8690D3-316D-4A44-8B8F-F5AF8308EB06}" presName="sibTrans" presStyleCnt="0"/>
      <dgm:spPr/>
    </dgm:pt>
    <dgm:pt modelId="{7AF2D54D-8CEE-4888-89F1-5CB03E2F735F}" type="pres">
      <dgm:prSet presAssocID="{95E2A453-CB14-4598-9E9B-6C8F65B97291}" presName="compNode" presStyleCnt="0"/>
      <dgm:spPr/>
    </dgm:pt>
    <dgm:pt modelId="{A2C7173B-0F81-4083-AC48-D55E9334276E}" type="pres">
      <dgm:prSet presAssocID="{95E2A453-CB14-4598-9E9B-6C8F65B972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1F17F52-5076-4D8F-BE09-4040C9B35615}" type="pres">
      <dgm:prSet presAssocID="{95E2A453-CB14-4598-9E9B-6C8F65B97291}" presName="iconSpace" presStyleCnt="0"/>
      <dgm:spPr/>
    </dgm:pt>
    <dgm:pt modelId="{6AE87996-ED17-41C1-BE1C-A6533358B038}" type="pres">
      <dgm:prSet presAssocID="{95E2A453-CB14-4598-9E9B-6C8F65B97291}" presName="parTx" presStyleLbl="revTx" presStyleIdx="4" presStyleCnt="8">
        <dgm:presLayoutVars>
          <dgm:chMax val="0"/>
          <dgm:chPref val="0"/>
        </dgm:presLayoutVars>
      </dgm:prSet>
      <dgm:spPr/>
    </dgm:pt>
    <dgm:pt modelId="{0EF17DE0-D249-4FC4-9594-31B40F571F40}" type="pres">
      <dgm:prSet presAssocID="{95E2A453-CB14-4598-9E9B-6C8F65B97291}" presName="txSpace" presStyleCnt="0"/>
      <dgm:spPr/>
    </dgm:pt>
    <dgm:pt modelId="{12E0647C-9D26-483C-A156-7BD60C99EA73}" type="pres">
      <dgm:prSet presAssocID="{95E2A453-CB14-4598-9E9B-6C8F65B97291}" presName="desTx" presStyleLbl="revTx" presStyleIdx="5" presStyleCnt="8">
        <dgm:presLayoutVars/>
      </dgm:prSet>
      <dgm:spPr/>
    </dgm:pt>
    <dgm:pt modelId="{075AFFF2-8F02-4623-964A-5ADE23F878AC}" type="pres">
      <dgm:prSet presAssocID="{ED308405-2233-4340-A658-C81CDB4B9497}" presName="sibTrans" presStyleCnt="0"/>
      <dgm:spPr/>
    </dgm:pt>
    <dgm:pt modelId="{8FB4489F-B0BD-41CB-88BE-06023CA0652C}" type="pres">
      <dgm:prSet presAssocID="{BFAEF264-AD50-42A4-9FD0-FD18479FEC4B}" presName="compNode" presStyleCnt="0"/>
      <dgm:spPr/>
    </dgm:pt>
    <dgm:pt modelId="{A07F3A99-1BAC-4A7B-B5BD-257EE4F41CBD}" type="pres">
      <dgm:prSet presAssocID="{BFAEF264-AD50-42A4-9FD0-FD18479FEC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464D30B-2648-4D86-9929-22B1138E10A0}" type="pres">
      <dgm:prSet presAssocID="{BFAEF264-AD50-42A4-9FD0-FD18479FEC4B}" presName="iconSpace" presStyleCnt="0"/>
      <dgm:spPr/>
    </dgm:pt>
    <dgm:pt modelId="{9F925868-F25B-48DB-897F-6EC25100C089}" type="pres">
      <dgm:prSet presAssocID="{BFAEF264-AD50-42A4-9FD0-FD18479FEC4B}" presName="parTx" presStyleLbl="revTx" presStyleIdx="6" presStyleCnt="8">
        <dgm:presLayoutVars>
          <dgm:chMax val="0"/>
          <dgm:chPref val="0"/>
        </dgm:presLayoutVars>
      </dgm:prSet>
      <dgm:spPr/>
    </dgm:pt>
    <dgm:pt modelId="{33ECDD01-A0FA-4A60-B741-4C225753FF4E}" type="pres">
      <dgm:prSet presAssocID="{BFAEF264-AD50-42A4-9FD0-FD18479FEC4B}" presName="txSpace" presStyleCnt="0"/>
      <dgm:spPr/>
    </dgm:pt>
    <dgm:pt modelId="{4CF8FB97-056F-47C3-916A-68C1D272D9ED}" type="pres">
      <dgm:prSet presAssocID="{BFAEF264-AD50-42A4-9FD0-FD18479FEC4B}" presName="desTx" presStyleLbl="revTx" presStyleIdx="7" presStyleCnt="8">
        <dgm:presLayoutVars/>
      </dgm:prSet>
      <dgm:spPr/>
    </dgm:pt>
  </dgm:ptLst>
  <dgm:cxnLst>
    <dgm:cxn modelId="{FAB55F1B-2B50-4000-8147-56752680831C}" type="presOf" srcId="{95E2A453-CB14-4598-9E9B-6C8F65B97291}" destId="{6AE87996-ED17-41C1-BE1C-A6533358B038}" srcOrd="0" destOrd="0" presId="urn:microsoft.com/office/officeart/2018/2/layout/IconLabelDescriptionList"/>
    <dgm:cxn modelId="{5AFB3F21-B3AC-494F-B88E-AEAD66599616}" type="presOf" srcId="{BFAEF264-AD50-42A4-9FD0-FD18479FEC4B}" destId="{9F925868-F25B-48DB-897F-6EC25100C089}" srcOrd="0" destOrd="0" presId="urn:microsoft.com/office/officeart/2018/2/layout/IconLabelDescriptionList"/>
    <dgm:cxn modelId="{DFD4292D-5452-4756-B1D5-02F8DB23A390}" type="presOf" srcId="{9E60A18E-FF6A-4023-8236-B77A87F127CA}" destId="{E1522991-94B2-4E0C-A59D-D76CA6D6AA2E}" srcOrd="0" destOrd="0" presId="urn:microsoft.com/office/officeart/2018/2/layout/IconLabelDescriptionList"/>
    <dgm:cxn modelId="{BE88593B-F29F-4802-9232-CE64E793B322}" srcId="{9E60A18E-FF6A-4023-8236-B77A87F127CA}" destId="{95E2A453-CB14-4598-9E9B-6C8F65B97291}" srcOrd="2" destOrd="0" parTransId="{17744B96-59BA-4462-9F4F-F6FA745B7395}" sibTransId="{ED308405-2233-4340-A658-C81CDB4B9497}"/>
    <dgm:cxn modelId="{FF225E3C-FD79-4518-A035-297B9FE2A2C4}" srcId="{9E60A18E-FF6A-4023-8236-B77A87F127CA}" destId="{C1060820-3BF1-480E-A0D3-2758A0450659}" srcOrd="0" destOrd="0" parTransId="{EE54D9C0-CE3E-4BAC-A985-20A6026C41E9}" sibTransId="{A2FD6BCF-EE0B-4CAC-B035-C4C52C734E66}"/>
    <dgm:cxn modelId="{1E06C83E-D695-48C2-9FD7-618B3A3EC65C}" srcId="{9E60A18E-FF6A-4023-8236-B77A87F127CA}" destId="{BFAEF264-AD50-42A4-9FD0-FD18479FEC4B}" srcOrd="3" destOrd="0" parTransId="{40A73520-9BD6-49BF-AA71-BBCBE9F271E9}" sibTransId="{B4DA2CE3-4667-41D2-83BD-9FD1963D115C}"/>
    <dgm:cxn modelId="{805E5967-F7C4-4046-A6A0-9731DF472EBC}" type="presOf" srcId="{C1060820-3BF1-480E-A0D3-2758A0450659}" destId="{FF9E7715-C927-45C1-B038-B156D5651BF6}" srcOrd="0" destOrd="0" presId="urn:microsoft.com/office/officeart/2018/2/layout/IconLabelDescriptionList"/>
    <dgm:cxn modelId="{20E0246B-15BF-4B91-A830-C5F7792FA9E8}" type="presOf" srcId="{7BDB00C9-0346-4DD1-91E1-7945839C1851}" destId="{FA18C467-2EC0-4381-90EA-C97FB83D92C7}" srcOrd="0" destOrd="0" presId="urn:microsoft.com/office/officeart/2018/2/layout/IconLabelDescriptionList"/>
    <dgm:cxn modelId="{922D6077-9E43-4179-87EF-335A04C7AF86}" type="presOf" srcId="{85531BBD-A1B4-41F9-B592-B0946BB1377C}" destId="{53432E04-8E5B-4BD7-97D4-D4B3058660F0}" srcOrd="0" destOrd="0" presId="urn:microsoft.com/office/officeart/2018/2/layout/IconLabelDescriptionList"/>
    <dgm:cxn modelId="{64288F7B-410C-42BE-9556-720B348CFF30}" srcId="{9E60A18E-FF6A-4023-8236-B77A87F127CA}" destId="{85531BBD-A1B4-41F9-B592-B0946BB1377C}" srcOrd="1" destOrd="0" parTransId="{4AAC2A71-AD9B-4DC1-8D54-18290FDF4E3B}" sibTransId="{ED8690D3-316D-4A44-8B8F-F5AF8308EB06}"/>
    <dgm:cxn modelId="{495BCF99-6EBD-4773-82AD-0152EA30C51E}" srcId="{85531BBD-A1B4-41F9-B592-B0946BB1377C}" destId="{7BDB00C9-0346-4DD1-91E1-7945839C1851}" srcOrd="0" destOrd="0" parTransId="{242FC1D5-8B44-4DB2-B89C-7B251BA1B4E2}" sibTransId="{07BD6492-2C83-45A8-8819-352908EFECEE}"/>
    <dgm:cxn modelId="{0D3C899B-D7C2-47D9-BAE5-D52D2ACB379C}" srcId="{95E2A453-CB14-4598-9E9B-6C8F65B97291}" destId="{78F5EDF4-A126-4979-A4D4-A06DE973FBF4}" srcOrd="0" destOrd="0" parTransId="{94FBB3B9-B5FC-4A02-8E56-CB6B9A00A813}" sibTransId="{7C1CDFFB-F5E0-46A2-B414-19274B8DA7A5}"/>
    <dgm:cxn modelId="{3157DC9D-2E8A-4E32-BE8C-C21A4AC7F6C5}" type="presOf" srcId="{55E3BE80-AEB5-4795-B974-6413CE566F92}" destId="{BD20C056-9FEF-48EB-AA81-DDD599DEF52D}" srcOrd="0" destOrd="0" presId="urn:microsoft.com/office/officeart/2018/2/layout/IconLabelDescriptionList"/>
    <dgm:cxn modelId="{6773E9AC-67DC-47B4-BC25-BE9484660813}" type="presOf" srcId="{78F5EDF4-A126-4979-A4D4-A06DE973FBF4}" destId="{12E0647C-9D26-483C-A156-7BD60C99EA73}" srcOrd="0" destOrd="0" presId="urn:microsoft.com/office/officeart/2018/2/layout/IconLabelDescriptionList"/>
    <dgm:cxn modelId="{8E5641C1-C5AF-4D62-9719-EF1A062FD662}" srcId="{BFAEF264-AD50-42A4-9FD0-FD18479FEC4B}" destId="{1D8446B4-FC20-44E2-915E-3F07F1052220}" srcOrd="0" destOrd="0" parTransId="{FFC41096-CFE8-4675-93F1-47BA81483833}" sibTransId="{F049EB29-A03D-482D-A9CE-AE30BEEE18FD}"/>
    <dgm:cxn modelId="{7B2159E0-C5E9-476E-9927-EDAF18E1D923}" srcId="{C1060820-3BF1-480E-A0D3-2758A0450659}" destId="{55E3BE80-AEB5-4795-B974-6413CE566F92}" srcOrd="0" destOrd="0" parTransId="{928F65B7-582A-4A81-811B-43A4151960D6}" sibTransId="{C201EFAB-159B-4731-B37E-4FA1AD65C352}"/>
    <dgm:cxn modelId="{76DED2EB-D999-4AD5-A531-AE1EBF533F4D}" type="presOf" srcId="{1D8446B4-FC20-44E2-915E-3F07F1052220}" destId="{4CF8FB97-056F-47C3-916A-68C1D272D9ED}" srcOrd="0" destOrd="0" presId="urn:microsoft.com/office/officeart/2018/2/layout/IconLabelDescriptionList"/>
    <dgm:cxn modelId="{92BDC44A-5126-42C4-8002-FB287F150B83}" type="presParOf" srcId="{E1522991-94B2-4E0C-A59D-D76CA6D6AA2E}" destId="{15CD0251-2745-4497-945B-39908507B6A7}" srcOrd="0" destOrd="0" presId="urn:microsoft.com/office/officeart/2018/2/layout/IconLabelDescriptionList"/>
    <dgm:cxn modelId="{46D8E4B9-00FF-47D4-98DC-BA606138E2DE}" type="presParOf" srcId="{15CD0251-2745-4497-945B-39908507B6A7}" destId="{AFD989ED-CD19-46BA-BE2B-97E4F3B6B798}" srcOrd="0" destOrd="0" presId="urn:microsoft.com/office/officeart/2018/2/layout/IconLabelDescriptionList"/>
    <dgm:cxn modelId="{E8DA7D52-063E-4714-8C69-76D39044D7D3}" type="presParOf" srcId="{15CD0251-2745-4497-945B-39908507B6A7}" destId="{5E7FE379-990A-4220-B148-CE90C40671C2}" srcOrd="1" destOrd="0" presId="urn:microsoft.com/office/officeart/2018/2/layout/IconLabelDescriptionList"/>
    <dgm:cxn modelId="{C0C1D8CF-8A46-47B5-BF10-8AA4FC5A23E2}" type="presParOf" srcId="{15CD0251-2745-4497-945B-39908507B6A7}" destId="{FF9E7715-C927-45C1-B038-B156D5651BF6}" srcOrd="2" destOrd="0" presId="urn:microsoft.com/office/officeart/2018/2/layout/IconLabelDescriptionList"/>
    <dgm:cxn modelId="{ADF8339F-1F64-4E1C-B541-A11B3E322ED8}" type="presParOf" srcId="{15CD0251-2745-4497-945B-39908507B6A7}" destId="{82E550E6-B156-4026-9F5C-F724E7BE6759}" srcOrd="3" destOrd="0" presId="urn:microsoft.com/office/officeart/2018/2/layout/IconLabelDescriptionList"/>
    <dgm:cxn modelId="{4131F1F3-06E6-407D-BFB1-907C93BBBD2C}" type="presParOf" srcId="{15CD0251-2745-4497-945B-39908507B6A7}" destId="{BD20C056-9FEF-48EB-AA81-DDD599DEF52D}" srcOrd="4" destOrd="0" presId="urn:microsoft.com/office/officeart/2018/2/layout/IconLabelDescriptionList"/>
    <dgm:cxn modelId="{5F3DCBD2-7A87-41F6-88C8-8534FDC9006B}" type="presParOf" srcId="{E1522991-94B2-4E0C-A59D-D76CA6D6AA2E}" destId="{268D263F-5A14-4F39-8225-1A47232C572D}" srcOrd="1" destOrd="0" presId="urn:microsoft.com/office/officeart/2018/2/layout/IconLabelDescriptionList"/>
    <dgm:cxn modelId="{B6217AA9-D874-4AD4-95DF-2F273AF18F8D}" type="presParOf" srcId="{E1522991-94B2-4E0C-A59D-D76CA6D6AA2E}" destId="{B2703C8B-4040-40D1-A2B4-742547180275}" srcOrd="2" destOrd="0" presId="urn:microsoft.com/office/officeart/2018/2/layout/IconLabelDescriptionList"/>
    <dgm:cxn modelId="{FC5B1069-0C5D-47E0-9E13-BFDB806EA5C2}" type="presParOf" srcId="{B2703C8B-4040-40D1-A2B4-742547180275}" destId="{42194A50-A61B-4334-8C51-09441D51B89C}" srcOrd="0" destOrd="0" presId="urn:microsoft.com/office/officeart/2018/2/layout/IconLabelDescriptionList"/>
    <dgm:cxn modelId="{EF772617-7A13-44BD-9CA9-C61588B764D3}" type="presParOf" srcId="{B2703C8B-4040-40D1-A2B4-742547180275}" destId="{995445A5-4B60-4336-AE69-DCC5540CB9C0}" srcOrd="1" destOrd="0" presId="urn:microsoft.com/office/officeart/2018/2/layout/IconLabelDescriptionList"/>
    <dgm:cxn modelId="{9C3F8F6B-76A0-4D6B-9290-C24F8EB1C7F5}" type="presParOf" srcId="{B2703C8B-4040-40D1-A2B4-742547180275}" destId="{53432E04-8E5B-4BD7-97D4-D4B3058660F0}" srcOrd="2" destOrd="0" presId="urn:microsoft.com/office/officeart/2018/2/layout/IconLabelDescriptionList"/>
    <dgm:cxn modelId="{283820D2-9F85-4A66-9030-746F940AECC8}" type="presParOf" srcId="{B2703C8B-4040-40D1-A2B4-742547180275}" destId="{0BC8ECC9-7DE1-4CD0-8F0A-CE95A2B3F71E}" srcOrd="3" destOrd="0" presId="urn:microsoft.com/office/officeart/2018/2/layout/IconLabelDescriptionList"/>
    <dgm:cxn modelId="{AEE33E8F-04FE-4E18-B609-72D046809396}" type="presParOf" srcId="{B2703C8B-4040-40D1-A2B4-742547180275}" destId="{FA18C467-2EC0-4381-90EA-C97FB83D92C7}" srcOrd="4" destOrd="0" presId="urn:microsoft.com/office/officeart/2018/2/layout/IconLabelDescriptionList"/>
    <dgm:cxn modelId="{F74E5D3B-B470-4B0B-89A2-8327A29E1E16}" type="presParOf" srcId="{E1522991-94B2-4E0C-A59D-D76CA6D6AA2E}" destId="{FF406C24-AF1E-432A-B160-35C8125E8579}" srcOrd="3" destOrd="0" presId="urn:microsoft.com/office/officeart/2018/2/layout/IconLabelDescriptionList"/>
    <dgm:cxn modelId="{CE4255EE-87F6-429E-A67D-A57654D6015C}" type="presParOf" srcId="{E1522991-94B2-4E0C-A59D-D76CA6D6AA2E}" destId="{7AF2D54D-8CEE-4888-89F1-5CB03E2F735F}" srcOrd="4" destOrd="0" presId="urn:microsoft.com/office/officeart/2018/2/layout/IconLabelDescriptionList"/>
    <dgm:cxn modelId="{BDF2541B-2086-49F4-8D12-A1D1FF0A38A6}" type="presParOf" srcId="{7AF2D54D-8CEE-4888-89F1-5CB03E2F735F}" destId="{A2C7173B-0F81-4083-AC48-D55E9334276E}" srcOrd="0" destOrd="0" presId="urn:microsoft.com/office/officeart/2018/2/layout/IconLabelDescriptionList"/>
    <dgm:cxn modelId="{15C595C3-0DE3-48C1-9BEA-95233CD9A8D4}" type="presParOf" srcId="{7AF2D54D-8CEE-4888-89F1-5CB03E2F735F}" destId="{01F17F52-5076-4D8F-BE09-4040C9B35615}" srcOrd="1" destOrd="0" presId="urn:microsoft.com/office/officeart/2018/2/layout/IconLabelDescriptionList"/>
    <dgm:cxn modelId="{6887D1B8-E256-4546-A526-5CF08BF31EF9}" type="presParOf" srcId="{7AF2D54D-8CEE-4888-89F1-5CB03E2F735F}" destId="{6AE87996-ED17-41C1-BE1C-A6533358B038}" srcOrd="2" destOrd="0" presId="urn:microsoft.com/office/officeart/2018/2/layout/IconLabelDescriptionList"/>
    <dgm:cxn modelId="{F8FA4562-BC23-4B15-AA52-B8E2B010BDB7}" type="presParOf" srcId="{7AF2D54D-8CEE-4888-89F1-5CB03E2F735F}" destId="{0EF17DE0-D249-4FC4-9594-31B40F571F40}" srcOrd="3" destOrd="0" presId="urn:microsoft.com/office/officeart/2018/2/layout/IconLabelDescriptionList"/>
    <dgm:cxn modelId="{6601D04C-2010-41CA-8D67-0E4C6CCB2D0D}" type="presParOf" srcId="{7AF2D54D-8CEE-4888-89F1-5CB03E2F735F}" destId="{12E0647C-9D26-483C-A156-7BD60C99EA73}" srcOrd="4" destOrd="0" presId="urn:microsoft.com/office/officeart/2018/2/layout/IconLabelDescriptionList"/>
    <dgm:cxn modelId="{46630AA5-C3C2-4FCB-9DA1-77606035B445}" type="presParOf" srcId="{E1522991-94B2-4E0C-A59D-D76CA6D6AA2E}" destId="{075AFFF2-8F02-4623-964A-5ADE23F878AC}" srcOrd="5" destOrd="0" presId="urn:microsoft.com/office/officeart/2018/2/layout/IconLabelDescriptionList"/>
    <dgm:cxn modelId="{BB9753E5-23FC-42A9-BD39-452F205268AA}" type="presParOf" srcId="{E1522991-94B2-4E0C-A59D-D76CA6D6AA2E}" destId="{8FB4489F-B0BD-41CB-88BE-06023CA0652C}" srcOrd="6" destOrd="0" presId="urn:microsoft.com/office/officeart/2018/2/layout/IconLabelDescriptionList"/>
    <dgm:cxn modelId="{5275A856-3990-4B7D-9E80-D5EAE4FADC2B}" type="presParOf" srcId="{8FB4489F-B0BD-41CB-88BE-06023CA0652C}" destId="{A07F3A99-1BAC-4A7B-B5BD-257EE4F41CBD}" srcOrd="0" destOrd="0" presId="urn:microsoft.com/office/officeart/2018/2/layout/IconLabelDescriptionList"/>
    <dgm:cxn modelId="{CDEC7195-0892-44E4-9429-4DDBE0D063C3}" type="presParOf" srcId="{8FB4489F-B0BD-41CB-88BE-06023CA0652C}" destId="{3464D30B-2648-4D86-9929-22B1138E10A0}" srcOrd="1" destOrd="0" presId="urn:microsoft.com/office/officeart/2018/2/layout/IconLabelDescriptionList"/>
    <dgm:cxn modelId="{BD1BB6B5-4BFB-4167-B84D-DF6A717222F8}" type="presParOf" srcId="{8FB4489F-B0BD-41CB-88BE-06023CA0652C}" destId="{9F925868-F25B-48DB-897F-6EC25100C089}" srcOrd="2" destOrd="0" presId="urn:microsoft.com/office/officeart/2018/2/layout/IconLabelDescriptionList"/>
    <dgm:cxn modelId="{884DD5CE-F8FB-46C7-A5DE-661C33636C2F}" type="presParOf" srcId="{8FB4489F-B0BD-41CB-88BE-06023CA0652C}" destId="{33ECDD01-A0FA-4A60-B741-4C225753FF4E}" srcOrd="3" destOrd="0" presId="urn:microsoft.com/office/officeart/2018/2/layout/IconLabelDescriptionList"/>
    <dgm:cxn modelId="{71269CEA-68C2-4C64-AF2A-B5C1E23F8DF2}" type="presParOf" srcId="{8FB4489F-B0BD-41CB-88BE-06023CA0652C}" destId="{4CF8FB97-056F-47C3-916A-68C1D272D9E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B1970F-2E5D-4B33-A31A-A4A4804FB3FE}" type="doc">
      <dgm:prSet loTypeId="urn:microsoft.com/office/officeart/2005/8/layout/arrow5" loCatId="relationship" qsTypeId="urn:microsoft.com/office/officeart/2005/8/quickstyle/simple5" qsCatId="simple" csTypeId="urn:microsoft.com/office/officeart/2005/8/colors/accent2_2" csCatId="accent2" phldr="1"/>
      <dgm:spPr/>
      <dgm:t>
        <a:bodyPr/>
        <a:lstStyle/>
        <a:p>
          <a:endParaRPr lang="en-US"/>
        </a:p>
      </dgm:t>
    </dgm:pt>
    <dgm:pt modelId="{B4A369D4-7FC6-4E29-BD54-70DC293F3FD7}">
      <dgm:prSet custT="1"/>
      <dgm:spPr/>
      <dgm:t>
        <a:bodyPr/>
        <a:lstStyle/>
        <a:p>
          <a:r>
            <a:rPr lang="en-US" sz="1000" dirty="0"/>
            <a:t>Better </a:t>
          </a:r>
          <a:r>
            <a:rPr lang="en-US" sz="1200" b="1" dirty="0"/>
            <a:t>Offers</a:t>
          </a:r>
          <a:r>
            <a:rPr lang="en-US" sz="1000" b="1" dirty="0"/>
            <a:t> </a:t>
          </a:r>
          <a:r>
            <a:rPr lang="en-US" sz="1000" dirty="0"/>
            <a:t>from Rivals</a:t>
          </a:r>
        </a:p>
      </dgm:t>
    </dgm:pt>
    <dgm:pt modelId="{11DDA491-5860-4E40-B062-60ACF2E7FC34}" type="parTrans" cxnId="{8F837F8A-EA37-4663-8FAA-B3F29E38D5C0}">
      <dgm:prSet/>
      <dgm:spPr/>
      <dgm:t>
        <a:bodyPr/>
        <a:lstStyle/>
        <a:p>
          <a:endParaRPr lang="en-US"/>
        </a:p>
      </dgm:t>
    </dgm:pt>
    <dgm:pt modelId="{229570F1-E2FF-4269-8137-0A3EE4FA78EE}" type="sibTrans" cxnId="{8F837F8A-EA37-4663-8FAA-B3F29E38D5C0}">
      <dgm:prSet/>
      <dgm:spPr/>
      <dgm:t>
        <a:bodyPr/>
        <a:lstStyle/>
        <a:p>
          <a:endParaRPr lang="en-US"/>
        </a:p>
      </dgm:t>
    </dgm:pt>
    <dgm:pt modelId="{6A48361C-9F32-47F4-9032-7E7133786B3D}">
      <dgm:prSet custT="1"/>
      <dgm:spPr/>
      <dgm:t>
        <a:bodyPr/>
        <a:lstStyle/>
        <a:p>
          <a:pPr marL="0" lvl="0" indent="0" algn="ctr" defTabSz="444500">
            <a:lnSpc>
              <a:spcPct val="90000"/>
            </a:lnSpc>
            <a:spcBef>
              <a:spcPct val="0"/>
            </a:spcBef>
            <a:spcAft>
              <a:spcPct val="35000"/>
            </a:spcAft>
            <a:buNone/>
          </a:pPr>
          <a:r>
            <a:rPr lang="en-US" sz="1000" kern="1200" dirty="0">
              <a:solidFill>
                <a:prstClr val="white"/>
              </a:solidFill>
              <a:latin typeface="Century Gothic" panose="020B0502020202020204"/>
              <a:ea typeface="+mn-ea"/>
              <a:cs typeface="+mn-cs"/>
            </a:rPr>
            <a:t>Customer Support Executives </a:t>
          </a:r>
          <a:r>
            <a:rPr lang="en-US" sz="1200" b="1" kern="1200" dirty="0">
              <a:solidFill>
                <a:prstClr val="white"/>
              </a:solidFill>
              <a:latin typeface="Century Gothic" panose="020B0502020202020204"/>
              <a:ea typeface="+mn-ea"/>
              <a:cs typeface="+mn-cs"/>
            </a:rPr>
            <a:t>Attitude</a:t>
          </a:r>
        </a:p>
      </dgm:t>
    </dgm:pt>
    <dgm:pt modelId="{28DC43D7-F88E-4FAB-8E08-9FB3B22D2CC2}" type="parTrans" cxnId="{344241A0-A6F5-461C-A9BB-FE46D756F846}">
      <dgm:prSet/>
      <dgm:spPr/>
      <dgm:t>
        <a:bodyPr/>
        <a:lstStyle/>
        <a:p>
          <a:endParaRPr lang="en-US"/>
        </a:p>
      </dgm:t>
    </dgm:pt>
    <dgm:pt modelId="{1FC9A9C7-19DB-4FEB-BBF4-ECFB9EAF5A94}" type="sibTrans" cxnId="{344241A0-A6F5-461C-A9BB-FE46D756F846}">
      <dgm:prSet/>
      <dgm:spPr/>
      <dgm:t>
        <a:bodyPr/>
        <a:lstStyle/>
        <a:p>
          <a:endParaRPr lang="en-US"/>
        </a:p>
      </dgm:t>
    </dgm:pt>
    <dgm:pt modelId="{D0552014-D242-449F-90F1-2EB94AD4EA5F}">
      <dgm:prSet custT="1"/>
      <dgm:spPr/>
      <dgm:t>
        <a:bodyPr/>
        <a:lstStyle/>
        <a:p>
          <a:pPr marL="0" lvl="0" indent="0" algn="ctr" defTabSz="444500">
            <a:lnSpc>
              <a:spcPct val="90000"/>
            </a:lnSpc>
            <a:spcBef>
              <a:spcPct val="0"/>
            </a:spcBef>
            <a:spcAft>
              <a:spcPct val="35000"/>
            </a:spcAft>
            <a:buNone/>
          </a:pPr>
          <a:r>
            <a:rPr lang="en-US" sz="1000" kern="1200" dirty="0">
              <a:solidFill>
                <a:prstClr val="white"/>
              </a:solidFill>
              <a:latin typeface="Century Gothic" panose="020B0502020202020204"/>
              <a:ea typeface="+mn-ea"/>
              <a:cs typeface="+mn-cs"/>
            </a:rPr>
            <a:t>Dissatisfaction about </a:t>
          </a:r>
          <a:r>
            <a:rPr lang="en-US" sz="1200" b="1" kern="1200" dirty="0">
              <a:solidFill>
                <a:prstClr val="white"/>
              </a:solidFill>
              <a:latin typeface="Century Gothic" panose="020B0502020202020204"/>
              <a:ea typeface="+mn-ea"/>
              <a:cs typeface="+mn-cs"/>
            </a:rPr>
            <a:t>Services</a:t>
          </a:r>
          <a:r>
            <a:rPr lang="en-US" sz="1000" b="1" kern="1200" dirty="0">
              <a:solidFill>
                <a:prstClr val="white"/>
              </a:solidFill>
              <a:latin typeface="Century Gothic" panose="020B0502020202020204"/>
              <a:ea typeface="+mn-ea"/>
              <a:cs typeface="+mn-cs"/>
            </a:rPr>
            <a:t> </a:t>
          </a:r>
          <a:r>
            <a:rPr lang="en-US" sz="1000" kern="1200" dirty="0">
              <a:solidFill>
                <a:prstClr val="white"/>
              </a:solidFill>
              <a:latin typeface="Century Gothic" panose="020B0502020202020204"/>
              <a:ea typeface="+mn-ea"/>
              <a:cs typeface="+mn-cs"/>
            </a:rPr>
            <a:t>offered</a:t>
          </a:r>
        </a:p>
      </dgm:t>
    </dgm:pt>
    <dgm:pt modelId="{CD25F7C5-B983-4FEB-8627-A8FF4CF19F72}" type="parTrans" cxnId="{66EAE5D6-90A5-4F80-A250-455A25803E5D}">
      <dgm:prSet/>
      <dgm:spPr/>
      <dgm:t>
        <a:bodyPr/>
        <a:lstStyle/>
        <a:p>
          <a:endParaRPr lang="en-US"/>
        </a:p>
      </dgm:t>
    </dgm:pt>
    <dgm:pt modelId="{AB2CB115-7B72-44F7-B7A8-AD433A66C830}" type="sibTrans" cxnId="{66EAE5D6-90A5-4F80-A250-455A25803E5D}">
      <dgm:prSet/>
      <dgm:spPr/>
      <dgm:t>
        <a:bodyPr/>
        <a:lstStyle/>
        <a:p>
          <a:endParaRPr lang="en-US"/>
        </a:p>
      </dgm:t>
    </dgm:pt>
    <dgm:pt modelId="{0D2C00D1-58B9-4407-BE1C-61D8F28DC800}">
      <dgm:prSet custT="1"/>
      <dgm:spPr/>
      <dgm:t>
        <a:bodyPr/>
        <a:lstStyle/>
        <a:p>
          <a:pPr marL="0" lvl="0" indent="0" algn="ctr" defTabSz="444500">
            <a:lnSpc>
              <a:spcPct val="90000"/>
            </a:lnSpc>
            <a:spcBef>
              <a:spcPct val="0"/>
            </a:spcBef>
            <a:spcAft>
              <a:spcPct val="35000"/>
            </a:spcAft>
            <a:buNone/>
          </a:pPr>
          <a:r>
            <a:rPr lang="en-US" sz="1200" b="1" kern="1200" dirty="0">
              <a:solidFill>
                <a:prstClr val="white"/>
              </a:solidFill>
              <a:latin typeface="Century Gothic" panose="020B0502020202020204"/>
              <a:ea typeface="+mn-ea"/>
              <a:cs typeface="+mn-cs"/>
            </a:rPr>
            <a:t>Price</a:t>
          </a:r>
        </a:p>
      </dgm:t>
    </dgm:pt>
    <dgm:pt modelId="{7360C2FB-0EFB-4F2F-97E9-7C486C4EF7D1}" type="parTrans" cxnId="{DE5C3BA0-7BCF-49A0-AD83-31762C28B6C9}">
      <dgm:prSet/>
      <dgm:spPr/>
      <dgm:t>
        <a:bodyPr/>
        <a:lstStyle/>
        <a:p>
          <a:endParaRPr lang="en-US"/>
        </a:p>
      </dgm:t>
    </dgm:pt>
    <dgm:pt modelId="{394FF66B-E4D1-4F01-821F-0192A048F4EF}" type="sibTrans" cxnId="{DE5C3BA0-7BCF-49A0-AD83-31762C28B6C9}">
      <dgm:prSet/>
      <dgm:spPr/>
      <dgm:t>
        <a:bodyPr/>
        <a:lstStyle/>
        <a:p>
          <a:endParaRPr lang="en-US"/>
        </a:p>
      </dgm:t>
    </dgm:pt>
    <dgm:pt modelId="{BA49CE9A-33BD-4AE3-9E18-81E645E63E00}" type="pres">
      <dgm:prSet presAssocID="{ADB1970F-2E5D-4B33-A31A-A4A4804FB3FE}" presName="diagram" presStyleCnt="0">
        <dgm:presLayoutVars>
          <dgm:dir/>
          <dgm:resizeHandles val="exact"/>
        </dgm:presLayoutVars>
      </dgm:prSet>
      <dgm:spPr/>
    </dgm:pt>
    <dgm:pt modelId="{D54BE9A4-FF10-4E7C-AE3D-74B40546E010}" type="pres">
      <dgm:prSet presAssocID="{B4A369D4-7FC6-4E29-BD54-70DC293F3FD7}" presName="arrow" presStyleLbl="node1" presStyleIdx="0" presStyleCnt="4">
        <dgm:presLayoutVars>
          <dgm:bulletEnabled val="1"/>
        </dgm:presLayoutVars>
      </dgm:prSet>
      <dgm:spPr/>
    </dgm:pt>
    <dgm:pt modelId="{62532BD3-A2CB-4690-872F-74B99808FE57}" type="pres">
      <dgm:prSet presAssocID="{6A48361C-9F32-47F4-9032-7E7133786B3D}" presName="arrow" presStyleLbl="node1" presStyleIdx="1" presStyleCnt="4">
        <dgm:presLayoutVars>
          <dgm:bulletEnabled val="1"/>
        </dgm:presLayoutVars>
      </dgm:prSet>
      <dgm:spPr/>
    </dgm:pt>
    <dgm:pt modelId="{0AD788DA-1643-4CB4-BF1B-DDFE21C71363}" type="pres">
      <dgm:prSet presAssocID="{D0552014-D242-449F-90F1-2EB94AD4EA5F}" presName="arrow" presStyleLbl="node1" presStyleIdx="2" presStyleCnt="4" custRadScaleRad="99185">
        <dgm:presLayoutVars>
          <dgm:bulletEnabled val="1"/>
        </dgm:presLayoutVars>
      </dgm:prSet>
      <dgm:spPr/>
    </dgm:pt>
    <dgm:pt modelId="{EE7A5A53-DDB3-4AA8-AE04-DF2AC89B8B20}" type="pres">
      <dgm:prSet presAssocID="{0D2C00D1-58B9-4407-BE1C-61D8F28DC800}" presName="arrow" presStyleLbl="node1" presStyleIdx="3" presStyleCnt="4">
        <dgm:presLayoutVars>
          <dgm:bulletEnabled val="1"/>
        </dgm:presLayoutVars>
      </dgm:prSet>
      <dgm:spPr/>
    </dgm:pt>
  </dgm:ptLst>
  <dgm:cxnLst>
    <dgm:cxn modelId="{ADBC5A20-2DD0-4699-A2F7-D13A43C44A55}" type="presOf" srcId="{D0552014-D242-449F-90F1-2EB94AD4EA5F}" destId="{0AD788DA-1643-4CB4-BF1B-DDFE21C71363}" srcOrd="0" destOrd="0" presId="urn:microsoft.com/office/officeart/2005/8/layout/arrow5"/>
    <dgm:cxn modelId="{BA7A4D5D-DA16-4199-8B38-01E7DD130A8F}" type="presOf" srcId="{0D2C00D1-58B9-4407-BE1C-61D8F28DC800}" destId="{EE7A5A53-DDB3-4AA8-AE04-DF2AC89B8B20}" srcOrd="0" destOrd="0" presId="urn:microsoft.com/office/officeart/2005/8/layout/arrow5"/>
    <dgm:cxn modelId="{53DE2386-AB20-440F-85CC-02566D073127}" type="presOf" srcId="{B4A369D4-7FC6-4E29-BD54-70DC293F3FD7}" destId="{D54BE9A4-FF10-4E7C-AE3D-74B40546E010}" srcOrd="0" destOrd="0" presId="urn:microsoft.com/office/officeart/2005/8/layout/arrow5"/>
    <dgm:cxn modelId="{8F837F8A-EA37-4663-8FAA-B3F29E38D5C0}" srcId="{ADB1970F-2E5D-4B33-A31A-A4A4804FB3FE}" destId="{B4A369D4-7FC6-4E29-BD54-70DC293F3FD7}" srcOrd="0" destOrd="0" parTransId="{11DDA491-5860-4E40-B062-60ACF2E7FC34}" sibTransId="{229570F1-E2FF-4269-8137-0A3EE4FA78EE}"/>
    <dgm:cxn modelId="{DE5C3BA0-7BCF-49A0-AD83-31762C28B6C9}" srcId="{ADB1970F-2E5D-4B33-A31A-A4A4804FB3FE}" destId="{0D2C00D1-58B9-4407-BE1C-61D8F28DC800}" srcOrd="3" destOrd="0" parTransId="{7360C2FB-0EFB-4F2F-97E9-7C486C4EF7D1}" sibTransId="{394FF66B-E4D1-4F01-821F-0192A048F4EF}"/>
    <dgm:cxn modelId="{344241A0-A6F5-461C-A9BB-FE46D756F846}" srcId="{ADB1970F-2E5D-4B33-A31A-A4A4804FB3FE}" destId="{6A48361C-9F32-47F4-9032-7E7133786B3D}" srcOrd="1" destOrd="0" parTransId="{28DC43D7-F88E-4FAB-8E08-9FB3B22D2CC2}" sibTransId="{1FC9A9C7-19DB-4FEB-BBF4-ECFB9EAF5A94}"/>
    <dgm:cxn modelId="{0AD878B1-1A64-45BC-9EF7-F44EAD13BC35}" type="presOf" srcId="{ADB1970F-2E5D-4B33-A31A-A4A4804FB3FE}" destId="{BA49CE9A-33BD-4AE3-9E18-81E645E63E00}" srcOrd="0" destOrd="0" presId="urn:microsoft.com/office/officeart/2005/8/layout/arrow5"/>
    <dgm:cxn modelId="{6038F1CC-35D7-4614-B6E3-F6D156694568}" type="presOf" srcId="{6A48361C-9F32-47F4-9032-7E7133786B3D}" destId="{62532BD3-A2CB-4690-872F-74B99808FE57}" srcOrd="0" destOrd="0" presId="urn:microsoft.com/office/officeart/2005/8/layout/arrow5"/>
    <dgm:cxn modelId="{66EAE5D6-90A5-4F80-A250-455A25803E5D}" srcId="{ADB1970F-2E5D-4B33-A31A-A4A4804FB3FE}" destId="{D0552014-D242-449F-90F1-2EB94AD4EA5F}" srcOrd="2" destOrd="0" parTransId="{CD25F7C5-B983-4FEB-8627-A8FF4CF19F72}" sibTransId="{AB2CB115-7B72-44F7-B7A8-AD433A66C830}"/>
    <dgm:cxn modelId="{159A07DA-0646-46FB-A4BE-ED8664A7763B}" type="presParOf" srcId="{BA49CE9A-33BD-4AE3-9E18-81E645E63E00}" destId="{D54BE9A4-FF10-4E7C-AE3D-74B40546E010}" srcOrd="0" destOrd="0" presId="urn:microsoft.com/office/officeart/2005/8/layout/arrow5"/>
    <dgm:cxn modelId="{6DDBF3A8-A54D-4496-907C-76EFCD262515}" type="presParOf" srcId="{BA49CE9A-33BD-4AE3-9E18-81E645E63E00}" destId="{62532BD3-A2CB-4690-872F-74B99808FE57}" srcOrd="1" destOrd="0" presId="urn:microsoft.com/office/officeart/2005/8/layout/arrow5"/>
    <dgm:cxn modelId="{9833DC67-7BA6-4B4E-A829-65F3EBE47AD6}" type="presParOf" srcId="{BA49CE9A-33BD-4AE3-9E18-81E645E63E00}" destId="{0AD788DA-1643-4CB4-BF1B-DDFE21C71363}" srcOrd="2" destOrd="0" presId="urn:microsoft.com/office/officeart/2005/8/layout/arrow5"/>
    <dgm:cxn modelId="{B281CD96-63E0-413D-9F4D-C078715F79CF}" type="presParOf" srcId="{BA49CE9A-33BD-4AE3-9E18-81E645E63E00}" destId="{EE7A5A53-DDB3-4AA8-AE04-DF2AC89B8B20}" srcOrd="3"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824FE5-5402-486C-809D-9C2D5AD5376D}"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C3022DE9-FBE5-404A-8796-A144FC369FE6}">
      <dgm:prSet/>
      <dgm:spPr/>
      <dgm:t>
        <a:bodyPr/>
        <a:lstStyle/>
        <a:p>
          <a:r>
            <a:rPr lang="en-US"/>
            <a:t>Personalized offers and discounts</a:t>
          </a:r>
        </a:p>
      </dgm:t>
    </dgm:pt>
    <dgm:pt modelId="{5094FAC2-8FFA-492E-94C3-7DE053A0932A}" type="parTrans" cxnId="{0F9523AF-7FDC-41AC-A943-C7F103EE836E}">
      <dgm:prSet/>
      <dgm:spPr/>
      <dgm:t>
        <a:bodyPr/>
        <a:lstStyle/>
        <a:p>
          <a:endParaRPr lang="en-US"/>
        </a:p>
      </dgm:t>
    </dgm:pt>
    <dgm:pt modelId="{208C540D-53DC-45B1-A74A-A741FB2ED7D0}" type="sibTrans" cxnId="{0F9523AF-7FDC-41AC-A943-C7F103EE836E}">
      <dgm:prSet/>
      <dgm:spPr/>
      <dgm:t>
        <a:bodyPr/>
        <a:lstStyle/>
        <a:p>
          <a:endParaRPr lang="en-US"/>
        </a:p>
      </dgm:t>
    </dgm:pt>
    <dgm:pt modelId="{C1DA3CB6-B11C-49B2-A4CA-2EECFB96459C}">
      <dgm:prSet/>
      <dgm:spPr/>
      <dgm:t>
        <a:bodyPr/>
        <a:lstStyle/>
        <a:p>
          <a:r>
            <a:rPr lang="en-US"/>
            <a:t>Improved customer support and engagement</a:t>
          </a:r>
        </a:p>
      </dgm:t>
    </dgm:pt>
    <dgm:pt modelId="{1C6A1BCF-2B9C-4C49-92F3-9197FA58450D}" type="parTrans" cxnId="{A171F50B-0C23-4F6A-9C5E-982FF3CE4557}">
      <dgm:prSet/>
      <dgm:spPr/>
      <dgm:t>
        <a:bodyPr/>
        <a:lstStyle/>
        <a:p>
          <a:endParaRPr lang="en-US"/>
        </a:p>
      </dgm:t>
    </dgm:pt>
    <dgm:pt modelId="{73F3CA91-A9C8-4FD0-BBCD-07CD83E2069B}" type="sibTrans" cxnId="{A171F50B-0C23-4F6A-9C5E-982FF3CE4557}">
      <dgm:prSet/>
      <dgm:spPr/>
      <dgm:t>
        <a:bodyPr/>
        <a:lstStyle/>
        <a:p>
          <a:endParaRPr lang="en-US"/>
        </a:p>
      </dgm:t>
    </dgm:pt>
    <dgm:pt modelId="{6A2FFE70-8B4E-4F8B-9B86-3F4030DDF9AC}">
      <dgm:prSet/>
      <dgm:spPr/>
      <dgm:t>
        <a:bodyPr/>
        <a:lstStyle/>
        <a:p>
          <a:r>
            <a:rPr lang="en-US"/>
            <a:t>Long-term contract incentives</a:t>
          </a:r>
        </a:p>
      </dgm:t>
    </dgm:pt>
    <dgm:pt modelId="{35EC1FEE-B427-4EA4-8E5E-63819FA1EA93}" type="parTrans" cxnId="{F93FEAF6-2DFF-430E-AA49-906101DAD9E6}">
      <dgm:prSet/>
      <dgm:spPr/>
      <dgm:t>
        <a:bodyPr/>
        <a:lstStyle/>
        <a:p>
          <a:endParaRPr lang="en-US"/>
        </a:p>
      </dgm:t>
    </dgm:pt>
    <dgm:pt modelId="{1530791C-F81D-4967-BA36-6DE0138937DF}" type="sibTrans" cxnId="{F93FEAF6-2DFF-430E-AA49-906101DAD9E6}">
      <dgm:prSet/>
      <dgm:spPr/>
      <dgm:t>
        <a:bodyPr/>
        <a:lstStyle/>
        <a:p>
          <a:endParaRPr lang="en-US"/>
        </a:p>
      </dgm:t>
    </dgm:pt>
    <dgm:pt modelId="{1F7ED078-B8F2-4BDE-B4D6-9FF75915F478}">
      <dgm:prSet/>
      <dgm:spPr/>
      <dgm:t>
        <a:bodyPr/>
        <a:lstStyle/>
        <a:p>
          <a:r>
            <a:rPr lang="en-US"/>
            <a:t>Targeted marketing campaigns</a:t>
          </a:r>
        </a:p>
      </dgm:t>
    </dgm:pt>
    <dgm:pt modelId="{8F391404-62D5-4520-B5DC-81991E6A67B7}" type="parTrans" cxnId="{1B6A4EB0-4759-478F-ACAF-CCE2066549EB}">
      <dgm:prSet/>
      <dgm:spPr/>
      <dgm:t>
        <a:bodyPr/>
        <a:lstStyle/>
        <a:p>
          <a:endParaRPr lang="en-US"/>
        </a:p>
      </dgm:t>
    </dgm:pt>
    <dgm:pt modelId="{B4C09CBE-8FC1-4A07-A77B-46439EBAC0EF}" type="sibTrans" cxnId="{1B6A4EB0-4759-478F-ACAF-CCE2066549EB}">
      <dgm:prSet/>
      <dgm:spPr/>
      <dgm:t>
        <a:bodyPr/>
        <a:lstStyle/>
        <a:p>
          <a:endParaRPr lang="en-US"/>
        </a:p>
      </dgm:t>
    </dgm:pt>
    <dgm:pt modelId="{25C8714E-8DC6-4BFE-9013-D3E17D78CC16}" type="pres">
      <dgm:prSet presAssocID="{98824FE5-5402-486C-809D-9C2D5AD5376D}" presName="outerComposite" presStyleCnt="0">
        <dgm:presLayoutVars>
          <dgm:chMax val="5"/>
          <dgm:dir/>
          <dgm:resizeHandles val="exact"/>
        </dgm:presLayoutVars>
      </dgm:prSet>
      <dgm:spPr/>
    </dgm:pt>
    <dgm:pt modelId="{A8B98500-3262-4021-A7A2-B2186A35D949}" type="pres">
      <dgm:prSet presAssocID="{98824FE5-5402-486C-809D-9C2D5AD5376D}" presName="dummyMaxCanvas" presStyleCnt="0">
        <dgm:presLayoutVars/>
      </dgm:prSet>
      <dgm:spPr/>
    </dgm:pt>
    <dgm:pt modelId="{AD188A19-F5CE-49A2-99A2-E5F6CBC8DB19}" type="pres">
      <dgm:prSet presAssocID="{98824FE5-5402-486C-809D-9C2D5AD5376D}" presName="FourNodes_1" presStyleLbl="node1" presStyleIdx="0" presStyleCnt="4">
        <dgm:presLayoutVars>
          <dgm:bulletEnabled val="1"/>
        </dgm:presLayoutVars>
      </dgm:prSet>
      <dgm:spPr/>
    </dgm:pt>
    <dgm:pt modelId="{0BB73F9F-20AC-4B5C-B007-D7688F48BC1A}" type="pres">
      <dgm:prSet presAssocID="{98824FE5-5402-486C-809D-9C2D5AD5376D}" presName="FourNodes_2" presStyleLbl="node1" presStyleIdx="1" presStyleCnt="4">
        <dgm:presLayoutVars>
          <dgm:bulletEnabled val="1"/>
        </dgm:presLayoutVars>
      </dgm:prSet>
      <dgm:spPr/>
    </dgm:pt>
    <dgm:pt modelId="{D34E66B7-2D04-490C-9255-840FB900953B}" type="pres">
      <dgm:prSet presAssocID="{98824FE5-5402-486C-809D-9C2D5AD5376D}" presName="FourNodes_3" presStyleLbl="node1" presStyleIdx="2" presStyleCnt="4">
        <dgm:presLayoutVars>
          <dgm:bulletEnabled val="1"/>
        </dgm:presLayoutVars>
      </dgm:prSet>
      <dgm:spPr/>
    </dgm:pt>
    <dgm:pt modelId="{17F014C0-6DD5-4C43-AFC8-9E9C0B4F16E1}" type="pres">
      <dgm:prSet presAssocID="{98824FE5-5402-486C-809D-9C2D5AD5376D}" presName="FourNodes_4" presStyleLbl="node1" presStyleIdx="3" presStyleCnt="4">
        <dgm:presLayoutVars>
          <dgm:bulletEnabled val="1"/>
        </dgm:presLayoutVars>
      </dgm:prSet>
      <dgm:spPr/>
    </dgm:pt>
    <dgm:pt modelId="{E3DAF274-65A9-4131-B7CF-6C0FC742F906}" type="pres">
      <dgm:prSet presAssocID="{98824FE5-5402-486C-809D-9C2D5AD5376D}" presName="FourConn_1-2" presStyleLbl="fgAccFollowNode1" presStyleIdx="0" presStyleCnt="3">
        <dgm:presLayoutVars>
          <dgm:bulletEnabled val="1"/>
        </dgm:presLayoutVars>
      </dgm:prSet>
      <dgm:spPr/>
    </dgm:pt>
    <dgm:pt modelId="{F7928844-26DD-40CE-A8A1-7896CBF7E388}" type="pres">
      <dgm:prSet presAssocID="{98824FE5-5402-486C-809D-9C2D5AD5376D}" presName="FourConn_2-3" presStyleLbl="fgAccFollowNode1" presStyleIdx="1" presStyleCnt="3">
        <dgm:presLayoutVars>
          <dgm:bulletEnabled val="1"/>
        </dgm:presLayoutVars>
      </dgm:prSet>
      <dgm:spPr/>
    </dgm:pt>
    <dgm:pt modelId="{B58410F7-F9D4-4011-AB6F-AC5CCA976268}" type="pres">
      <dgm:prSet presAssocID="{98824FE5-5402-486C-809D-9C2D5AD5376D}" presName="FourConn_3-4" presStyleLbl="fgAccFollowNode1" presStyleIdx="2" presStyleCnt="3">
        <dgm:presLayoutVars>
          <dgm:bulletEnabled val="1"/>
        </dgm:presLayoutVars>
      </dgm:prSet>
      <dgm:spPr/>
    </dgm:pt>
    <dgm:pt modelId="{C3FD67BE-52BE-40E4-9A24-73665763E691}" type="pres">
      <dgm:prSet presAssocID="{98824FE5-5402-486C-809D-9C2D5AD5376D}" presName="FourNodes_1_text" presStyleLbl="node1" presStyleIdx="3" presStyleCnt="4">
        <dgm:presLayoutVars>
          <dgm:bulletEnabled val="1"/>
        </dgm:presLayoutVars>
      </dgm:prSet>
      <dgm:spPr/>
    </dgm:pt>
    <dgm:pt modelId="{4AC980FC-9E91-4AFA-A858-EBE5550C7D3A}" type="pres">
      <dgm:prSet presAssocID="{98824FE5-5402-486C-809D-9C2D5AD5376D}" presName="FourNodes_2_text" presStyleLbl="node1" presStyleIdx="3" presStyleCnt="4">
        <dgm:presLayoutVars>
          <dgm:bulletEnabled val="1"/>
        </dgm:presLayoutVars>
      </dgm:prSet>
      <dgm:spPr/>
    </dgm:pt>
    <dgm:pt modelId="{F2348E47-E0C7-4A30-BA54-7703D6D9AE25}" type="pres">
      <dgm:prSet presAssocID="{98824FE5-5402-486C-809D-9C2D5AD5376D}" presName="FourNodes_3_text" presStyleLbl="node1" presStyleIdx="3" presStyleCnt="4">
        <dgm:presLayoutVars>
          <dgm:bulletEnabled val="1"/>
        </dgm:presLayoutVars>
      </dgm:prSet>
      <dgm:spPr/>
    </dgm:pt>
    <dgm:pt modelId="{A3944A41-08FE-4AE9-B970-92EF1BF96518}" type="pres">
      <dgm:prSet presAssocID="{98824FE5-5402-486C-809D-9C2D5AD5376D}" presName="FourNodes_4_text" presStyleLbl="node1" presStyleIdx="3" presStyleCnt="4">
        <dgm:presLayoutVars>
          <dgm:bulletEnabled val="1"/>
        </dgm:presLayoutVars>
      </dgm:prSet>
      <dgm:spPr/>
    </dgm:pt>
  </dgm:ptLst>
  <dgm:cxnLst>
    <dgm:cxn modelId="{59040200-A11F-4B05-BA39-E8B84884DEAE}" type="presOf" srcId="{C3022DE9-FBE5-404A-8796-A144FC369FE6}" destId="{AD188A19-F5CE-49A2-99A2-E5F6CBC8DB19}" srcOrd="0" destOrd="0" presId="urn:microsoft.com/office/officeart/2005/8/layout/vProcess5"/>
    <dgm:cxn modelId="{A171F50B-0C23-4F6A-9C5E-982FF3CE4557}" srcId="{98824FE5-5402-486C-809D-9C2D5AD5376D}" destId="{C1DA3CB6-B11C-49B2-A4CA-2EECFB96459C}" srcOrd="1" destOrd="0" parTransId="{1C6A1BCF-2B9C-4C49-92F3-9197FA58450D}" sibTransId="{73F3CA91-A9C8-4FD0-BBCD-07CD83E2069B}"/>
    <dgm:cxn modelId="{BEB6A91C-9410-4B26-A9AE-B9725750537C}" type="presOf" srcId="{1F7ED078-B8F2-4BDE-B4D6-9FF75915F478}" destId="{A3944A41-08FE-4AE9-B970-92EF1BF96518}" srcOrd="1" destOrd="0" presId="urn:microsoft.com/office/officeart/2005/8/layout/vProcess5"/>
    <dgm:cxn modelId="{9D6AA030-1525-40BA-9692-3C8C4E36372B}" type="presOf" srcId="{1F7ED078-B8F2-4BDE-B4D6-9FF75915F478}" destId="{17F014C0-6DD5-4C43-AFC8-9E9C0B4F16E1}" srcOrd="0" destOrd="0" presId="urn:microsoft.com/office/officeart/2005/8/layout/vProcess5"/>
    <dgm:cxn modelId="{F5D85F35-9187-4C01-B8E4-917E662EF882}" type="presOf" srcId="{C3022DE9-FBE5-404A-8796-A144FC369FE6}" destId="{C3FD67BE-52BE-40E4-9A24-73665763E691}" srcOrd="1" destOrd="0" presId="urn:microsoft.com/office/officeart/2005/8/layout/vProcess5"/>
    <dgm:cxn modelId="{CFFFA56D-6C57-4030-842F-257817C9A245}" type="presOf" srcId="{6A2FFE70-8B4E-4F8B-9B86-3F4030DDF9AC}" destId="{F2348E47-E0C7-4A30-BA54-7703D6D9AE25}" srcOrd="1" destOrd="0" presId="urn:microsoft.com/office/officeart/2005/8/layout/vProcess5"/>
    <dgm:cxn modelId="{EDDFAE7B-543F-49FE-BB4B-DED4EC88AB2B}" type="presOf" srcId="{C1DA3CB6-B11C-49B2-A4CA-2EECFB96459C}" destId="{0BB73F9F-20AC-4B5C-B007-D7688F48BC1A}" srcOrd="0" destOrd="0" presId="urn:microsoft.com/office/officeart/2005/8/layout/vProcess5"/>
    <dgm:cxn modelId="{E05A699B-274B-4957-86E1-57DF3EC94B44}" type="presOf" srcId="{208C540D-53DC-45B1-A74A-A741FB2ED7D0}" destId="{E3DAF274-65A9-4131-B7CF-6C0FC742F906}" srcOrd="0" destOrd="0" presId="urn:microsoft.com/office/officeart/2005/8/layout/vProcess5"/>
    <dgm:cxn modelId="{0F9523AF-7FDC-41AC-A943-C7F103EE836E}" srcId="{98824FE5-5402-486C-809D-9C2D5AD5376D}" destId="{C3022DE9-FBE5-404A-8796-A144FC369FE6}" srcOrd="0" destOrd="0" parTransId="{5094FAC2-8FFA-492E-94C3-7DE053A0932A}" sibTransId="{208C540D-53DC-45B1-A74A-A741FB2ED7D0}"/>
    <dgm:cxn modelId="{1B6A4EB0-4759-478F-ACAF-CCE2066549EB}" srcId="{98824FE5-5402-486C-809D-9C2D5AD5376D}" destId="{1F7ED078-B8F2-4BDE-B4D6-9FF75915F478}" srcOrd="3" destOrd="0" parTransId="{8F391404-62D5-4520-B5DC-81991E6A67B7}" sibTransId="{B4C09CBE-8FC1-4A07-A77B-46439EBAC0EF}"/>
    <dgm:cxn modelId="{6871C8C4-E50A-4EBE-B6FE-CDA6321BBFA8}" type="presOf" srcId="{98824FE5-5402-486C-809D-9C2D5AD5376D}" destId="{25C8714E-8DC6-4BFE-9013-D3E17D78CC16}" srcOrd="0" destOrd="0" presId="urn:microsoft.com/office/officeart/2005/8/layout/vProcess5"/>
    <dgm:cxn modelId="{4F1642D4-5480-47F6-89D8-91151BD10004}" type="presOf" srcId="{C1DA3CB6-B11C-49B2-A4CA-2EECFB96459C}" destId="{4AC980FC-9E91-4AFA-A858-EBE5550C7D3A}" srcOrd="1" destOrd="0" presId="urn:microsoft.com/office/officeart/2005/8/layout/vProcess5"/>
    <dgm:cxn modelId="{AF107FE4-56E8-455B-8A74-4B8DAE2B980B}" type="presOf" srcId="{73F3CA91-A9C8-4FD0-BBCD-07CD83E2069B}" destId="{F7928844-26DD-40CE-A8A1-7896CBF7E388}" srcOrd="0" destOrd="0" presId="urn:microsoft.com/office/officeart/2005/8/layout/vProcess5"/>
    <dgm:cxn modelId="{9294C1E4-4CA4-4B77-B10B-498C584426F8}" type="presOf" srcId="{1530791C-F81D-4967-BA36-6DE0138937DF}" destId="{B58410F7-F9D4-4011-AB6F-AC5CCA976268}" srcOrd="0" destOrd="0" presId="urn:microsoft.com/office/officeart/2005/8/layout/vProcess5"/>
    <dgm:cxn modelId="{F93FEAF6-2DFF-430E-AA49-906101DAD9E6}" srcId="{98824FE5-5402-486C-809D-9C2D5AD5376D}" destId="{6A2FFE70-8B4E-4F8B-9B86-3F4030DDF9AC}" srcOrd="2" destOrd="0" parTransId="{35EC1FEE-B427-4EA4-8E5E-63819FA1EA93}" sibTransId="{1530791C-F81D-4967-BA36-6DE0138937DF}"/>
    <dgm:cxn modelId="{BB8A6DFC-E61E-4FB8-AA8A-CA343A4B120D}" type="presOf" srcId="{6A2FFE70-8B4E-4F8B-9B86-3F4030DDF9AC}" destId="{D34E66B7-2D04-490C-9255-840FB900953B}" srcOrd="0" destOrd="0" presId="urn:microsoft.com/office/officeart/2005/8/layout/vProcess5"/>
    <dgm:cxn modelId="{A888481A-42F2-4546-BE5F-411B89FA5327}" type="presParOf" srcId="{25C8714E-8DC6-4BFE-9013-D3E17D78CC16}" destId="{A8B98500-3262-4021-A7A2-B2186A35D949}" srcOrd="0" destOrd="0" presId="urn:microsoft.com/office/officeart/2005/8/layout/vProcess5"/>
    <dgm:cxn modelId="{E4A0E6F0-FEC6-4948-AD27-A7C67F1039E0}" type="presParOf" srcId="{25C8714E-8DC6-4BFE-9013-D3E17D78CC16}" destId="{AD188A19-F5CE-49A2-99A2-E5F6CBC8DB19}" srcOrd="1" destOrd="0" presId="urn:microsoft.com/office/officeart/2005/8/layout/vProcess5"/>
    <dgm:cxn modelId="{874E95B2-CF43-450E-8366-ED7833C520D8}" type="presParOf" srcId="{25C8714E-8DC6-4BFE-9013-D3E17D78CC16}" destId="{0BB73F9F-20AC-4B5C-B007-D7688F48BC1A}" srcOrd="2" destOrd="0" presId="urn:microsoft.com/office/officeart/2005/8/layout/vProcess5"/>
    <dgm:cxn modelId="{C6153F1E-0C86-400C-82E8-2EE7848E4B69}" type="presParOf" srcId="{25C8714E-8DC6-4BFE-9013-D3E17D78CC16}" destId="{D34E66B7-2D04-490C-9255-840FB900953B}" srcOrd="3" destOrd="0" presId="urn:microsoft.com/office/officeart/2005/8/layout/vProcess5"/>
    <dgm:cxn modelId="{E63D19A6-EA1F-4C51-B790-B291A440F29D}" type="presParOf" srcId="{25C8714E-8DC6-4BFE-9013-D3E17D78CC16}" destId="{17F014C0-6DD5-4C43-AFC8-9E9C0B4F16E1}" srcOrd="4" destOrd="0" presId="urn:microsoft.com/office/officeart/2005/8/layout/vProcess5"/>
    <dgm:cxn modelId="{FE001195-A92F-4746-A5A6-36A8416010A0}" type="presParOf" srcId="{25C8714E-8DC6-4BFE-9013-D3E17D78CC16}" destId="{E3DAF274-65A9-4131-B7CF-6C0FC742F906}" srcOrd="5" destOrd="0" presId="urn:microsoft.com/office/officeart/2005/8/layout/vProcess5"/>
    <dgm:cxn modelId="{E082DD74-6DF7-4ADA-988A-1E9F0B8ED447}" type="presParOf" srcId="{25C8714E-8DC6-4BFE-9013-D3E17D78CC16}" destId="{F7928844-26DD-40CE-A8A1-7896CBF7E388}" srcOrd="6" destOrd="0" presId="urn:microsoft.com/office/officeart/2005/8/layout/vProcess5"/>
    <dgm:cxn modelId="{2A6E5098-E0A4-49F9-9E85-3AA04EFD0C20}" type="presParOf" srcId="{25C8714E-8DC6-4BFE-9013-D3E17D78CC16}" destId="{B58410F7-F9D4-4011-AB6F-AC5CCA976268}" srcOrd="7" destOrd="0" presId="urn:microsoft.com/office/officeart/2005/8/layout/vProcess5"/>
    <dgm:cxn modelId="{B4740322-A1AF-48CD-AF30-E158D0871E19}" type="presParOf" srcId="{25C8714E-8DC6-4BFE-9013-D3E17D78CC16}" destId="{C3FD67BE-52BE-40E4-9A24-73665763E691}" srcOrd="8" destOrd="0" presId="urn:microsoft.com/office/officeart/2005/8/layout/vProcess5"/>
    <dgm:cxn modelId="{71C5EAD5-7FAA-47E6-8E91-AAA3E7306FCD}" type="presParOf" srcId="{25C8714E-8DC6-4BFE-9013-D3E17D78CC16}" destId="{4AC980FC-9E91-4AFA-A858-EBE5550C7D3A}" srcOrd="9" destOrd="0" presId="urn:microsoft.com/office/officeart/2005/8/layout/vProcess5"/>
    <dgm:cxn modelId="{B0130A26-5287-4755-822E-CDCD5F5BD3C2}" type="presParOf" srcId="{25C8714E-8DC6-4BFE-9013-D3E17D78CC16}" destId="{F2348E47-E0C7-4A30-BA54-7703D6D9AE25}" srcOrd="10" destOrd="0" presId="urn:microsoft.com/office/officeart/2005/8/layout/vProcess5"/>
    <dgm:cxn modelId="{E681B6F2-5304-4FCB-A128-5632955FD5BA}" type="presParOf" srcId="{25C8714E-8DC6-4BFE-9013-D3E17D78CC16}" destId="{A3944A41-08FE-4AE9-B970-92EF1BF9651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A4B07-28AC-4E71-9CCF-7A9E3891643A}">
      <dsp:nvSpPr>
        <dsp:cNvPr id="0" name=""/>
        <dsp:cNvSpPr/>
      </dsp:nvSpPr>
      <dsp:spPr>
        <a:xfrm>
          <a:off x="462587" y="1955"/>
          <a:ext cx="2023304" cy="1213982"/>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Understanding Customer Churn</a:t>
          </a:r>
        </a:p>
      </dsp:txBody>
      <dsp:txXfrm>
        <a:off x="462587" y="1955"/>
        <a:ext cx="2023304" cy="1213982"/>
      </dsp:txXfrm>
    </dsp:sp>
    <dsp:sp modelId="{E12B57EC-9EB4-4B7E-9F3B-8AC1C3726088}">
      <dsp:nvSpPr>
        <dsp:cNvPr id="0" name=""/>
        <dsp:cNvSpPr/>
      </dsp:nvSpPr>
      <dsp:spPr>
        <a:xfrm>
          <a:off x="2688221" y="1955"/>
          <a:ext cx="2023304" cy="1213982"/>
        </a:xfrm>
        <a:prstGeom prst="rect">
          <a:avLst/>
        </a:prstGeom>
        <a:gradFill rotWithShape="0">
          <a:gsLst>
            <a:gs pos="0">
              <a:schemeClr val="accent2">
                <a:hueOff val="-2470715"/>
                <a:satOff val="113"/>
                <a:lumOff val="0"/>
                <a:alphaOff val="0"/>
                <a:tint val="98000"/>
                <a:lumMod val="114000"/>
              </a:schemeClr>
            </a:gs>
            <a:gs pos="100000">
              <a:schemeClr val="accent2">
                <a:hueOff val="-2470715"/>
                <a:satOff val="113"/>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Overview</a:t>
          </a:r>
        </a:p>
      </dsp:txBody>
      <dsp:txXfrm>
        <a:off x="2688221" y="1955"/>
        <a:ext cx="2023304" cy="1213982"/>
      </dsp:txXfrm>
    </dsp:sp>
    <dsp:sp modelId="{783102AC-D102-45E5-A4A0-F145477ED5D0}">
      <dsp:nvSpPr>
        <dsp:cNvPr id="0" name=""/>
        <dsp:cNvSpPr/>
      </dsp:nvSpPr>
      <dsp:spPr>
        <a:xfrm>
          <a:off x="4913856" y="1955"/>
          <a:ext cx="2023304" cy="1213982"/>
        </a:xfrm>
        <a:prstGeom prst="rect">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Exploratory Data Analysis</a:t>
          </a:r>
        </a:p>
      </dsp:txBody>
      <dsp:txXfrm>
        <a:off x="4913856" y="1955"/>
        <a:ext cx="2023304" cy="1213982"/>
      </dsp:txXfrm>
    </dsp:sp>
    <dsp:sp modelId="{18662497-8394-48A8-A4C3-FC486A2AE962}">
      <dsp:nvSpPr>
        <dsp:cNvPr id="0" name=""/>
        <dsp:cNvSpPr/>
      </dsp:nvSpPr>
      <dsp:spPr>
        <a:xfrm>
          <a:off x="7139491" y="1955"/>
          <a:ext cx="2023304" cy="1213982"/>
        </a:xfrm>
        <a:prstGeom prst="rect">
          <a:avLst/>
        </a:prstGeom>
        <a:gradFill rotWithShape="0">
          <a:gsLst>
            <a:gs pos="0">
              <a:schemeClr val="accent2">
                <a:hueOff val="-7412145"/>
                <a:satOff val="338"/>
                <a:lumOff val="0"/>
                <a:alphaOff val="0"/>
                <a:tint val="98000"/>
                <a:lumMod val="114000"/>
              </a:schemeClr>
            </a:gs>
            <a:gs pos="100000">
              <a:schemeClr val="accent2">
                <a:hueOff val="-7412145"/>
                <a:satOff val="338"/>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Machine Learning Models</a:t>
          </a:r>
          <a:endParaRPr lang="en-US" sz="1600" kern="1200"/>
        </a:p>
      </dsp:txBody>
      <dsp:txXfrm>
        <a:off x="7139491" y="1955"/>
        <a:ext cx="2023304" cy="1213982"/>
      </dsp:txXfrm>
    </dsp:sp>
    <dsp:sp modelId="{5B6A70E6-AE15-4CAD-9696-071D7210B1CD}">
      <dsp:nvSpPr>
        <dsp:cNvPr id="0" name=""/>
        <dsp:cNvSpPr/>
      </dsp:nvSpPr>
      <dsp:spPr>
        <a:xfrm>
          <a:off x="462587" y="1418268"/>
          <a:ext cx="2023304" cy="1213982"/>
        </a:xfrm>
        <a:prstGeom prst="rect">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Model Performance</a:t>
          </a:r>
          <a:endParaRPr lang="en-US" sz="1600" kern="1200"/>
        </a:p>
      </dsp:txBody>
      <dsp:txXfrm>
        <a:off x="462587" y="1418268"/>
        <a:ext cx="2023304" cy="1213982"/>
      </dsp:txXfrm>
    </dsp:sp>
    <dsp:sp modelId="{C4B7F788-5505-4E0B-BC08-92CE056CD462}">
      <dsp:nvSpPr>
        <dsp:cNvPr id="0" name=""/>
        <dsp:cNvSpPr/>
      </dsp:nvSpPr>
      <dsp:spPr>
        <a:xfrm>
          <a:off x="2688221" y="1418268"/>
          <a:ext cx="2023304" cy="1213982"/>
        </a:xfrm>
        <a:prstGeom prst="rect">
          <a:avLst/>
        </a:prstGeom>
        <a:gradFill rotWithShape="0">
          <a:gsLst>
            <a:gs pos="0">
              <a:schemeClr val="accent2">
                <a:hueOff val="-12353576"/>
                <a:satOff val="563"/>
                <a:lumOff val="0"/>
                <a:alphaOff val="0"/>
                <a:tint val="98000"/>
                <a:lumMod val="114000"/>
              </a:schemeClr>
            </a:gs>
            <a:gs pos="100000">
              <a:schemeClr val="accent2">
                <a:hueOff val="-12353576"/>
                <a:satOff val="563"/>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Why Churn??</a:t>
          </a:r>
        </a:p>
      </dsp:txBody>
      <dsp:txXfrm>
        <a:off x="2688221" y="1418268"/>
        <a:ext cx="2023304" cy="1213982"/>
      </dsp:txXfrm>
    </dsp:sp>
    <dsp:sp modelId="{52AF6E9D-46E9-4D5A-94AE-8F31A46E83C2}">
      <dsp:nvSpPr>
        <dsp:cNvPr id="0" name=""/>
        <dsp:cNvSpPr/>
      </dsp:nvSpPr>
      <dsp:spPr>
        <a:xfrm>
          <a:off x="4913856" y="1418268"/>
          <a:ext cx="2023304" cy="1213982"/>
        </a:xfrm>
        <a:prstGeom prst="rect">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Recommendations for Customer Retention</a:t>
          </a:r>
          <a:endParaRPr lang="en-US" sz="1600" kern="1200"/>
        </a:p>
      </dsp:txBody>
      <dsp:txXfrm>
        <a:off x="4913856" y="1418268"/>
        <a:ext cx="2023304" cy="1213982"/>
      </dsp:txXfrm>
    </dsp:sp>
    <dsp:sp modelId="{BD8EFF75-3BA7-432C-8558-D73485D9809C}">
      <dsp:nvSpPr>
        <dsp:cNvPr id="0" name=""/>
        <dsp:cNvSpPr/>
      </dsp:nvSpPr>
      <dsp:spPr>
        <a:xfrm>
          <a:off x="7139491" y="1418268"/>
          <a:ext cx="2023304" cy="1213982"/>
        </a:xfrm>
        <a:prstGeom prst="rect">
          <a:avLst/>
        </a:prstGeom>
        <a:gradFill rotWithShape="0">
          <a:gsLst>
            <a:gs pos="0">
              <a:schemeClr val="accent2">
                <a:hueOff val="-17295005"/>
                <a:satOff val="788"/>
                <a:lumOff val="0"/>
                <a:alphaOff val="0"/>
                <a:tint val="98000"/>
                <a:lumMod val="114000"/>
              </a:schemeClr>
            </a:gs>
            <a:gs pos="100000">
              <a:schemeClr val="accent2">
                <a:hueOff val="-17295005"/>
                <a:satOff val="788"/>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Questions?</a:t>
          </a:r>
          <a:endParaRPr lang="en-US" sz="1600" kern="1200"/>
        </a:p>
      </dsp:txBody>
      <dsp:txXfrm>
        <a:off x="7139491" y="1418268"/>
        <a:ext cx="2023304" cy="1213982"/>
      </dsp:txXfrm>
    </dsp:sp>
    <dsp:sp modelId="{A8A21ED4-F3C9-4221-B0FD-69F0F37EC33D}">
      <dsp:nvSpPr>
        <dsp:cNvPr id="0" name=""/>
        <dsp:cNvSpPr/>
      </dsp:nvSpPr>
      <dsp:spPr>
        <a:xfrm>
          <a:off x="3801039" y="2831619"/>
          <a:ext cx="2023304" cy="1213982"/>
        </a:xfrm>
        <a:prstGeom prst="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dirty="0"/>
            <a:t>Thank You</a:t>
          </a:r>
          <a:endParaRPr lang="en-US" sz="1600" kern="1200" dirty="0"/>
        </a:p>
      </dsp:txBody>
      <dsp:txXfrm>
        <a:off x="3801039" y="2831619"/>
        <a:ext cx="2023304" cy="1213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9C33-276E-4937-B2E9-34E8A8EAFCAC}">
      <dsp:nvSpPr>
        <dsp:cNvPr id="0" name=""/>
        <dsp:cNvSpPr/>
      </dsp:nvSpPr>
      <dsp:spPr>
        <a:xfrm>
          <a:off x="919357" y="606675"/>
          <a:ext cx="1444839" cy="1444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43EFE-8631-4865-B478-84265FD2457E}">
      <dsp:nvSpPr>
        <dsp:cNvPr id="0" name=""/>
        <dsp:cNvSpPr/>
      </dsp:nvSpPr>
      <dsp:spPr>
        <a:xfrm>
          <a:off x="36399" y="2433561"/>
          <a:ext cx="321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t>Customer churn: The rate at which customers stop doing business with a company</a:t>
          </a:r>
          <a:endParaRPr lang="en-US" sz="1400" kern="1200"/>
        </a:p>
      </dsp:txBody>
      <dsp:txXfrm>
        <a:off x="36399" y="2433561"/>
        <a:ext cx="3210754" cy="720000"/>
      </dsp:txXfrm>
    </dsp:sp>
    <dsp:sp modelId="{D58D2CD0-9E81-47ED-A547-0FD70847EE23}">
      <dsp:nvSpPr>
        <dsp:cNvPr id="0" name=""/>
        <dsp:cNvSpPr/>
      </dsp:nvSpPr>
      <dsp:spPr>
        <a:xfrm>
          <a:off x="4691993" y="606675"/>
          <a:ext cx="1444839" cy="1444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E4AF95-0714-489B-97EC-C86604C8999D}">
      <dsp:nvSpPr>
        <dsp:cNvPr id="0" name=""/>
        <dsp:cNvSpPr/>
      </dsp:nvSpPr>
      <dsp:spPr>
        <a:xfrm>
          <a:off x="3809035" y="2433561"/>
          <a:ext cx="321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t>High churn rates lead to decreased revenue and increased customer acquisition costs</a:t>
          </a:r>
          <a:endParaRPr lang="en-US" sz="1400" kern="1200"/>
        </a:p>
      </dsp:txBody>
      <dsp:txXfrm>
        <a:off x="3809035" y="2433561"/>
        <a:ext cx="3210754" cy="720000"/>
      </dsp:txXfrm>
    </dsp:sp>
    <dsp:sp modelId="{53AC9C6E-3D02-4549-97AB-FAF0D5608D56}">
      <dsp:nvSpPr>
        <dsp:cNvPr id="0" name=""/>
        <dsp:cNvSpPr/>
      </dsp:nvSpPr>
      <dsp:spPr>
        <a:xfrm>
          <a:off x="8464629" y="606675"/>
          <a:ext cx="1444839" cy="1444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491D2-01E4-4F09-846E-53790005BC13}">
      <dsp:nvSpPr>
        <dsp:cNvPr id="0" name=""/>
        <dsp:cNvSpPr/>
      </dsp:nvSpPr>
      <dsp:spPr>
        <a:xfrm>
          <a:off x="7581671" y="2433561"/>
          <a:ext cx="321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t>Predicting churn can help companies take proactive measures to retain customers</a:t>
          </a:r>
          <a:endParaRPr lang="en-US" sz="1400" kern="1200"/>
        </a:p>
      </dsp:txBody>
      <dsp:txXfrm>
        <a:off x="7581671" y="2433561"/>
        <a:ext cx="3210754"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8A5F4-5A1A-4894-AF2E-84C254F679DC}">
      <dsp:nvSpPr>
        <dsp:cNvPr id="0" name=""/>
        <dsp:cNvSpPr/>
      </dsp:nvSpPr>
      <dsp:spPr>
        <a:xfrm>
          <a:off x="422742" y="1140262"/>
          <a:ext cx="688974" cy="688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354CC9-F88B-4831-8B89-9ABC022E13BE}">
      <dsp:nvSpPr>
        <dsp:cNvPr id="0" name=""/>
        <dsp:cNvSpPr/>
      </dsp:nvSpPr>
      <dsp:spPr>
        <a:xfrm>
          <a:off x="1702" y="2059057"/>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CUSTOMER DEMOGRAPHY: Young or Unmarried customers are more likely to churn</a:t>
          </a:r>
        </a:p>
      </dsp:txBody>
      <dsp:txXfrm>
        <a:off x="1702" y="2059057"/>
        <a:ext cx="1531054" cy="612421"/>
      </dsp:txXfrm>
    </dsp:sp>
    <dsp:sp modelId="{D3096CA7-6C1A-4517-96A3-AC1873919188}">
      <dsp:nvSpPr>
        <dsp:cNvPr id="0" name=""/>
        <dsp:cNvSpPr/>
      </dsp:nvSpPr>
      <dsp:spPr>
        <a:xfrm>
          <a:off x="2221732" y="281517"/>
          <a:ext cx="688974" cy="688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203599-E709-49A4-B1C4-719A73B0817B}">
      <dsp:nvSpPr>
        <dsp:cNvPr id="0" name=""/>
        <dsp:cNvSpPr/>
      </dsp:nvSpPr>
      <dsp:spPr>
        <a:xfrm>
          <a:off x="1800692" y="1205090"/>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CONTRACTS: Customers with MONTHLY contracts and high monthly costs churn more</a:t>
          </a:r>
        </a:p>
      </dsp:txBody>
      <dsp:txXfrm>
        <a:off x="1800692" y="1205090"/>
        <a:ext cx="1531054" cy="612421"/>
      </dsp:txXfrm>
    </dsp:sp>
    <dsp:sp modelId="{201810F1-07A3-472A-B07A-116E6D799E1A}">
      <dsp:nvSpPr>
        <dsp:cNvPr id="0" name=""/>
        <dsp:cNvSpPr/>
      </dsp:nvSpPr>
      <dsp:spPr>
        <a:xfrm>
          <a:off x="4020721" y="1140262"/>
          <a:ext cx="688974" cy="688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37B2FC-B38E-4757-9031-AF3E2F428C81}">
      <dsp:nvSpPr>
        <dsp:cNvPr id="0" name=""/>
        <dsp:cNvSpPr/>
      </dsp:nvSpPr>
      <dsp:spPr>
        <a:xfrm>
          <a:off x="3601380" y="2150333"/>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PAYMENT MODES: Customers paying in Electronic Modes are High Churners</a:t>
          </a:r>
        </a:p>
      </dsp:txBody>
      <dsp:txXfrm>
        <a:off x="3601380" y="2150333"/>
        <a:ext cx="1531054" cy="612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C0A2E-1993-4291-B3B6-556ABC7D4630}">
      <dsp:nvSpPr>
        <dsp:cNvPr id="0" name=""/>
        <dsp:cNvSpPr/>
      </dsp:nvSpPr>
      <dsp:spPr>
        <a:xfrm>
          <a:off x="0" y="465"/>
          <a:ext cx="6072775" cy="10888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879E4-7F0B-4342-B4C5-427B1E39EF45}">
      <dsp:nvSpPr>
        <dsp:cNvPr id="0" name=""/>
        <dsp:cNvSpPr/>
      </dsp:nvSpPr>
      <dsp:spPr>
        <a:xfrm>
          <a:off x="329362" y="245445"/>
          <a:ext cx="598841" cy="598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D56BCE-7890-4262-A27D-501F9D4DF773}">
      <dsp:nvSpPr>
        <dsp:cNvPr id="0" name=""/>
        <dsp:cNvSpPr/>
      </dsp:nvSpPr>
      <dsp:spPr>
        <a:xfrm>
          <a:off x="1257567" y="465"/>
          <a:ext cx="4815208" cy="1088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2" tIns="115232" rIns="115232" bIns="115232" numCol="1" spcCol="1270" anchor="ctr" anchorCtr="0">
          <a:noAutofit/>
        </a:bodyPr>
        <a:lstStyle/>
        <a:p>
          <a:pPr marL="0" lvl="0" indent="0" algn="l" defTabSz="755650">
            <a:lnSpc>
              <a:spcPct val="100000"/>
            </a:lnSpc>
            <a:spcBef>
              <a:spcPct val="0"/>
            </a:spcBef>
            <a:spcAft>
              <a:spcPct val="35000"/>
            </a:spcAft>
            <a:buNone/>
          </a:pPr>
          <a:r>
            <a:rPr lang="en-US" sz="1700" b="0" i="0" kern="1200"/>
            <a:t>Empowering decision-making with a lineup of predictive models to predict Customer Churn</a:t>
          </a:r>
          <a:endParaRPr lang="en-US" sz="1700" kern="1200"/>
        </a:p>
      </dsp:txBody>
      <dsp:txXfrm>
        <a:off x="1257567" y="465"/>
        <a:ext cx="4815208" cy="1088802"/>
      </dsp:txXfrm>
    </dsp:sp>
    <dsp:sp modelId="{574E4FD9-7281-48CF-817E-A0803A29A68C}">
      <dsp:nvSpPr>
        <dsp:cNvPr id="0" name=""/>
        <dsp:cNvSpPr/>
      </dsp:nvSpPr>
      <dsp:spPr>
        <a:xfrm>
          <a:off x="0" y="1361468"/>
          <a:ext cx="6072775" cy="1088802"/>
        </a:xfrm>
        <a:prstGeom prst="roundRect">
          <a:avLst>
            <a:gd name="adj" fmla="val 10000"/>
          </a:avLst>
        </a:prstGeom>
        <a:solidFill>
          <a:schemeClr val="accent2">
            <a:hueOff val="-9882860"/>
            <a:satOff val="451"/>
            <a:lumOff val="0"/>
            <a:alphaOff val="0"/>
          </a:schemeClr>
        </a:solidFill>
        <a:ln>
          <a:noFill/>
        </a:ln>
        <a:effectLst/>
      </dsp:spPr>
      <dsp:style>
        <a:lnRef idx="0">
          <a:scrgbClr r="0" g="0" b="0"/>
        </a:lnRef>
        <a:fillRef idx="1">
          <a:scrgbClr r="0" g="0" b="0"/>
        </a:fillRef>
        <a:effectRef idx="0">
          <a:scrgbClr r="0" g="0" b="0"/>
        </a:effectRef>
        <a:fontRef idx="minor"/>
      </dsp:style>
    </dsp:sp>
    <dsp:sp modelId="{4B149A7C-ECDD-406A-A620-AEFD864724FF}">
      <dsp:nvSpPr>
        <dsp:cNvPr id="0" name=""/>
        <dsp:cNvSpPr/>
      </dsp:nvSpPr>
      <dsp:spPr>
        <a:xfrm>
          <a:off x="329362" y="1606449"/>
          <a:ext cx="598841" cy="598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B6B925-0135-4EE7-91DD-BE82ECC252D3}">
      <dsp:nvSpPr>
        <dsp:cNvPr id="0" name=""/>
        <dsp:cNvSpPr/>
      </dsp:nvSpPr>
      <dsp:spPr>
        <a:xfrm>
          <a:off x="1257567" y="1361468"/>
          <a:ext cx="4815208" cy="1088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2" tIns="115232" rIns="115232" bIns="115232" numCol="1" spcCol="1270" anchor="ctr" anchorCtr="0">
          <a:noAutofit/>
        </a:bodyPr>
        <a:lstStyle/>
        <a:p>
          <a:pPr marL="0" lvl="0" indent="0" algn="l" defTabSz="755650">
            <a:lnSpc>
              <a:spcPct val="100000"/>
            </a:lnSpc>
            <a:spcBef>
              <a:spcPct val="0"/>
            </a:spcBef>
            <a:spcAft>
              <a:spcPct val="35000"/>
            </a:spcAft>
            <a:buNone/>
          </a:pPr>
          <a:r>
            <a:rPr lang="en-US" sz="1700" kern="1200" dirty="0"/>
            <a:t>Explored several Models like Logistic Regression, Decision Trees, Random Forest, </a:t>
          </a:r>
          <a:r>
            <a:rPr lang="en-US" sz="1700" kern="1200" dirty="0" err="1"/>
            <a:t>XGBoost</a:t>
          </a:r>
          <a:r>
            <a:rPr lang="en-US" sz="1700" kern="1200" dirty="0"/>
            <a:t>, </a:t>
          </a:r>
          <a:r>
            <a:rPr lang="en-US" sz="1700" kern="1200" dirty="0" err="1"/>
            <a:t>etc</a:t>
          </a:r>
          <a:r>
            <a:rPr lang="en-US" sz="1700" kern="1200" dirty="0"/>
            <a:t> to arrive at the best Model</a:t>
          </a:r>
        </a:p>
      </dsp:txBody>
      <dsp:txXfrm>
        <a:off x="1257567" y="1361468"/>
        <a:ext cx="4815208" cy="1088802"/>
      </dsp:txXfrm>
    </dsp:sp>
    <dsp:sp modelId="{80FCCCEE-E578-4E06-A0DB-E4A34DA86E77}">
      <dsp:nvSpPr>
        <dsp:cNvPr id="0" name=""/>
        <dsp:cNvSpPr/>
      </dsp:nvSpPr>
      <dsp:spPr>
        <a:xfrm>
          <a:off x="0" y="2722472"/>
          <a:ext cx="6072775" cy="1088802"/>
        </a:xfrm>
        <a:prstGeom prst="roundRect">
          <a:avLst>
            <a:gd name="adj" fmla="val 10000"/>
          </a:avLst>
        </a:prstGeom>
        <a:solidFill>
          <a:schemeClr val="accent2">
            <a:hueOff val="-19765721"/>
            <a:satOff val="901"/>
            <a:lumOff val="0"/>
            <a:alphaOff val="0"/>
          </a:schemeClr>
        </a:solidFill>
        <a:ln>
          <a:noFill/>
        </a:ln>
        <a:effectLst/>
      </dsp:spPr>
      <dsp:style>
        <a:lnRef idx="0">
          <a:scrgbClr r="0" g="0" b="0"/>
        </a:lnRef>
        <a:fillRef idx="1">
          <a:scrgbClr r="0" g="0" b="0"/>
        </a:fillRef>
        <a:effectRef idx="0">
          <a:scrgbClr r="0" g="0" b="0"/>
        </a:effectRef>
        <a:fontRef idx="minor"/>
      </dsp:style>
    </dsp:sp>
    <dsp:sp modelId="{9759DF8B-5F12-497D-BF2F-85D7D2FD8CD8}">
      <dsp:nvSpPr>
        <dsp:cNvPr id="0" name=""/>
        <dsp:cNvSpPr/>
      </dsp:nvSpPr>
      <dsp:spPr>
        <a:xfrm>
          <a:off x="329362" y="2967452"/>
          <a:ext cx="598841" cy="598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DC1F8E-29FE-405D-A446-30360A30AB78}">
      <dsp:nvSpPr>
        <dsp:cNvPr id="0" name=""/>
        <dsp:cNvSpPr/>
      </dsp:nvSpPr>
      <dsp:spPr>
        <a:xfrm>
          <a:off x="1257567" y="2722472"/>
          <a:ext cx="4815208" cy="1088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2" tIns="115232" rIns="115232" bIns="115232" numCol="1" spcCol="1270" anchor="ctr" anchorCtr="0">
          <a:noAutofit/>
        </a:bodyPr>
        <a:lstStyle/>
        <a:p>
          <a:pPr marL="0" lvl="0" indent="0" algn="l" defTabSz="755650">
            <a:lnSpc>
              <a:spcPct val="100000"/>
            </a:lnSpc>
            <a:spcBef>
              <a:spcPct val="0"/>
            </a:spcBef>
            <a:spcAft>
              <a:spcPct val="35000"/>
            </a:spcAft>
            <a:buNone/>
          </a:pPr>
          <a:r>
            <a:rPr lang="en-US" sz="1700" b="0" i="0" kern="1200"/>
            <a:t>Gradient Boosting outperformed other models and delivered the most accurate customer churn predictions</a:t>
          </a:r>
          <a:endParaRPr lang="en-US" sz="1700" kern="1200"/>
        </a:p>
      </dsp:txBody>
      <dsp:txXfrm>
        <a:off x="1257567" y="2722472"/>
        <a:ext cx="4815208" cy="1088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989ED-CD19-46BA-BE2B-97E4F3B6B798}">
      <dsp:nvSpPr>
        <dsp:cNvPr id="0" name=""/>
        <dsp:cNvSpPr/>
      </dsp:nvSpPr>
      <dsp:spPr>
        <a:xfrm>
          <a:off x="3407" y="645001"/>
          <a:ext cx="396457" cy="396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9E7715-C927-45C1-B038-B156D5651BF6}">
      <dsp:nvSpPr>
        <dsp:cNvPr id="0" name=""/>
        <dsp:cNvSpPr/>
      </dsp:nvSpPr>
      <dsp:spPr>
        <a:xfrm>
          <a:off x="3407" y="1149893"/>
          <a:ext cx="1132734" cy="2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Accuracy</a:t>
          </a:r>
        </a:p>
      </dsp:txBody>
      <dsp:txXfrm>
        <a:off x="3407" y="1149893"/>
        <a:ext cx="1132734" cy="223007"/>
      </dsp:txXfrm>
    </dsp:sp>
    <dsp:sp modelId="{BD20C056-9FEF-48EB-AA81-DDD599DEF52D}">
      <dsp:nvSpPr>
        <dsp:cNvPr id="0" name=""/>
        <dsp:cNvSpPr/>
      </dsp:nvSpPr>
      <dsp:spPr>
        <a:xfrm>
          <a:off x="3407" y="1423335"/>
          <a:ext cx="1132734" cy="174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The Machine has a </a:t>
          </a:r>
          <a:r>
            <a:rPr lang="en-US" sz="1100" b="0" i="0" kern="1200"/>
            <a:t>commendable accuracy of 82%, making reliable and precise predictions in its task.</a:t>
          </a:r>
          <a:endParaRPr lang="en-US" sz="1100" kern="1200"/>
        </a:p>
      </dsp:txBody>
      <dsp:txXfrm>
        <a:off x="3407" y="1423335"/>
        <a:ext cx="1132734" cy="1743405"/>
      </dsp:txXfrm>
    </dsp:sp>
    <dsp:sp modelId="{42194A50-A61B-4334-8C51-09441D51B89C}">
      <dsp:nvSpPr>
        <dsp:cNvPr id="0" name=""/>
        <dsp:cNvSpPr/>
      </dsp:nvSpPr>
      <dsp:spPr>
        <a:xfrm>
          <a:off x="1334370" y="645001"/>
          <a:ext cx="396457" cy="396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432E04-8E5B-4BD7-97D4-D4B3058660F0}">
      <dsp:nvSpPr>
        <dsp:cNvPr id="0" name=""/>
        <dsp:cNvSpPr/>
      </dsp:nvSpPr>
      <dsp:spPr>
        <a:xfrm>
          <a:off x="1334370" y="1149893"/>
          <a:ext cx="1132734" cy="2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Precision</a:t>
          </a:r>
        </a:p>
      </dsp:txBody>
      <dsp:txXfrm>
        <a:off x="1334370" y="1149893"/>
        <a:ext cx="1132734" cy="223007"/>
      </dsp:txXfrm>
    </dsp:sp>
    <dsp:sp modelId="{FA18C467-2EC0-4381-90EA-C97FB83D92C7}">
      <dsp:nvSpPr>
        <dsp:cNvPr id="0" name=""/>
        <dsp:cNvSpPr/>
      </dsp:nvSpPr>
      <dsp:spPr>
        <a:xfrm>
          <a:off x="1334370" y="1423335"/>
          <a:ext cx="1132734" cy="174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It has an </a:t>
          </a:r>
          <a:r>
            <a:rPr lang="en-US" sz="1100" b="0" i="0" kern="1200"/>
            <a:t>impressive precision of 82%, precisely identifying a substantial portion of true positive instances in its predictions.</a:t>
          </a:r>
          <a:endParaRPr lang="en-US" sz="1100" kern="1200"/>
        </a:p>
      </dsp:txBody>
      <dsp:txXfrm>
        <a:off x="1334370" y="1423335"/>
        <a:ext cx="1132734" cy="1743405"/>
      </dsp:txXfrm>
    </dsp:sp>
    <dsp:sp modelId="{A2C7173B-0F81-4083-AC48-D55E9334276E}">
      <dsp:nvSpPr>
        <dsp:cNvPr id="0" name=""/>
        <dsp:cNvSpPr/>
      </dsp:nvSpPr>
      <dsp:spPr>
        <a:xfrm>
          <a:off x="2665333" y="645001"/>
          <a:ext cx="396457" cy="3964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E87996-ED17-41C1-BE1C-A6533358B038}">
      <dsp:nvSpPr>
        <dsp:cNvPr id="0" name=""/>
        <dsp:cNvSpPr/>
      </dsp:nvSpPr>
      <dsp:spPr>
        <a:xfrm>
          <a:off x="2665333" y="1149893"/>
          <a:ext cx="1132734" cy="2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Recall </a:t>
          </a:r>
        </a:p>
      </dsp:txBody>
      <dsp:txXfrm>
        <a:off x="2665333" y="1149893"/>
        <a:ext cx="1132734" cy="223007"/>
      </dsp:txXfrm>
    </dsp:sp>
    <dsp:sp modelId="{12E0647C-9D26-483C-A156-7BD60C99EA73}">
      <dsp:nvSpPr>
        <dsp:cNvPr id="0" name=""/>
        <dsp:cNvSpPr/>
      </dsp:nvSpPr>
      <dsp:spPr>
        <a:xfrm>
          <a:off x="2665333" y="1423335"/>
          <a:ext cx="1132734" cy="174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The Machine </a:t>
          </a:r>
          <a:r>
            <a:rPr lang="en-US" sz="1100" b="0" i="0" kern="1200"/>
            <a:t>captures a significant portion of actual positive instances in its predictions</a:t>
          </a:r>
          <a:endParaRPr lang="en-US" sz="1100" kern="1200"/>
        </a:p>
      </dsp:txBody>
      <dsp:txXfrm>
        <a:off x="2665333" y="1423335"/>
        <a:ext cx="1132734" cy="1743405"/>
      </dsp:txXfrm>
    </dsp:sp>
    <dsp:sp modelId="{A07F3A99-1BAC-4A7B-B5BD-257EE4F41CBD}">
      <dsp:nvSpPr>
        <dsp:cNvPr id="0" name=""/>
        <dsp:cNvSpPr/>
      </dsp:nvSpPr>
      <dsp:spPr>
        <a:xfrm>
          <a:off x="3996296" y="645001"/>
          <a:ext cx="396457" cy="3964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925868-F25B-48DB-897F-6EC25100C089}">
      <dsp:nvSpPr>
        <dsp:cNvPr id="0" name=""/>
        <dsp:cNvSpPr/>
      </dsp:nvSpPr>
      <dsp:spPr>
        <a:xfrm>
          <a:off x="3996296" y="1149893"/>
          <a:ext cx="1132734" cy="2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Highlight</a:t>
          </a:r>
        </a:p>
      </dsp:txBody>
      <dsp:txXfrm>
        <a:off x="3996296" y="1149893"/>
        <a:ext cx="1132734" cy="223007"/>
      </dsp:txXfrm>
    </dsp:sp>
    <dsp:sp modelId="{4CF8FB97-056F-47C3-916A-68C1D272D9ED}">
      <dsp:nvSpPr>
        <dsp:cNvPr id="0" name=""/>
        <dsp:cNvSpPr/>
      </dsp:nvSpPr>
      <dsp:spPr>
        <a:xfrm>
          <a:off x="3996296" y="1423335"/>
          <a:ext cx="1132734" cy="174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1" kern="1200"/>
            <a:t>The machine's predictions are incredibly accurate and reliable across all aspects!!</a:t>
          </a:r>
        </a:p>
      </dsp:txBody>
      <dsp:txXfrm>
        <a:off x="3996296" y="1423335"/>
        <a:ext cx="1132734" cy="17434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E9A4-FF10-4E7C-AE3D-74B40546E010}">
      <dsp:nvSpPr>
        <dsp:cNvPr id="0" name=""/>
        <dsp:cNvSpPr/>
      </dsp:nvSpPr>
      <dsp:spPr>
        <a:xfrm>
          <a:off x="1221160" y="94606"/>
          <a:ext cx="1620939" cy="1620939"/>
        </a:xfrm>
        <a:prstGeom prst="downArrow">
          <a:avLst>
            <a:gd name="adj1" fmla="val 50000"/>
            <a:gd name="adj2" fmla="val 35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Better </a:t>
          </a:r>
          <a:r>
            <a:rPr lang="en-US" sz="1200" b="1" kern="1200" dirty="0"/>
            <a:t>Offers</a:t>
          </a:r>
          <a:r>
            <a:rPr lang="en-US" sz="1000" b="1" kern="1200" dirty="0"/>
            <a:t> </a:t>
          </a:r>
          <a:r>
            <a:rPr lang="en-US" sz="1000" kern="1200" dirty="0"/>
            <a:t>from Rivals</a:t>
          </a:r>
        </a:p>
      </dsp:txBody>
      <dsp:txXfrm>
        <a:off x="1626395" y="94606"/>
        <a:ext cx="810469" cy="1337275"/>
      </dsp:txXfrm>
    </dsp:sp>
    <dsp:sp modelId="{62532BD3-A2CB-4690-872F-74B99808FE57}">
      <dsp:nvSpPr>
        <dsp:cNvPr id="0" name=""/>
        <dsp:cNvSpPr/>
      </dsp:nvSpPr>
      <dsp:spPr>
        <a:xfrm rot="5400000">
          <a:off x="2441308" y="1314754"/>
          <a:ext cx="1620939" cy="1620939"/>
        </a:xfrm>
        <a:prstGeom prst="downArrow">
          <a:avLst>
            <a:gd name="adj1" fmla="val 50000"/>
            <a:gd name="adj2" fmla="val 35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white"/>
              </a:solidFill>
              <a:latin typeface="Century Gothic" panose="020B0502020202020204"/>
              <a:ea typeface="+mn-ea"/>
              <a:cs typeface="+mn-cs"/>
            </a:rPr>
            <a:t>Customer Support Executives </a:t>
          </a:r>
          <a:r>
            <a:rPr lang="en-US" sz="1200" b="1" kern="1200" dirty="0">
              <a:solidFill>
                <a:prstClr val="white"/>
              </a:solidFill>
              <a:latin typeface="Century Gothic" panose="020B0502020202020204"/>
              <a:ea typeface="+mn-ea"/>
              <a:cs typeface="+mn-cs"/>
            </a:rPr>
            <a:t>Attitude</a:t>
          </a:r>
        </a:p>
      </dsp:txBody>
      <dsp:txXfrm rot="-5400000">
        <a:off x="2724972" y="1719989"/>
        <a:ext cx="1337275" cy="810469"/>
      </dsp:txXfrm>
    </dsp:sp>
    <dsp:sp modelId="{0AD788DA-1643-4CB4-BF1B-DDFE21C71363}">
      <dsp:nvSpPr>
        <dsp:cNvPr id="0" name=""/>
        <dsp:cNvSpPr/>
      </dsp:nvSpPr>
      <dsp:spPr>
        <a:xfrm rot="10800000">
          <a:off x="1221160" y="2524958"/>
          <a:ext cx="1620939" cy="1620939"/>
        </a:xfrm>
        <a:prstGeom prst="downArrow">
          <a:avLst>
            <a:gd name="adj1" fmla="val 50000"/>
            <a:gd name="adj2" fmla="val 35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white"/>
              </a:solidFill>
              <a:latin typeface="Century Gothic" panose="020B0502020202020204"/>
              <a:ea typeface="+mn-ea"/>
              <a:cs typeface="+mn-cs"/>
            </a:rPr>
            <a:t>Dissatisfaction about </a:t>
          </a:r>
          <a:r>
            <a:rPr lang="en-US" sz="1200" b="1" kern="1200" dirty="0">
              <a:solidFill>
                <a:prstClr val="white"/>
              </a:solidFill>
              <a:latin typeface="Century Gothic" panose="020B0502020202020204"/>
              <a:ea typeface="+mn-ea"/>
              <a:cs typeface="+mn-cs"/>
            </a:rPr>
            <a:t>Services</a:t>
          </a:r>
          <a:r>
            <a:rPr lang="en-US" sz="1000" b="1" kern="1200" dirty="0">
              <a:solidFill>
                <a:prstClr val="white"/>
              </a:solidFill>
              <a:latin typeface="Century Gothic" panose="020B0502020202020204"/>
              <a:ea typeface="+mn-ea"/>
              <a:cs typeface="+mn-cs"/>
            </a:rPr>
            <a:t> </a:t>
          </a:r>
          <a:r>
            <a:rPr lang="en-US" sz="1000" kern="1200" dirty="0">
              <a:solidFill>
                <a:prstClr val="white"/>
              </a:solidFill>
              <a:latin typeface="Century Gothic" panose="020B0502020202020204"/>
              <a:ea typeface="+mn-ea"/>
              <a:cs typeface="+mn-cs"/>
            </a:rPr>
            <a:t>offered</a:t>
          </a:r>
        </a:p>
      </dsp:txBody>
      <dsp:txXfrm rot="10800000">
        <a:off x="1626395" y="2808622"/>
        <a:ext cx="810469" cy="1337275"/>
      </dsp:txXfrm>
    </dsp:sp>
    <dsp:sp modelId="{EE7A5A53-DDB3-4AA8-AE04-DF2AC89B8B20}">
      <dsp:nvSpPr>
        <dsp:cNvPr id="0" name=""/>
        <dsp:cNvSpPr/>
      </dsp:nvSpPr>
      <dsp:spPr>
        <a:xfrm rot="16200000">
          <a:off x="1012" y="1314754"/>
          <a:ext cx="1620939" cy="1620939"/>
        </a:xfrm>
        <a:prstGeom prst="downArrow">
          <a:avLst>
            <a:gd name="adj1" fmla="val 50000"/>
            <a:gd name="adj2" fmla="val 35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444500">
            <a:lnSpc>
              <a:spcPct val="90000"/>
            </a:lnSpc>
            <a:spcBef>
              <a:spcPct val="0"/>
            </a:spcBef>
            <a:spcAft>
              <a:spcPct val="35000"/>
            </a:spcAft>
            <a:buNone/>
          </a:pPr>
          <a:r>
            <a:rPr lang="en-US" sz="1200" b="1" kern="1200" dirty="0">
              <a:solidFill>
                <a:prstClr val="white"/>
              </a:solidFill>
              <a:latin typeface="Century Gothic" panose="020B0502020202020204"/>
              <a:ea typeface="+mn-ea"/>
              <a:cs typeface="+mn-cs"/>
            </a:rPr>
            <a:t>Price</a:t>
          </a:r>
        </a:p>
      </dsp:txBody>
      <dsp:txXfrm rot="5400000">
        <a:off x="1012" y="1719989"/>
        <a:ext cx="1337275" cy="8104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88A19-F5CE-49A2-99A2-E5F6CBC8DB19}">
      <dsp:nvSpPr>
        <dsp:cNvPr id="0" name=""/>
        <dsp:cNvSpPr/>
      </dsp:nvSpPr>
      <dsp:spPr>
        <a:xfrm>
          <a:off x="0" y="0"/>
          <a:ext cx="7700306" cy="752990"/>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Personalized offers and discounts</a:t>
          </a:r>
        </a:p>
      </dsp:txBody>
      <dsp:txXfrm>
        <a:off x="22054" y="22054"/>
        <a:ext cx="6824144" cy="708882"/>
      </dsp:txXfrm>
    </dsp:sp>
    <dsp:sp modelId="{0BB73F9F-20AC-4B5C-B007-D7688F48BC1A}">
      <dsp:nvSpPr>
        <dsp:cNvPr id="0" name=""/>
        <dsp:cNvSpPr/>
      </dsp:nvSpPr>
      <dsp:spPr>
        <a:xfrm>
          <a:off x="644900" y="889897"/>
          <a:ext cx="7700306" cy="752990"/>
        </a:xfrm>
        <a:prstGeom prst="roundRect">
          <a:avLst>
            <a:gd name="adj" fmla="val 10000"/>
          </a:avLst>
        </a:prstGeom>
        <a:gradFill rotWithShape="0">
          <a:gsLst>
            <a:gs pos="0">
              <a:schemeClr val="accent2">
                <a:hueOff val="-6588574"/>
                <a:satOff val="300"/>
                <a:lumOff val="0"/>
                <a:alphaOff val="0"/>
                <a:tint val="98000"/>
                <a:lumMod val="114000"/>
              </a:schemeClr>
            </a:gs>
            <a:gs pos="100000">
              <a:schemeClr val="accent2">
                <a:hueOff val="-6588574"/>
                <a:satOff val="30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Improved customer support and engagement</a:t>
          </a:r>
        </a:p>
      </dsp:txBody>
      <dsp:txXfrm>
        <a:off x="666954" y="911951"/>
        <a:ext cx="6521854" cy="708882"/>
      </dsp:txXfrm>
    </dsp:sp>
    <dsp:sp modelId="{D34E66B7-2D04-490C-9255-840FB900953B}">
      <dsp:nvSpPr>
        <dsp:cNvPr id="0" name=""/>
        <dsp:cNvSpPr/>
      </dsp:nvSpPr>
      <dsp:spPr>
        <a:xfrm>
          <a:off x="1280175" y="1779795"/>
          <a:ext cx="7700306" cy="752990"/>
        </a:xfrm>
        <a:prstGeom prst="roundRect">
          <a:avLst>
            <a:gd name="adj" fmla="val 10000"/>
          </a:avLst>
        </a:prstGeom>
        <a:gradFill rotWithShape="0">
          <a:gsLst>
            <a:gs pos="0">
              <a:schemeClr val="accent2">
                <a:hueOff val="-13177148"/>
                <a:satOff val="601"/>
                <a:lumOff val="0"/>
                <a:alphaOff val="0"/>
                <a:tint val="98000"/>
                <a:lumMod val="114000"/>
              </a:schemeClr>
            </a:gs>
            <a:gs pos="100000">
              <a:schemeClr val="accent2">
                <a:hueOff val="-13177148"/>
                <a:satOff val="6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Long-term contract incentives</a:t>
          </a:r>
        </a:p>
      </dsp:txBody>
      <dsp:txXfrm>
        <a:off x="1302229" y="1801849"/>
        <a:ext cx="6531479" cy="708882"/>
      </dsp:txXfrm>
    </dsp:sp>
    <dsp:sp modelId="{17F014C0-6DD5-4C43-AFC8-9E9C0B4F16E1}">
      <dsp:nvSpPr>
        <dsp:cNvPr id="0" name=""/>
        <dsp:cNvSpPr/>
      </dsp:nvSpPr>
      <dsp:spPr>
        <a:xfrm>
          <a:off x="1925076" y="2669692"/>
          <a:ext cx="7700306" cy="752990"/>
        </a:xfrm>
        <a:prstGeom prst="roundRect">
          <a:avLst>
            <a:gd name="adj" fmla="val 10000"/>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Targeted marketing campaigns</a:t>
          </a:r>
        </a:p>
      </dsp:txBody>
      <dsp:txXfrm>
        <a:off x="1947130" y="2691746"/>
        <a:ext cx="6521854" cy="708882"/>
      </dsp:txXfrm>
    </dsp:sp>
    <dsp:sp modelId="{E3DAF274-65A9-4131-B7CF-6C0FC742F906}">
      <dsp:nvSpPr>
        <dsp:cNvPr id="0" name=""/>
        <dsp:cNvSpPr/>
      </dsp:nvSpPr>
      <dsp:spPr>
        <a:xfrm>
          <a:off x="7210862" y="576722"/>
          <a:ext cx="489443" cy="48944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320987" y="576722"/>
        <a:ext cx="269193" cy="368306"/>
      </dsp:txXfrm>
    </dsp:sp>
    <dsp:sp modelId="{F7928844-26DD-40CE-A8A1-7896CBF7E388}">
      <dsp:nvSpPr>
        <dsp:cNvPr id="0" name=""/>
        <dsp:cNvSpPr/>
      </dsp:nvSpPr>
      <dsp:spPr>
        <a:xfrm>
          <a:off x="7855763" y="1466619"/>
          <a:ext cx="489443" cy="489443"/>
        </a:xfrm>
        <a:prstGeom prst="downArrow">
          <a:avLst>
            <a:gd name="adj1" fmla="val 55000"/>
            <a:gd name="adj2" fmla="val 45000"/>
          </a:avLst>
        </a:prstGeom>
        <a:solidFill>
          <a:schemeClr val="accent2">
            <a:tint val="40000"/>
            <a:alpha val="90000"/>
            <a:hueOff val="-10302092"/>
            <a:satOff val="530"/>
            <a:lumOff val="28"/>
            <a:alphaOff val="0"/>
          </a:schemeClr>
        </a:solidFill>
        <a:ln w="9525" cap="rnd" cmpd="sng" algn="ctr">
          <a:solidFill>
            <a:schemeClr val="accent2">
              <a:tint val="40000"/>
              <a:alpha val="90000"/>
              <a:hueOff val="-10302092"/>
              <a:satOff val="530"/>
              <a:lumOff val="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65888" y="1466619"/>
        <a:ext cx="269193" cy="368306"/>
      </dsp:txXfrm>
    </dsp:sp>
    <dsp:sp modelId="{B58410F7-F9D4-4011-AB6F-AC5CCA976268}">
      <dsp:nvSpPr>
        <dsp:cNvPr id="0" name=""/>
        <dsp:cNvSpPr/>
      </dsp:nvSpPr>
      <dsp:spPr>
        <a:xfrm>
          <a:off x="8491038" y="2356517"/>
          <a:ext cx="489443" cy="489443"/>
        </a:xfrm>
        <a:prstGeom prst="downArrow">
          <a:avLst>
            <a:gd name="adj1" fmla="val 55000"/>
            <a:gd name="adj2" fmla="val 45000"/>
          </a:avLst>
        </a:prstGeom>
        <a:solidFill>
          <a:schemeClr val="accent2">
            <a:tint val="40000"/>
            <a:alpha val="90000"/>
            <a:hueOff val="-20604185"/>
            <a:satOff val="1061"/>
            <a:lumOff val="55"/>
            <a:alphaOff val="0"/>
          </a:schemeClr>
        </a:solidFill>
        <a:ln w="9525" cap="rnd" cmpd="sng" algn="ctr">
          <a:solidFill>
            <a:schemeClr val="accent2">
              <a:tint val="40000"/>
              <a:alpha val="90000"/>
              <a:hueOff val="-20604185"/>
              <a:satOff val="1061"/>
              <a:lumOff val="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01163" y="2356517"/>
        <a:ext cx="269193" cy="3683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BEF823-48A5-43FC-BE03-E79964288B41}" type="datetimeFigureOut">
              <a:rPr lang="en-US" smtClean="0"/>
              <a:t>9/11/2023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272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6935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4150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0802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01505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96848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5484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pPr algn="r"/>
            <a:fld id="{53BEF823-48A5-43FC-BE03-E79964288B41}" type="datetimeFigureOut">
              <a:rPr lang="en-US" smtClean="0"/>
              <a:pPr algn="r"/>
              <a:t>9/11/2023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53961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pPr algn="r"/>
            <a:fld id="{53BEF823-48A5-43FC-BE03-E79964288B41}" type="datetimeFigureOut">
              <a:rPr lang="en-US" smtClean="0"/>
              <a:pPr algn="r"/>
              <a:t>9/11/2023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8716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7912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740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30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3285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8245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4673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4946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9/11/2023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6427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lgn="r"/>
            <a:fld id="{53BEF823-48A5-43FC-BE03-E79964288B41}" type="datetimeFigureOut">
              <a:rPr lang="en-US" smtClean="0"/>
              <a:pPr algn="r"/>
              <a:t>9/11/2023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lgn="l"/>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06670496"/>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78B0E53-D55F-E248-6521-33DFC3868FF9}"/>
              </a:ext>
            </a:extLst>
          </p:cNvPr>
          <p:cNvPicPr>
            <a:picLocks noChangeAspect="1"/>
          </p:cNvPicPr>
          <p:nvPr/>
        </p:nvPicPr>
        <p:blipFill rotWithShape="1">
          <a:blip r:embed="rId2">
            <a:alphaModFix amt="40000"/>
          </a:blip>
          <a:srcRect b="6250"/>
          <a:stretch/>
        </p:blipFill>
        <p:spPr>
          <a:xfrm>
            <a:off x="0" y="10"/>
            <a:ext cx="12191980" cy="6857990"/>
          </a:xfrm>
          <a:prstGeom prst="rect">
            <a:avLst/>
          </a:prstGeom>
        </p:spPr>
      </p:pic>
      <p:sp>
        <p:nvSpPr>
          <p:cNvPr id="2" name="Title"/>
          <p:cNvSpPr>
            <a:spLocks noGrp="1"/>
          </p:cNvSpPr>
          <p:nvPr>
            <p:ph type="ctrTitle"/>
          </p:nvPr>
        </p:nvSpPr>
        <p:spPr>
          <a:xfrm>
            <a:off x="270372" y="3429000"/>
            <a:ext cx="10791880" cy="2677648"/>
          </a:xfrm>
        </p:spPr>
        <p:txBody>
          <a:bodyPr>
            <a:normAutofit/>
          </a:bodyPr>
          <a:lstStyle/>
          <a:p>
            <a:r>
              <a:rPr lang="en-US" dirty="0">
                <a:solidFill>
                  <a:schemeClr val="tx1"/>
                </a:solidFill>
              </a:rPr>
              <a:t>Telco Customer Churn Analysis and Prediction</a:t>
            </a:r>
          </a:p>
        </p:txBody>
      </p:sp>
    </p:spTree>
    <p:extLst>
      <p:ext uri="{BB962C8B-B14F-4D97-AF65-F5344CB8AC3E}">
        <p14:creationId xmlns:p14="http://schemas.microsoft.com/office/powerpoint/2010/main" val="15389360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4" descr="Different coloured question marks">
            <a:extLst>
              <a:ext uri="{FF2B5EF4-FFF2-40B4-BE49-F238E27FC236}">
                <a16:creationId xmlns:a16="http://schemas.microsoft.com/office/drawing/2014/main" id="{D4C2004C-7C1B-FC9E-EABB-6F541BF4F56C}"/>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p:cNvSpPr>
            <a:spLocks noGrp="1"/>
          </p:cNvSpPr>
          <p:nvPr>
            <p:ph type="title"/>
          </p:nvPr>
        </p:nvSpPr>
        <p:spPr>
          <a:xfrm>
            <a:off x="1154954" y="2099733"/>
            <a:ext cx="8827245" cy="2677648"/>
          </a:xfrm>
        </p:spPr>
        <p:txBody>
          <a:bodyPr vert="horz" lIns="91440" tIns="45720" rIns="91440" bIns="45720" rtlCol="0" anchor="b">
            <a:normAutofit/>
          </a:bodyPr>
          <a:lstStyle/>
          <a:p>
            <a:r>
              <a:rPr lang="en-US" sz="5400">
                <a:solidFill>
                  <a:schemeClr val="tx1"/>
                </a:solidFill>
              </a:rPr>
              <a:t>Any Questions??</a:t>
            </a:r>
          </a:p>
        </p:txBody>
      </p:sp>
    </p:spTree>
    <p:extLst>
      <p:ext uri="{BB962C8B-B14F-4D97-AF65-F5344CB8AC3E}">
        <p14:creationId xmlns:p14="http://schemas.microsoft.com/office/powerpoint/2010/main" val="2405084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a:solidFill>
                  <a:srgbClr val="EBEBEB"/>
                </a:solidFill>
                <a:latin typeface="+mj-lt"/>
                <a:ea typeface="+mj-ea"/>
                <a:cs typeface="+mj-cs"/>
              </a:rPr>
              <a:t>Thank You</a:t>
            </a:r>
          </a:p>
        </p:txBody>
      </p:sp>
      <p:pic>
        <p:nvPicPr>
          <p:cNvPr id="8" name="Graphic 7" descr="Handshake">
            <a:extLst>
              <a:ext uri="{FF2B5EF4-FFF2-40B4-BE49-F238E27FC236}">
                <a16:creationId xmlns:a16="http://schemas.microsoft.com/office/drawing/2014/main" id="{E3A4A1C7-923B-7325-A7F8-54812B66FC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35883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b="1" i="1" dirty="0">
                <a:solidFill>
                  <a:srgbClr val="FFFFFF"/>
                </a:solidFill>
              </a:rPr>
              <a:t>Contents</a:t>
            </a:r>
          </a:p>
        </p:txBody>
      </p:sp>
      <p:graphicFrame>
        <p:nvGraphicFramePr>
          <p:cNvPr id="15" name="Content Placeholder">
            <a:extLst>
              <a:ext uri="{FF2B5EF4-FFF2-40B4-BE49-F238E27FC236}">
                <a16:creationId xmlns:a16="http://schemas.microsoft.com/office/drawing/2014/main" id="{777EE9E7-ED41-D8A4-C9D2-40BC2B2B340B}"/>
              </a:ext>
            </a:extLst>
          </p:cNvPr>
          <p:cNvGraphicFramePr>
            <a:graphicFrameLocks noGrp="1"/>
          </p:cNvGraphicFramePr>
          <p:nvPr>
            <p:ph idx="1"/>
            <p:extLst>
              <p:ext uri="{D42A27DB-BD31-4B8C-83A1-F6EECF244321}">
                <p14:modId xmlns:p14="http://schemas.microsoft.com/office/powerpoint/2010/main" val="428992218"/>
              </p:ext>
            </p:extLst>
          </p:nvPr>
        </p:nvGraphicFramePr>
        <p:xfrm>
          <a:off x="1154954" y="2557670"/>
          <a:ext cx="9625383" cy="405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5867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9098" y="629265"/>
            <a:ext cx="8803482" cy="1414139"/>
          </a:xfrm>
        </p:spPr>
        <p:txBody>
          <a:bodyPr>
            <a:normAutofit/>
          </a:bodyPr>
          <a:lstStyle/>
          <a:p>
            <a:r>
              <a:rPr lang="en-US" sz="3400" b="1" i="1" dirty="0">
                <a:solidFill>
                  <a:srgbClr val="EBEBEB"/>
                </a:solidFill>
              </a:rPr>
              <a:t>Understanding Customer Churn</a:t>
            </a:r>
          </a:p>
        </p:txBody>
      </p:sp>
      <p:graphicFrame>
        <p:nvGraphicFramePr>
          <p:cNvPr id="12" name="Content Placeholder">
            <a:extLst>
              <a:ext uri="{FF2B5EF4-FFF2-40B4-BE49-F238E27FC236}">
                <a16:creationId xmlns:a16="http://schemas.microsoft.com/office/drawing/2014/main" id="{AC32DEEB-D4A3-94CF-B729-D79021AC37B4}"/>
              </a:ext>
            </a:extLst>
          </p:cNvPr>
          <p:cNvGraphicFramePr>
            <a:graphicFrameLocks noGrp="1"/>
          </p:cNvGraphicFramePr>
          <p:nvPr>
            <p:ph idx="1"/>
            <p:extLst>
              <p:ext uri="{D42A27DB-BD31-4B8C-83A1-F6EECF244321}">
                <p14:modId xmlns:p14="http://schemas.microsoft.com/office/powerpoint/2010/main" val="2972094967"/>
              </p:ext>
            </p:extLst>
          </p:nvPr>
        </p:nvGraphicFramePr>
        <p:xfrm>
          <a:off x="639099" y="2547256"/>
          <a:ext cx="10828826" cy="3760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52214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Calculator, pen, compass, money and a paper with graphs printed on it">
            <a:extLst>
              <a:ext uri="{FF2B5EF4-FFF2-40B4-BE49-F238E27FC236}">
                <a16:creationId xmlns:a16="http://schemas.microsoft.com/office/drawing/2014/main" id="{511D36DB-E1DF-307A-3440-F02DF7A44F5B}"/>
              </a:ext>
            </a:extLst>
          </p:cNvPr>
          <p:cNvPicPr>
            <a:picLocks noChangeAspect="1"/>
          </p:cNvPicPr>
          <p:nvPr/>
        </p:nvPicPr>
        <p:blipFill rotWithShape="1">
          <a:blip r:embed="rId2">
            <a:duotone>
              <a:prstClr val="black"/>
              <a:schemeClr val="accent5">
                <a:tint val="45000"/>
                <a:satMod val="400000"/>
              </a:schemeClr>
            </a:duotone>
            <a:alphaModFix amt="25000"/>
          </a:blip>
          <a:srcRect t="5093" r="9090" b="15600"/>
          <a:stretch/>
        </p:blipFill>
        <p:spPr>
          <a:xfrm>
            <a:off x="474133" y="474134"/>
            <a:ext cx="11243734" cy="6050491"/>
          </a:xfrm>
          <a:prstGeom prst="rect">
            <a:avLst/>
          </a:prstGeom>
        </p:spPr>
      </p:pic>
      <p:sp>
        <p:nvSpPr>
          <p:cNvPr id="2" name="Title"/>
          <p:cNvSpPr>
            <a:spLocks noGrp="1"/>
          </p:cNvSpPr>
          <p:nvPr>
            <p:ph type="title"/>
          </p:nvPr>
        </p:nvSpPr>
        <p:spPr/>
        <p:txBody>
          <a:bodyPr>
            <a:normAutofit/>
          </a:bodyPr>
          <a:lstStyle/>
          <a:p>
            <a:r>
              <a:rPr lang="en-US" b="1" i="1" dirty="0">
                <a:solidFill>
                  <a:srgbClr val="FFFFFF"/>
                </a:solidFill>
              </a:rPr>
              <a:t>Data Overview</a:t>
            </a:r>
          </a:p>
        </p:txBody>
      </p:sp>
      <p:sp>
        <p:nvSpPr>
          <p:cNvPr id="3" name="Content Placeholder"/>
          <p:cNvSpPr>
            <a:spLocks noGrp="1"/>
          </p:cNvSpPr>
          <p:nvPr>
            <p:ph idx="1"/>
          </p:nvPr>
        </p:nvSpPr>
        <p:spPr>
          <a:xfrm>
            <a:off x="1154954" y="1820333"/>
            <a:ext cx="9941671" cy="4199467"/>
          </a:xfrm>
        </p:spPr>
        <p:txBody>
          <a:bodyPr anchor="ctr">
            <a:normAutofit/>
          </a:bodyPr>
          <a:lstStyle/>
          <a:p>
            <a:r>
              <a:rPr lang="en-US" dirty="0">
                <a:effectLst/>
              </a:rPr>
              <a:t>The dataset used for Telco Churn Analysis contains information on customers of a telecom company who have either churned or not churned. </a:t>
            </a:r>
          </a:p>
          <a:p>
            <a:r>
              <a:rPr lang="en-US" dirty="0">
                <a:effectLst/>
              </a:rPr>
              <a:t>The dataset includes 7,043 observations and 57 variables. The variables include demographic information such as age, gender, and income, as well as service-related information such as tenure, contract type, and monthly charges.</a:t>
            </a:r>
            <a:endParaRPr lang="en-US" dirty="0"/>
          </a:p>
          <a:p>
            <a:r>
              <a:rPr lang="en-US" dirty="0">
                <a:effectLst/>
              </a:rPr>
              <a:t>In addition to these variables, the dataset also includes information on customer behavior such as the number of calls made, the number of customer service calls, and whether the customer has multiple lines or additional services. </a:t>
            </a:r>
          </a:p>
          <a:p>
            <a:r>
              <a:rPr lang="en-US" dirty="0">
                <a:effectLst/>
              </a:rPr>
              <a:t>This rich set of variables provides ample opportunity for analysis and modeling of customer churn behavior.</a:t>
            </a:r>
            <a:endParaRPr lang="en-US" dirty="0"/>
          </a:p>
        </p:txBody>
      </p:sp>
    </p:spTree>
    <p:extLst>
      <p:ext uri="{BB962C8B-B14F-4D97-AF65-F5344CB8AC3E}">
        <p14:creationId xmlns:p14="http://schemas.microsoft.com/office/powerpoint/2010/main" val="133116856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9098" y="629265"/>
            <a:ext cx="5132438" cy="1622322"/>
          </a:xfrm>
        </p:spPr>
        <p:txBody>
          <a:bodyPr>
            <a:normAutofit/>
          </a:bodyPr>
          <a:lstStyle/>
          <a:p>
            <a:pPr>
              <a:lnSpc>
                <a:spcPct val="90000"/>
              </a:lnSpc>
            </a:pPr>
            <a:r>
              <a:rPr lang="en-US" sz="3600" b="1" i="1" dirty="0">
                <a:solidFill>
                  <a:schemeClr val="tx1"/>
                </a:solidFill>
              </a:rPr>
              <a:t>Exploratory Data Analysis</a:t>
            </a:r>
            <a:endParaRPr lang="en-US" b="1" i="1" dirty="0">
              <a:solidFill>
                <a:schemeClr val="tx1"/>
              </a:solidFill>
            </a:endParaRPr>
          </a:p>
        </p:txBody>
      </p:sp>
      <p:graphicFrame>
        <p:nvGraphicFramePr>
          <p:cNvPr id="6" name="Content Placeholder">
            <a:extLst>
              <a:ext uri="{FF2B5EF4-FFF2-40B4-BE49-F238E27FC236}">
                <a16:creationId xmlns:a16="http://schemas.microsoft.com/office/drawing/2014/main" id="{9068D09B-8DEB-6B12-1C98-64FFACA3323C}"/>
              </a:ext>
            </a:extLst>
          </p:cNvPr>
          <p:cNvGraphicFramePr>
            <a:graphicFrameLocks noGrp="1"/>
          </p:cNvGraphicFramePr>
          <p:nvPr>
            <p:ph idx="1"/>
            <p:extLst>
              <p:ext uri="{D42A27DB-BD31-4B8C-83A1-F6EECF244321}">
                <p14:modId xmlns:p14="http://schemas.microsoft.com/office/powerpoint/2010/main" val="3244465765"/>
              </p:ext>
            </p:extLst>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chart of different sizes and colors">
            <a:extLst>
              <a:ext uri="{FF2B5EF4-FFF2-40B4-BE49-F238E27FC236}">
                <a16:creationId xmlns:a16="http://schemas.microsoft.com/office/drawing/2014/main" id="{791BE8C0-8C4D-FDA2-7A8A-6D08325A381A}"/>
              </a:ext>
            </a:extLst>
          </p:cNvPr>
          <p:cNvPicPr>
            <a:picLocks noChangeAspect="1"/>
          </p:cNvPicPr>
          <p:nvPr/>
        </p:nvPicPr>
        <p:blipFill rotWithShape="1">
          <a:blip r:embed="rId7">
            <a:extLst>
              <a:ext uri="{28A0092B-C50C-407E-A947-70E740481C1C}">
                <a14:useLocalDpi xmlns:a14="http://schemas.microsoft.com/office/drawing/2010/main" val="0"/>
              </a:ext>
            </a:extLst>
          </a:blip>
          <a:srcRect l="7086" r="162" b="-1"/>
          <a:stretch/>
        </p:blipFill>
        <p:spPr>
          <a:xfrm>
            <a:off x="6788427" y="645107"/>
            <a:ext cx="4532244" cy="2710388"/>
          </a:xfrm>
          <a:prstGeom prst="rect">
            <a:avLst/>
          </a:prstGeom>
        </p:spPr>
      </p:pic>
      <p:pic>
        <p:nvPicPr>
          <p:cNvPr id="4" name="Picture 3" descr="A group of blue and orange bars">
            <a:extLst>
              <a:ext uri="{FF2B5EF4-FFF2-40B4-BE49-F238E27FC236}">
                <a16:creationId xmlns:a16="http://schemas.microsoft.com/office/drawing/2014/main" id="{E52516E1-40D1-A8C5-987B-38EEA55DD928}"/>
              </a:ext>
            </a:extLst>
          </p:cNvPr>
          <p:cNvPicPr>
            <a:picLocks noChangeAspect="1"/>
          </p:cNvPicPr>
          <p:nvPr/>
        </p:nvPicPr>
        <p:blipFill rotWithShape="1">
          <a:blip r:embed="rId8">
            <a:extLst>
              <a:ext uri="{28A0092B-C50C-407E-A947-70E740481C1C}">
                <a14:useLocalDpi xmlns:a14="http://schemas.microsoft.com/office/drawing/2010/main" val="0"/>
              </a:ext>
            </a:extLst>
          </a:blip>
          <a:srcRect l="3630" r="1239" b="-2"/>
          <a:stretch/>
        </p:blipFill>
        <p:spPr>
          <a:xfrm>
            <a:off x="6788427" y="3520086"/>
            <a:ext cx="4532243" cy="2710389"/>
          </a:xfrm>
          <a:prstGeom prst="rect">
            <a:avLst/>
          </a:prstGeom>
        </p:spPr>
      </p:pic>
    </p:spTree>
    <p:extLst>
      <p:ext uri="{BB962C8B-B14F-4D97-AF65-F5344CB8AC3E}">
        <p14:creationId xmlns:p14="http://schemas.microsoft.com/office/powerpoint/2010/main" val="26544865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9098" y="629265"/>
            <a:ext cx="6072776" cy="1622322"/>
          </a:xfrm>
        </p:spPr>
        <p:txBody>
          <a:bodyPr>
            <a:normAutofit/>
          </a:bodyPr>
          <a:lstStyle/>
          <a:p>
            <a:r>
              <a:rPr lang="en-US" b="1" i="1" dirty="0">
                <a:solidFill>
                  <a:srgbClr val="EBEBEB"/>
                </a:solidFill>
              </a:rPr>
              <a:t>Machine Learning Models</a:t>
            </a:r>
          </a:p>
        </p:txBody>
      </p:sp>
      <p:graphicFrame>
        <p:nvGraphicFramePr>
          <p:cNvPr id="6" name="Content Placeholder">
            <a:extLst>
              <a:ext uri="{FF2B5EF4-FFF2-40B4-BE49-F238E27FC236}">
                <a16:creationId xmlns:a16="http://schemas.microsoft.com/office/drawing/2014/main" id="{BB35F4AD-269B-57D8-8249-7F8B43F3F8F9}"/>
              </a:ext>
            </a:extLst>
          </p:cNvPr>
          <p:cNvGraphicFramePr>
            <a:graphicFrameLocks noGrp="1"/>
          </p:cNvGraphicFramePr>
          <p:nvPr>
            <p:ph idx="1"/>
            <p:extLst>
              <p:ext uri="{D42A27DB-BD31-4B8C-83A1-F6EECF244321}">
                <p14:modId xmlns:p14="http://schemas.microsoft.com/office/powerpoint/2010/main" val="4106360566"/>
              </p:ext>
            </p:extLst>
          </p:nvPr>
        </p:nvGraphicFramePr>
        <p:xfrm>
          <a:off x="639098" y="2418735"/>
          <a:ext cx="6072776" cy="3811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graph with blue and white bars">
            <a:extLst>
              <a:ext uri="{FF2B5EF4-FFF2-40B4-BE49-F238E27FC236}">
                <a16:creationId xmlns:a16="http://schemas.microsoft.com/office/drawing/2014/main" id="{DBAF56EF-0250-8C1C-9E0F-5ECE6A4930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7585" y="2418735"/>
            <a:ext cx="4125317" cy="3811740"/>
          </a:xfrm>
          <a:prstGeom prst="rect">
            <a:avLst/>
          </a:prstGeom>
        </p:spPr>
      </p:pic>
    </p:spTree>
    <p:extLst>
      <p:ext uri="{BB962C8B-B14F-4D97-AF65-F5344CB8AC3E}">
        <p14:creationId xmlns:p14="http://schemas.microsoft.com/office/powerpoint/2010/main" val="17686072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9098" y="629265"/>
            <a:ext cx="5132438" cy="1622322"/>
          </a:xfrm>
        </p:spPr>
        <p:txBody>
          <a:bodyPr>
            <a:normAutofit/>
          </a:bodyPr>
          <a:lstStyle/>
          <a:p>
            <a:r>
              <a:rPr lang="en-US" b="1" i="1" dirty="0">
                <a:solidFill>
                  <a:srgbClr val="EBEBEB"/>
                </a:solidFill>
              </a:rPr>
              <a:t>Model Performance</a:t>
            </a:r>
          </a:p>
        </p:txBody>
      </p:sp>
      <p:pic>
        <p:nvPicPr>
          <p:cNvPr id="7" name="Picture 6" descr="A chart of different colored squares&#10;&#10;Description automatically generated">
            <a:extLst>
              <a:ext uri="{FF2B5EF4-FFF2-40B4-BE49-F238E27FC236}">
                <a16:creationId xmlns:a16="http://schemas.microsoft.com/office/drawing/2014/main" id="{6332DC2C-8483-2C72-BA38-482DB0BDA4A6}"/>
              </a:ext>
            </a:extLst>
          </p:cNvPr>
          <p:cNvPicPr>
            <a:picLocks noChangeAspect="1"/>
          </p:cNvPicPr>
          <p:nvPr/>
        </p:nvPicPr>
        <p:blipFill rotWithShape="1">
          <a:blip r:embed="rId2">
            <a:extLst>
              <a:ext uri="{28A0092B-C50C-407E-A947-70E740481C1C}">
                <a14:useLocalDpi xmlns:a14="http://schemas.microsoft.com/office/drawing/2010/main" val="0"/>
              </a:ext>
            </a:extLst>
          </a:blip>
          <a:srcRect l="2370" r="2376" b="1"/>
          <a:stretch/>
        </p:blipFill>
        <p:spPr>
          <a:xfrm>
            <a:off x="6420465" y="2517935"/>
            <a:ext cx="5019474" cy="3966684"/>
          </a:xfrm>
          <a:prstGeom prst="rect">
            <a:avLst/>
          </a:prstGeom>
        </p:spPr>
      </p:pic>
      <p:graphicFrame>
        <p:nvGraphicFramePr>
          <p:cNvPr id="8" name="Content Placeholder">
            <a:extLst>
              <a:ext uri="{FF2B5EF4-FFF2-40B4-BE49-F238E27FC236}">
                <a16:creationId xmlns:a16="http://schemas.microsoft.com/office/drawing/2014/main" id="{CE4A5892-4D6B-D464-12C2-65F86390AB9A}"/>
              </a:ext>
            </a:extLst>
          </p:cNvPr>
          <p:cNvGraphicFramePr/>
          <p:nvPr>
            <p:extLst>
              <p:ext uri="{D42A27DB-BD31-4B8C-83A1-F6EECF244321}">
                <p14:modId xmlns:p14="http://schemas.microsoft.com/office/powerpoint/2010/main" val="1056360177"/>
              </p:ext>
            </p:extLst>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601532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186B-A654-7835-6485-08519872D1CE}"/>
              </a:ext>
            </a:extLst>
          </p:cNvPr>
          <p:cNvSpPr>
            <a:spLocks noGrp="1"/>
          </p:cNvSpPr>
          <p:nvPr>
            <p:ph type="ctrTitle"/>
          </p:nvPr>
        </p:nvSpPr>
        <p:spPr>
          <a:xfrm>
            <a:off x="677876" y="715251"/>
            <a:ext cx="4401019" cy="1020232"/>
          </a:xfrm>
        </p:spPr>
        <p:txBody>
          <a:bodyPr vert="horz" lIns="91440" tIns="45720" rIns="91440" bIns="45720" rtlCol="0" anchor="ctr">
            <a:normAutofit/>
          </a:bodyPr>
          <a:lstStyle/>
          <a:p>
            <a:pPr>
              <a:lnSpc>
                <a:spcPct val="90000"/>
              </a:lnSpc>
            </a:pPr>
            <a:r>
              <a:rPr lang="en-US" sz="3300" b="1" i="1" dirty="0">
                <a:solidFill>
                  <a:schemeClr val="tx1"/>
                </a:solidFill>
              </a:rPr>
              <a:t>Why Churn??</a:t>
            </a:r>
          </a:p>
        </p:txBody>
      </p:sp>
      <p:pic>
        <p:nvPicPr>
          <p:cNvPr id="10" name="Picture 9">
            <a:extLst>
              <a:ext uri="{FF2B5EF4-FFF2-40B4-BE49-F238E27FC236}">
                <a16:creationId xmlns:a16="http://schemas.microsoft.com/office/drawing/2014/main" id="{67FAFC6A-B475-AB6F-B751-B5C270CAB8D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r="3223"/>
          <a:stretch/>
        </p:blipFill>
        <p:spPr>
          <a:xfrm>
            <a:off x="5194607" y="1333005"/>
            <a:ext cx="6391533" cy="4822698"/>
          </a:xfrm>
          <a:prstGeom prst="rect">
            <a:avLst/>
          </a:prstGeom>
        </p:spPr>
      </p:pic>
      <p:graphicFrame>
        <p:nvGraphicFramePr>
          <p:cNvPr id="8" name="TextBox 5">
            <a:extLst>
              <a:ext uri="{FF2B5EF4-FFF2-40B4-BE49-F238E27FC236}">
                <a16:creationId xmlns:a16="http://schemas.microsoft.com/office/drawing/2014/main" id="{09D67B17-9B70-3FB5-89E3-D12FE1F33718}"/>
              </a:ext>
            </a:extLst>
          </p:cNvPr>
          <p:cNvGraphicFramePr/>
          <p:nvPr>
            <p:extLst>
              <p:ext uri="{D42A27DB-BD31-4B8C-83A1-F6EECF244321}">
                <p14:modId xmlns:p14="http://schemas.microsoft.com/office/powerpoint/2010/main" val="1645639127"/>
              </p:ext>
            </p:extLst>
          </p:nvPr>
        </p:nvGraphicFramePr>
        <p:xfrm>
          <a:off x="605860" y="1892299"/>
          <a:ext cx="4063261" cy="4250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0834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sz="3300" b="1" i="1" dirty="0">
                <a:solidFill>
                  <a:srgbClr val="FFFFFF"/>
                </a:solidFill>
              </a:rPr>
              <a:t>Recommendations for Customer Retention</a:t>
            </a:r>
          </a:p>
        </p:txBody>
      </p:sp>
      <p:graphicFrame>
        <p:nvGraphicFramePr>
          <p:cNvPr id="6" name="Content Placeholder">
            <a:extLst>
              <a:ext uri="{FF2B5EF4-FFF2-40B4-BE49-F238E27FC236}">
                <a16:creationId xmlns:a16="http://schemas.microsoft.com/office/drawing/2014/main" id="{F0886D10-1385-2D9F-ECE3-8420F54661AD}"/>
              </a:ext>
            </a:extLst>
          </p:cNvPr>
          <p:cNvGraphicFramePr>
            <a:graphicFrameLocks noGrp="1"/>
          </p:cNvGraphicFramePr>
          <p:nvPr>
            <p:ph idx="1"/>
            <p:extLst>
              <p:ext uri="{D42A27DB-BD31-4B8C-83A1-F6EECF244321}">
                <p14:modId xmlns:p14="http://schemas.microsoft.com/office/powerpoint/2010/main" val="11833144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09497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390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Telco Customer Churn Analysis and Prediction</vt:lpstr>
      <vt:lpstr>Contents</vt:lpstr>
      <vt:lpstr>Understanding Customer Churn</vt:lpstr>
      <vt:lpstr>Data Overview</vt:lpstr>
      <vt:lpstr>Exploratory Data Analysis</vt:lpstr>
      <vt:lpstr>Machine Learning Models</vt:lpstr>
      <vt:lpstr>Model Performance</vt:lpstr>
      <vt:lpstr>Why Churn??</vt:lpstr>
      <vt:lpstr>Recommendations for Customer Retention</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Saptarshi Syam</cp:lastModifiedBy>
  <cp:revision>7</cp:revision>
  <dcterms:created xsi:type="dcterms:W3CDTF">2023-07-24T04:36:56Z</dcterms:created>
  <dcterms:modified xsi:type="dcterms:W3CDTF">2023-09-12T03:29:17Z</dcterms:modified>
</cp:coreProperties>
</file>