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D22B-20C8-4653-A13C-CC1D3501198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B01B-5851-4D3A-9A43-657943B4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" y="110767"/>
            <a:ext cx="1348371" cy="1629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3039356" y="38854"/>
            <a:ext cx="672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PEMERINTAH KOTA BONTANG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2765" y="447387"/>
            <a:ext cx="1049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RUMAH SAKIT UMUM DAERAH TAMAN HUSADA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78174" y="1032162"/>
            <a:ext cx="909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Jl. </a:t>
            </a:r>
            <a:r>
              <a:rPr lang="en-US" sz="2000" dirty="0" err="1" smtClean="0"/>
              <a:t>LetJend</a:t>
            </a:r>
            <a:r>
              <a:rPr lang="en-US" sz="2000" dirty="0" smtClean="0"/>
              <a:t> </a:t>
            </a:r>
            <a:r>
              <a:rPr lang="en-US" sz="2000" dirty="0" err="1" smtClean="0"/>
              <a:t>S.Parman</a:t>
            </a:r>
            <a:r>
              <a:rPr lang="en-US" sz="2000" dirty="0" smtClean="0"/>
              <a:t> No.1 </a:t>
            </a:r>
            <a:r>
              <a:rPr lang="en-US" sz="2000" dirty="0" err="1" smtClean="0"/>
              <a:t>Telp</a:t>
            </a:r>
            <a:r>
              <a:rPr lang="en-US" sz="2000" dirty="0" smtClean="0"/>
              <a:t>.(0548) 22111, 23000 Fax (0548) 29111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Pos</a:t>
            </a:r>
            <a:r>
              <a:rPr lang="en-US" sz="2000" dirty="0" smtClean="0"/>
              <a:t> 75331</a:t>
            </a:r>
          </a:p>
          <a:p>
            <a:pPr algn="ctr"/>
            <a:r>
              <a:rPr lang="en-US" sz="2000" dirty="0" smtClean="0"/>
              <a:t>E-mail: rsudbontang@yahoo.co.id </a:t>
            </a:r>
            <a:r>
              <a:rPr lang="en-US" sz="2000" dirty="0" err="1" smtClean="0"/>
              <a:t>Bontang</a:t>
            </a:r>
            <a:r>
              <a:rPr lang="en-US" sz="2000" dirty="0" smtClean="0"/>
              <a:t> - </a:t>
            </a:r>
            <a:r>
              <a:rPr lang="en-US" sz="2000" dirty="0" err="1" smtClean="0"/>
              <a:t>Kaltim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674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</dc:creator>
  <cp:lastModifiedBy>Junai</cp:lastModifiedBy>
  <cp:revision>2</cp:revision>
  <dcterms:created xsi:type="dcterms:W3CDTF">2022-06-30T11:26:33Z</dcterms:created>
  <dcterms:modified xsi:type="dcterms:W3CDTF">2022-06-30T11:31:49Z</dcterms:modified>
</cp:coreProperties>
</file>