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66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8/17/2020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8/17/2020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COMPACK – A Network Based </a:t>
            </a:r>
            <a:r>
              <a:rPr lang="en-US" dirty="0" err="1"/>
              <a:t>RunPE</a:t>
            </a:r>
            <a:r>
              <a:rPr lang="en-US" dirty="0"/>
              <a:t> for Software Piracy Prevention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– </a:t>
            </a:r>
            <a:r>
              <a:rPr lang="en-US" dirty="0" err="1"/>
              <a:t>Saptarshi</a:t>
            </a:r>
            <a:r>
              <a:rPr lang="en-US" dirty="0"/>
              <a:t> </a:t>
            </a:r>
            <a:r>
              <a:rPr lang="en-US" dirty="0" err="1"/>
              <a:t>Laha</a:t>
            </a:r>
            <a:r>
              <a:rPr lang="en-US" dirty="0"/>
              <a:t> (x18170081)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4AAA-F77E-4E4A-97A1-9FF0E9E6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CreateProcess</a:t>
            </a:r>
            <a:r>
              <a:rPr lang="en-US" dirty="0"/>
              <a:t>, CREATE_SUSPENDED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DE3863-8941-4E14-99FF-3EB05BDE4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52600"/>
            <a:ext cx="8964276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C31EC3-DB03-445C-AB9D-75DD596D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191000"/>
            <a:ext cx="8964276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13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9D2C-B656-4CAE-B29E-23374C53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VirtualProtect</a:t>
            </a:r>
            <a:r>
              <a:rPr lang="en-US" dirty="0"/>
              <a:t>, </a:t>
            </a:r>
            <a:r>
              <a:rPr lang="en-US" dirty="0" err="1"/>
              <a:t>VirtualProtectEx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BD764-ED0F-48C9-8C9D-4EECF0406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00201"/>
            <a:ext cx="8973802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8A080B-9D12-40BD-8B1F-46272FB0D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09" y="3208177"/>
            <a:ext cx="8983329" cy="154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5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DC56-E6D0-43CB-9CE3-FD11AF6E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NtResumeProcess</a:t>
            </a:r>
            <a:r>
              <a:rPr lang="en-US" dirty="0"/>
              <a:t>, </a:t>
            </a:r>
            <a:r>
              <a:rPr lang="en-US" dirty="0" err="1"/>
              <a:t>NtSuspendProcess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2C935-8E76-45E4-A3F3-B345E66C3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00200"/>
            <a:ext cx="7554379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Piracy Prevention Methods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4400" dirty="0"/>
              <a:t>Packers (E.g. UPX, Enigma, MPRESS, etc.)</a:t>
            </a:r>
          </a:p>
          <a:p>
            <a:r>
              <a:rPr lang="en-US" sz="4400" dirty="0"/>
              <a:t>VM-Based Protection (</a:t>
            </a:r>
            <a:r>
              <a:rPr lang="en-US" sz="4400" dirty="0" err="1"/>
              <a:t>Denuvo</a:t>
            </a:r>
            <a:r>
              <a:rPr lang="en-US" sz="4400" dirty="0"/>
              <a:t>, </a:t>
            </a:r>
            <a:r>
              <a:rPr lang="en-US" sz="4400" dirty="0" err="1"/>
              <a:t>VMProtect</a:t>
            </a:r>
            <a:r>
              <a:rPr lang="en-US" sz="4400" dirty="0"/>
              <a:t>, </a:t>
            </a:r>
            <a:r>
              <a:rPr lang="en-US" sz="4400" dirty="0" err="1"/>
              <a:t>Themida</a:t>
            </a:r>
            <a:r>
              <a:rPr lang="en-US" sz="4400" dirty="0"/>
              <a:t>, etc.)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3811-19F6-43C2-A7FB-6DF149F4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Process</a:t>
            </a:r>
          </a:p>
        </p:txBody>
      </p:sp>
      <p:pic>
        <p:nvPicPr>
          <p:cNvPr id="1026" name="Picture 2" descr="Execution operation of packed executable file [9] .  ">
            <a:extLst>
              <a:ext uri="{FF2B5EF4-FFF2-40B4-BE49-F238E27FC236}">
                <a16:creationId xmlns:a16="http://schemas.microsoft.com/office/drawing/2014/main" id="{A4125C4C-9DD5-41D3-90D8-8EEC51FCD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752600"/>
            <a:ext cx="4119563" cy="444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14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C676-125A-4C89-8A8B-A8879003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VM-Based Protection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2BCE7-4D50-4636-BE84-304F1B650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1" y="1752600"/>
            <a:ext cx="5562600" cy="4174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9F2E9F-0985-40F2-BDF7-B27D4D8E6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361" y="609600"/>
            <a:ext cx="3047999" cy="599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1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C78D-D67F-4940-9E53-3BBA973E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File Format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5DCCB-5572-4522-BDDA-0ED54F16C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29735"/>
            <a:ext cx="9448800" cy="46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3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D2F2-838E-40FC-8B02-D3B79FCB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IAT (Import Address Table)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408CE3-7D3E-4E46-97C8-AD716ED45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0653"/>
            <a:ext cx="7242676" cy="42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8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D2F2-838E-40FC-8B02-D3B79FCB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IAT (Import Address Table)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340B5A-FD4E-4A78-8D82-B2759B2F5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34412"/>
            <a:ext cx="10050048" cy="41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4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FFE4-04A4-4862-AC13-1C157F5A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6CBAA-AF1A-479E-859C-41B6BC4F3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400"/>
            <a:ext cx="6225094" cy="411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EBC3-077F-4D71-BFF7-943EDE6D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WS2_32.DLL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0516A-7AD2-4D7A-B01C-C3319A05C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2057400"/>
            <a:ext cx="6400800" cy="37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0399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74</TotalTime>
  <Words>81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Candara</vt:lpstr>
      <vt:lpstr>Consolas</vt:lpstr>
      <vt:lpstr>Tech Computer 16x9</vt:lpstr>
      <vt:lpstr>COMPACK – A Network Based RunPE for Software Piracy Prevention</vt:lpstr>
      <vt:lpstr>Software Piracy Prevention Methods</vt:lpstr>
      <vt:lpstr>Unpacking Process</vt:lpstr>
      <vt:lpstr>VM-Based Protection</vt:lpstr>
      <vt:lpstr>PE File Format</vt:lpstr>
      <vt:lpstr>IAT (Import Address Table)</vt:lpstr>
      <vt:lpstr>IAT (Import Address Table)</vt:lpstr>
      <vt:lpstr>Manifest</vt:lpstr>
      <vt:lpstr>WS2_32.DLL</vt:lpstr>
      <vt:lpstr>CreateProcess, CREATE_SUSPENDED</vt:lpstr>
      <vt:lpstr>VirtualProtect, VirtualProtectEx</vt:lpstr>
      <vt:lpstr>NtResumeProcess, NtSuspendProcess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COMPACK – A Network Based RunPE Server &amp; Client for Software Piracy Prevention</dc:title>
  <dc:creator>Saptarshi Laha</dc:creator>
  <cp:lastModifiedBy>Saptarshi Laha</cp:lastModifiedBy>
  <cp:revision>13</cp:revision>
  <dcterms:created xsi:type="dcterms:W3CDTF">2020-08-16T21:59:18Z</dcterms:created>
  <dcterms:modified xsi:type="dcterms:W3CDTF">2020-08-16T23:24:12Z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