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nhT3gIw6FOvW5xyCHR27w99wa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372e3e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83372e3e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372e3e9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83372e3e9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83372e3e9c_1_3138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83372e3e9c_1_313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g83372e3e9c_1_31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372e3e9c_1_3164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g83372e3e9c_1_316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83372e3e9c_1_316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3" name="Google Shape;53;g83372e3e9c_1_316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4" name="Google Shape;54;g83372e3e9c_1_31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g83372e3e9c_1_31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372e3e9c_1_317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8" name="Google Shape;58;g83372e3e9c_1_31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372e3e9c_1_3174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83372e3e9c_1_317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g83372e3e9c_1_3174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g83372e3e9c_1_31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83372e3e9c_1_31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83372e3e9c_1_3131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g83372e3e9c_1_3131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23" name="Google Shape;23;g83372e3e9c_1_313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g83372e3e9c_1_313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Google Shape;25;g83372e3e9c_1_313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6" name="Google Shape;26;g83372e3e9c_1_3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g83372e3e9c_1_3142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g83372e3e9c_1_31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g83372e3e9c_1_31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g83372e3e9c_1_31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g83372e3e9c_1_314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g83372e3e9c_1_31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g83372e3e9c_1_314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83372e3e9c_1_314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g83372e3e9c_1_3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83372e3e9c_1_31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g83372e3e9c_1_3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g83372e3e9c_1_3156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g83372e3e9c_1_315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g83372e3e9c_1_3156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g83372e3e9c_1_3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3372e3e9c_1_316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g83372e3e9c_1_31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372e3e9c_1_31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g83372e3e9c_1_31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83372e3e9c_1_3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idx="4294967295" type="body"/>
          </p:nvPr>
        </p:nvSpPr>
        <p:spPr>
          <a:xfrm>
            <a:off x="1496400" y="462800"/>
            <a:ext cx="63891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Prototype Submission Phase</a:t>
            </a:r>
            <a:endParaRPr sz="300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14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0" y="710400"/>
            <a:ext cx="73647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098FF"/>
                </a:solidFill>
              </a:rPr>
              <a:t>TEAM NAME and MEMBER DETAILS</a:t>
            </a:r>
            <a:endParaRPr sz="3000">
              <a:solidFill>
                <a:srgbClr val="0098FF"/>
              </a:solidFill>
            </a:endParaRPr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612650" y="1525100"/>
            <a:ext cx="26457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i="1" lang="en"/>
              <a:t>Member 1</a:t>
            </a:r>
            <a:br>
              <a:rPr i="1" lang="en"/>
            </a:br>
            <a:r>
              <a:rPr i="1" lang="en"/>
              <a:t>Member 2</a:t>
            </a:r>
            <a:br>
              <a:rPr i="1" lang="en"/>
            </a:br>
            <a:r>
              <a:rPr i="1" lang="en"/>
              <a:t>Member 3</a:t>
            </a:r>
            <a:br>
              <a:rPr i="1" lang="en"/>
            </a:br>
            <a:r>
              <a:rPr i="1" lang="en"/>
              <a:t>Member 4</a:t>
            </a:r>
            <a:endParaRPr i="1"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387900" y="33771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3000">
                <a:solidFill>
                  <a:srgbClr val="0098FF"/>
                </a:solidFill>
              </a:rPr>
              <a:t>THEME:</a:t>
            </a:r>
            <a:endParaRPr sz="3000">
              <a:solidFill>
                <a:srgbClr val="0098FF"/>
              </a:solidFill>
            </a:endParaRPr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2002800" y="3449200"/>
            <a:ext cx="6796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i="1" lang="en" sz="2400">
                <a:solidFill>
                  <a:srgbClr val="0075C4"/>
                </a:solidFill>
              </a:rPr>
              <a:t> </a:t>
            </a:r>
            <a:r>
              <a:rPr i="1" lang="en" sz="2400"/>
              <a:t>[Selected theme]</a:t>
            </a:r>
            <a:endParaRPr i="1" sz="2400"/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14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000">
              <a:solidFill>
                <a:srgbClr val="0098FF"/>
              </a:solidFill>
            </a:endParaRPr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600500" y="1791975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2000">
                <a:latin typeface="Arial"/>
                <a:ea typeface="Arial"/>
                <a:cs typeface="Arial"/>
                <a:sym typeface="Arial"/>
              </a:rPr>
              <a:t>Define the exact </a:t>
            </a:r>
            <a:r>
              <a:rPr i="1" lang="en" sz="280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i="1" lang="en" sz="2000">
                <a:latin typeface="Arial"/>
                <a:ea typeface="Arial"/>
                <a:cs typeface="Arial"/>
                <a:sym typeface="Arial"/>
              </a:rPr>
              <a:t> that you intend to solve.</a:t>
            </a:r>
            <a:endParaRPr i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i="1" lang="en" sz="2000">
                <a:latin typeface="Arial"/>
                <a:ea typeface="Arial"/>
                <a:cs typeface="Arial"/>
                <a:sym typeface="Arial"/>
              </a:rPr>
              <a:t>[Not more than 250 words]</a:t>
            </a:r>
            <a:endParaRPr i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i="1"/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14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>
              <a:solidFill>
                <a:srgbClr val="0098FF"/>
              </a:solidFill>
            </a:endParaRPr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513125" y="1417425"/>
            <a:ext cx="83682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Explain, in brief, how you intend to SOLVE the problem at hand.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Please include the following: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it helps to solve the problem?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What are the impact metrics that one can use to analyze the effect of the solution?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Frameworks/Tools/Technologies stacks to be used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Assumptions, constraints, and solution decision points (Reason behind choosing a technology)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easily can your solution be implemented and how effective will it be?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Extent of Scalability/Usability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t/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14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idx="4294967295" type="title"/>
          </p:nvPr>
        </p:nvSpPr>
        <p:spPr>
          <a:xfrm>
            <a:off x="265500" y="261300"/>
            <a:ext cx="43065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80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3000">
              <a:solidFill>
                <a:srgbClr val="0098FF"/>
              </a:solidFill>
            </a:endParaRPr>
          </a:p>
        </p:txBody>
      </p:sp>
      <p:sp>
        <p:nvSpPr>
          <p:cNvPr id="93" name="Google Shape;93;p5"/>
          <p:cNvSpPr txBox="1"/>
          <p:nvPr>
            <p:ph idx="4294967295" type="body"/>
          </p:nvPr>
        </p:nvSpPr>
        <p:spPr>
          <a:xfrm>
            <a:off x="4939650" y="2070200"/>
            <a:ext cx="3893100" cy="24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Architecture Diagram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Flow Chart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Wireframes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Graphical representation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(  Bar graph, Histogram, Pie charts, Heat maps)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Analysis, visualization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0330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0330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i="1" sz="2000">
              <a:solidFill>
                <a:srgbClr val="03306C"/>
              </a:solidFill>
            </a:endParaRPr>
          </a:p>
        </p:txBody>
      </p:sp>
      <p:sp>
        <p:nvSpPr>
          <p:cNvPr id="94" name="Google Shape;94;p5"/>
          <p:cNvSpPr txBox="1"/>
          <p:nvPr>
            <p:ph idx="4294967295" type="subTitle"/>
          </p:nvPr>
        </p:nvSpPr>
        <p:spPr>
          <a:xfrm>
            <a:off x="351050" y="1475075"/>
            <a:ext cx="33489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</a:pPr>
            <a:r>
              <a:rPr b="0" i="1" lang="en" sz="1800" u="none" cap="none" strike="noStrike">
                <a:solidFill>
                  <a:srgbClr val="0075C4"/>
                </a:solidFill>
                <a:latin typeface="Roboto"/>
                <a:ea typeface="Roboto"/>
                <a:cs typeface="Roboto"/>
                <a:sym typeface="Roboto"/>
              </a:rPr>
              <a:t>[ I</a:t>
            </a:r>
            <a:r>
              <a:rPr b="0" i="1" lang="en" sz="2000" u="none" cap="none" strike="noStrike">
                <a:solidFill>
                  <a:srgbClr val="0075C4"/>
                </a:solidFill>
                <a:latin typeface="Calibri"/>
                <a:ea typeface="Calibri"/>
                <a:cs typeface="Calibri"/>
                <a:sym typeface="Calibri"/>
              </a:rPr>
              <a:t>nclude Concept, principles, elements and components. ]</a:t>
            </a:r>
            <a:endParaRPr b="0" i="1" sz="2000" u="none" cap="none" strike="noStrike">
              <a:solidFill>
                <a:srgbClr val="0075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265500" y="3026200"/>
            <a:ext cx="3627000" cy="1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note: Upload the documents (eg: .pdf, .docx, .vsd etc)  directly on the platform. However, the links can be inserted/attached in this PowerPoint template.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14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372e3e9c_0_0"/>
          <p:cNvSpPr txBox="1"/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PROTOTYPE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g83372e3e9c_0_0"/>
          <p:cNvSpPr txBox="1"/>
          <p:nvPr>
            <p:ph idx="1" type="body"/>
          </p:nvPr>
        </p:nvSpPr>
        <p:spPr>
          <a:xfrm>
            <a:off x="468875" y="1561250"/>
            <a:ext cx="83682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[ attach Video, link for demo ]</a:t>
            </a:r>
            <a:endParaRPr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83372e3e9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14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3372e3e9c_2_0"/>
          <p:cNvSpPr txBox="1"/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Attachments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g83372e3e9c_2_0"/>
          <p:cNvSpPr txBox="1"/>
          <p:nvPr>
            <p:ph idx="1" type="body"/>
          </p:nvPr>
        </p:nvSpPr>
        <p:spPr>
          <a:xfrm>
            <a:off x="468875" y="1561250"/>
            <a:ext cx="83682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[ App wireframe, Screenshots,  ]</a:t>
            </a:r>
            <a:endParaRPr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83372e3e9c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