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437F-C5FE-4556-B04B-1F34A7EDF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187BF-A79C-42AE-B896-B48BC89C3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5B690-511A-499B-B95F-40DE33EB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76CA8-0E56-4436-8CA4-3D88B58F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482E-9549-4157-AB5C-9FA772D1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1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45D-F523-4929-81F0-CE68F522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D37E7-4C4F-47BE-87D9-63DD74D2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A9F8-0E3D-490E-82E2-A5719815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81D0-779B-42B1-9899-AD227281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9062C-E55D-4794-A8DD-5C54B71C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2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BF233-2003-4635-9817-9EDB8D147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66825-1661-4D77-9999-86953B52C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73DF-BACC-4FBA-A74A-E8C23B82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B82F-710B-4AC8-8F38-19CD19F3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3037-4725-4511-91F5-BB0BC3B4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80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54C6-9D77-42AF-AFF6-4B010A68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D8E7-8080-4A2B-8506-CD9BD34F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D195-26D3-460B-9DED-C1423085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9A1F-6182-4433-962F-C45AD3EC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AD08-C960-4265-B923-4E3183BD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6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A5D4-07CD-4456-9546-A339A2C1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1FF86-2142-4C34-B8E7-7F711692D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2767-F14B-4E7F-B947-5C10C8F2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1F84-6775-4ABF-AF8D-60084515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2173-6385-499B-A9AF-2A4E6AD9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7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B7A2-4CDB-474A-AD9B-9B3834D4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FCF8-A621-4FC2-BBD7-D89D94B88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D79BD-9C0D-44CD-BE1C-E9755492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58B19-D44E-440E-B59E-53BDF477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CC92-F707-4EFD-B50F-78277DFC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7A44B-2278-4269-884A-5385CC44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FB11-EAF4-44B0-92F6-36D3544A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56B3-410E-4F96-A2EB-9747A5A1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2E0DE-A9B4-47FB-84C4-B1B98F177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33C86-E899-42E6-A969-2530057B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C2D52-E4F2-43AD-896C-E4115195D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618DF-6DEE-4BD3-98CA-454BAC36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0CD90-C127-4B39-BA51-B9652EA7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BE94D-DDAC-4341-9AE6-C8541004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2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BE41-8DCD-4D1C-A729-B55A5FF1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011D7-D740-43AB-876C-BE077027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D97CE-FCD6-4E57-B687-7DEDF362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A91A-334C-4C0C-B766-D01661C3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3F295-C63E-43E3-86A3-6CB05219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9C8C4-D1C1-4B79-9249-23774CC9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B4F2C-FDEB-4393-B088-68731827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05AD-6532-41C1-B4C9-702C15AE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F987-18B3-45A7-9451-EB46127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575E2-363D-4F42-A04A-5E41E51D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1DFBD-7A07-405C-AA4D-29B0A5D1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93BDC-8B19-4D86-9D64-4DF8BB6B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E8B56-8FFF-4C60-AF4A-297C8E5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4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CEBC-B1B7-46A5-AA23-A50F31EF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170E8-4C3C-4804-850E-F800188FA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1D6BA-AE38-4DF6-9A78-7450C652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4CCFF-6411-4DD2-B994-AB3B4155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C4084-6415-4EE2-BB15-92BC7462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85E69-9440-42DB-BE39-EAA9759E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9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78B89-4447-4774-8E38-E3213EBD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4168F-6E01-49A6-8DC7-EEB4764E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2E8F-28E6-40E7-94B2-A5C4AD8B2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1853F-60A0-4DEE-9470-31401740D1C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9103-833F-42DC-B812-DDF137FC3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66B8-DBCF-4649-8C06-58097A0B7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A454-785F-4722-A886-0807319B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0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531513B3-F05E-4B08-9209-633A0B014326}"/>
              </a:ext>
            </a:extLst>
          </p:cNvPr>
          <p:cNvGrpSpPr/>
          <p:nvPr/>
        </p:nvGrpSpPr>
        <p:grpSpPr>
          <a:xfrm>
            <a:off x="2877413" y="122201"/>
            <a:ext cx="7519190" cy="6526962"/>
            <a:chOff x="2877413" y="122201"/>
            <a:chExt cx="7300177" cy="65269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8A47D1-8095-412B-B32F-5E920C444AB0}"/>
                </a:ext>
              </a:extLst>
            </p:cNvPr>
            <p:cNvSpPr txBox="1"/>
            <p:nvPr/>
          </p:nvSpPr>
          <p:spPr>
            <a:xfrm>
              <a:off x="8874883" y="5112710"/>
              <a:ext cx="1302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1024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902152-376B-4ECC-B905-773F3D11AC57}"/>
                </a:ext>
              </a:extLst>
            </p:cNvPr>
            <p:cNvSpPr txBox="1"/>
            <p:nvPr/>
          </p:nvSpPr>
          <p:spPr>
            <a:xfrm>
              <a:off x="5836060" y="122201"/>
              <a:ext cx="814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511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8F576D0-71D0-424B-9178-30D520DE8C71}"/>
                </a:ext>
              </a:extLst>
            </p:cNvPr>
            <p:cNvGrpSpPr/>
            <p:nvPr/>
          </p:nvGrpSpPr>
          <p:grpSpPr>
            <a:xfrm>
              <a:off x="2877413" y="491533"/>
              <a:ext cx="6437175" cy="6157630"/>
              <a:chOff x="3126540" y="526093"/>
              <a:chExt cx="6437175" cy="612307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3FDE748-ECA7-49A7-9F60-51B18124ED51}"/>
                  </a:ext>
                </a:extLst>
              </p:cNvPr>
              <p:cNvSpPr/>
              <p:nvPr/>
            </p:nvSpPr>
            <p:spPr>
              <a:xfrm>
                <a:off x="6149345" y="4653605"/>
                <a:ext cx="169798" cy="1567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6DE7D371-5689-4C03-958A-196379E6857F}"/>
                  </a:ext>
                </a:extLst>
              </p:cNvPr>
              <p:cNvGrpSpPr/>
              <p:nvPr/>
            </p:nvGrpSpPr>
            <p:grpSpPr>
              <a:xfrm>
                <a:off x="3126540" y="526093"/>
                <a:ext cx="6066159" cy="4955949"/>
                <a:chOff x="6178814" y="526093"/>
                <a:chExt cx="6066159" cy="4955949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88814E8F-A694-41EF-B5BB-B746AE1E2A4C}"/>
                    </a:ext>
                  </a:extLst>
                </p:cNvPr>
                <p:cNvSpPr/>
                <p:nvPr/>
              </p:nvSpPr>
              <p:spPr>
                <a:xfrm>
                  <a:off x="6513533" y="526093"/>
                  <a:ext cx="5348614" cy="4835046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FACC86-C2E6-4624-B692-3D2AE4B632F7}"/>
                    </a:ext>
                  </a:extLst>
                </p:cNvPr>
                <p:cNvSpPr txBox="1"/>
                <p:nvPr/>
              </p:nvSpPr>
              <p:spPr>
                <a:xfrm>
                  <a:off x="6178814" y="5112710"/>
                  <a:ext cx="5010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0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05D87F3-1F67-4EED-9CCE-8A93388CC397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 flipV="1">
                  <a:off x="6513533" y="4838271"/>
                  <a:ext cx="5085568" cy="522868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C0D2F2A-3304-4A54-87D8-E93389AC156F}"/>
                    </a:ext>
                  </a:extLst>
                </p:cNvPr>
                <p:cNvCxnSpPr/>
                <p:nvPr/>
              </p:nvCxnSpPr>
              <p:spPr>
                <a:xfrm flipH="1">
                  <a:off x="6801633" y="4838271"/>
                  <a:ext cx="4753921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60B3FF3-BC3B-46B8-A29C-EB47FCA6245C}"/>
                    </a:ext>
                  </a:extLst>
                </p:cNvPr>
                <p:cNvSpPr txBox="1"/>
                <p:nvPr/>
              </p:nvSpPr>
              <p:spPr>
                <a:xfrm>
                  <a:off x="6327728" y="4591561"/>
                  <a:ext cx="1039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256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FF0DF4E-0D2D-4064-A7B5-A28E6D699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64888" y="4158641"/>
                  <a:ext cx="4390666" cy="67963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A074B31-C5D8-4B01-B843-88FF6EBCD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02497" y="3475786"/>
                  <a:ext cx="4002953" cy="1318457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E797596-A2D2-425F-B0CD-FDBC44B3C4DE}"/>
                    </a:ext>
                  </a:extLst>
                </p:cNvPr>
                <p:cNvCxnSpPr>
                  <a:cxnSpLocks/>
                  <a:endCxn id="4" idx="1"/>
                </p:cNvCxnSpPr>
                <p:nvPr/>
              </p:nvCxnSpPr>
              <p:spPr>
                <a:xfrm flipH="1" flipV="1">
                  <a:off x="7850687" y="2943616"/>
                  <a:ext cx="3704867" cy="1894655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2F8F09-3DA4-4E74-B4CE-B7AFB22F0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4341" y="2474169"/>
                  <a:ext cx="3401110" cy="2358118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1CDAC08-AE75-4E83-A148-3ED5665C9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28623" y="2019729"/>
                  <a:ext cx="3226931" cy="2818542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478375B-BB18-458B-983E-27EF978B7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14879" y="1528748"/>
                  <a:ext cx="2940675" cy="330952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6C0D9C1E-F4C8-4EEB-ADEC-33B8443CE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67243" y="1071734"/>
                  <a:ext cx="2675191" cy="3743762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057C6B-C92E-4762-9B5E-BB92FFE08DE9}"/>
                    </a:ext>
                  </a:extLst>
                </p:cNvPr>
                <p:cNvSpPr txBox="1"/>
                <p:nvPr/>
              </p:nvSpPr>
              <p:spPr>
                <a:xfrm>
                  <a:off x="6713357" y="3884028"/>
                  <a:ext cx="726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384</a:t>
                  </a: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F215BA37-6682-44E8-869E-891F630A4571}"/>
                    </a:ext>
                  </a:extLst>
                </p:cNvPr>
                <p:cNvCxnSpPr>
                  <a:cxnSpLocks/>
                  <a:endCxn id="4" idx="0"/>
                </p:cNvCxnSpPr>
                <p:nvPr/>
              </p:nvCxnSpPr>
              <p:spPr>
                <a:xfrm flipH="1" flipV="1">
                  <a:off x="9187840" y="526093"/>
                  <a:ext cx="2367714" cy="4312178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856256C8-D3E1-4DC7-87C9-FFA7BCA03CDF}"/>
                    </a:ext>
                  </a:extLst>
                </p:cNvPr>
                <p:cNvSpPr/>
                <p:nvPr/>
              </p:nvSpPr>
              <p:spPr>
                <a:xfrm>
                  <a:off x="12075175" y="4659721"/>
                  <a:ext cx="169798" cy="15676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95B5160-B6B4-4032-8D0F-1DA2FD46BA84}"/>
                    </a:ext>
                  </a:extLst>
                </p:cNvPr>
                <p:cNvSpPr/>
                <p:nvPr/>
              </p:nvSpPr>
              <p:spPr>
                <a:xfrm>
                  <a:off x="6578355" y="3975400"/>
                  <a:ext cx="169798" cy="15676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83BED6A4-735D-45AE-9C71-A19262CF76F3}"/>
                    </a:ext>
                  </a:extLst>
                </p:cNvPr>
                <p:cNvGrpSpPr/>
                <p:nvPr/>
              </p:nvGrpSpPr>
              <p:grpSpPr>
                <a:xfrm>
                  <a:off x="6928081" y="745039"/>
                  <a:ext cx="2433643" cy="4343888"/>
                  <a:chOff x="6928081" y="745039"/>
                  <a:chExt cx="2433643" cy="4343888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76C4E2B-4161-4E0D-8197-12044432BA7B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419" y="3254501"/>
                    <a:ext cx="726510" cy="366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448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40B8669-5FFC-4CD3-A66F-BD302CA9BBB8}"/>
                      </a:ext>
                    </a:extLst>
                  </p:cNvPr>
                  <p:cNvSpPr txBox="1"/>
                  <p:nvPr/>
                </p:nvSpPr>
                <p:spPr>
                  <a:xfrm>
                    <a:off x="7376857" y="2724597"/>
                    <a:ext cx="8301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480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E192344-E8F2-47A9-809B-9F39C6F12C56}"/>
                      </a:ext>
                    </a:extLst>
                  </p:cNvPr>
                  <p:cNvSpPr txBox="1"/>
                  <p:nvPr/>
                </p:nvSpPr>
                <p:spPr>
                  <a:xfrm>
                    <a:off x="7641179" y="2216735"/>
                    <a:ext cx="631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496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62081B-478C-414D-B837-687069031863}"/>
                      </a:ext>
                    </a:extLst>
                  </p:cNvPr>
                  <p:cNvSpPr txBox="1"/>
                  <p:nvPr/>
                </p:nvSpPr>
                <p:spPr>
                  <a:xfrm>
                    <a:off x="7880671" y="1736761"/>
                    <a:ext cx="6716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504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4209C24-7360-498D-81CF-512FAB918B1F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853" y="1277507"/>
                    <a:ext cx="9040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508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7391313-29F2-4E5A-91C7-B7F162EADBC8}"/>
                      </a:ext>
                    </a:extLst>
                  </p:cNvPr>
                  <p:cNvSpPr txBox="1"/>
                  <p:nvPr/>
                </p:nvSpPr>
                <p:spPr>
                  <a:xfrm>
                    <a:off x="8446730" y="765608"/>
                    <a:ext cx="8147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510</a:t>
                    </a: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FFC754DA-1D07-44AC-810F-418A5BA5D838}"/>
                      </a:ext>
                    </a:extLst>
                  </p:cNvPr>
                  <p:cNvSpPr/>
                  <p:nvPr/>
                </p:nvSpPr>
                <p:spPr>
                  <a:xfrm>
                    <a:off x="6968769" y="3305182"/>
                    <a:ext cx="169798" cy="15676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702BD0F-3400-428A-81C9-0FF41A602E62}"/>
                      </a:ext>
                    </a:extLst>
                  </p:cNvPr>
                  <p:cNvSpPr/>
                  <p:nvPr/>
                </p:nvSpPr>
                <p:spPr>
                  <a:xfrm>
                    <a:off x="7270069" y="2750530"/>
                    <a:ext cx="169798" cy="15676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2E58D56C-4FB8-4D9C-863A-5448ED5EEB66}"/>
                      </a:ext>
                    </a:extLst>
                  </p:cNvPr>
                  <p:cNvSpPr/>
                  <p:nvPr/>
                </p:nvSpPr>
                <p:spPr>
                  <a:xfrm>
                    <a:off x="7534506" y="2244640"/>
                    <a:ext cx="169798" cy="15676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8FF58F24-2D66-4E02-8FF1-983D8E461A67}"/>
                      </a:ext>
                    </a:extLst>
                  </p:cNvPr>
                  <p:cNvSpPr/>
                  <p:nvPr/>
                </p:nvSpPr>
                <p:spPr>
                  <a:xfrm>
                    <a:off x="7773998" y="1746869"/>
                    <a:ext cx="169798" cy="15676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1A8137FF-EECF-4F27-ACAB-CF96596F3F58}"/>
                      </a:ext>
                    </a:extLst>
                  </p:cNvPr>
                  <p:cNvSpPr/>
                  <p:nvPr/>
                </p:nvSpPr>
                <p:spPr>
                  <a:xfrm>
                    <a:off x="8056180" y="1305412"/>
                    <a:ext cx="169798" cy="15676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2CDFD296-2011-4A53-ABEF-EFDFB67881EE}"/>
                      </a:ext>
                    </a:extLst>
                  </p:cNvPr>
                  <p:cNvSpPr/>
                  <p:nvPr/>
                </p:nvSpPr>
                <p:spPr>
                  <a:xfrm>
                    <a:off x="8328623" y="745039"/>
                    <a:ext cx="169798" cy="15676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4AA96D7F-3803-4ACE-A294-F24E1025FAA0}"/>
                      </a:ext>
                    </a:extLst>
                  </p:cNvPr>
                  <p:cNvSpPr txBox="1"/>
                  <p:nvPr/>
                </p:nvSpPr>
                <p:spPr>
                  <a:xfrm rot="19481542">
                    <a:off x="9118156" y="950274"/>
                    <a:ext cx="243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11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D5934D5-B703-4DCF-B3BA-534EE6557D85}"/>
                      </a:ext>
                    </a:extLst>
                  </p:cNvPr>
                  <p:cNvSpPr txBox="1"/>
                  <p:nvPr/>
                </p:nvSpPr>
                <p:spPr>
                  <a:xfrm rot="16355309">
                    <a:off x="7129463" y="4394440"/>
                    <a:ext cx="243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11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779CCC3-7728-4FAF-8957-6128BC278156}"/>
                      </a:ext>
                    </a:extLst>
                  </p:cNvPr>
                  <p:cNvSpPr txBox="1"/>
                  <p:nvPr/>
                </p:nvSpPr>
                <p:spPr>
                  <a:xfrm rot="16882600">
                    <a:off x="7453085" y="3761993"/>
                    <a:ext cx="243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11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5CCD51E-5BB0-4188-8AB8-37307C0202C1}"/>
                      </a:ext>
                    </a:extLst>
                  </p:cNvPr>
                  <p:cNvSpPr txBox="1"/>
                  <p:nvPr/>
                </p:nvSpPr>
                <p:spPr>
                  <a:xfrm rot="17395056">
                    <a:off x="7770352" y="3146637"/>
                    <a:ext cx="243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11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ADF3C99B-F7C4-438C-8D8C-EFEB053C13EE}"/>
                      </a:ext>
                    </a:extLst>
                  </p:cNvPr>
                  <p:cNvSpPr txBox="1"/>
                  <p:nvPr/>
                </p:nvSpPr>
                <p:spPr>
                  <a:xfrm rot="17911530">
                    <a:off x="8049994" y="2587344"/>
                    <a:ext cx="243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11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903D104-BDA4-4C2B-B495-69D5CB2E85F5}"/>
                      </a:ext>
                    </a:extLst>
                  </p:cNvPr>
                  <p:cNvSpPr txBox="1"/>
                  <p:nvPr/>
                </p:nvSpPr>
                <p:spPr>
                  <a:xfrm rot="18346642">
                    <a:off x="8227716" y="2238593"/>
                    <a:ext cx="243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11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4D0058B5-4E83-4AFB-BDD0-EEF2686B2DD6}"/>
                      </a:ext>
                    </a:extLst>
                  </p:cNvPr>
                  <p:cNvSpPr txBox="1"/>
                  <p:nvPr/>
                </p:nvSpPr>
                <p:spPr>
                  <a:xfrm rot="18731819">
                    <a:off x="8466016" y="1790003"/>
                    <a:ext cx="243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11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0D29921-6C9A-4392-8D61-86C8B4D7E445}"/>
                      </a:ext>
                    </a:extLst>
                  </p:cNvPr>
                  <p:cNvSpPr txBox="1"/>
                  <p:nvPr/>
                </p:nvSpPr>
                <p:spPr>
                  <a:xfrm rot="19481542">
                    <a:off x="8745460" y="1340441"/>
                    <a:ext cx="243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11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EACBBAB3-3E18-48FD-B591-1B524A58D6BD}"/>
                      </a:ext>
                    </a:extLst>
                  </p:cNvPr>
                  <p:cNvSpPr txBox="1"/>
                  <p:nvPr/>
                </p:nvSpPr>
                <p:spPr>
                  <a:xfrm rot="3991574">
                    <a:off x="8655545" y="4643977"/>
                    <a:ext cx="243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55</a:t>
                    </a:r>
                  </a:p>
                </p:txBody>
              </p:sp>
            </p:grp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9CAA2C3-8FE5-4B91-9529-BFEDDE1EAC1E}"/>
                  </a:ext>
                </a:extLst>
              </p:cNvPr>
              <p:cNvSpPr txBox="1"/>
              <p:nvPr/>
            </p:nvSpPr>
            <p:spPr>
              <a:xfrm>
                <a:off x="3290220" y="5725833"/>
                <a:ext cx="54488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#Sample Droplets = 6</a:t>
                </a:r>
              </a:p>
              <a:p>
                <a:r>
                  <a:rPr lang="en-IN" dirty="0"/>
                  <a:t>#Buffer Droplets = 5</a:t>
                </a:r>
              </a:p>
              <a:p>
                <a:r>
                  <a:rPr lang="en-IN" dirty="0"/>
                  <a:t>#Waste Droplets = 9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2FF1E8-19A8-4929-90D3-6D90EE72CEF1}"/>
                  </a:ext>
                </a:extLst>
              </p:cNvPr>
              <p:cNvSpPr txBox="1"/>
              <p:nvPr/>
            </p:nvSpPr>
            <p:spPr>
              <a:xfrm>
                <a:off x="8520133" y="4613212"/>
                <a:ext cx="1043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512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6CC10D1-D65F-49A1-8E41-40C89D12E8F7}"/>
                  </a:ext>
                </a:extLst>
              </p:cNvPr>
              <p:cNvSpPr/>
              <p:nvPr/>
            </p:nvSpPr>
            <p:spPr>
              <a:xfrm>
                <a:off x="3126540" y="4653605"/>
                <a:ext cx="199018" cy="2002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69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saptarsi saha</dc:creator>
  <cp:lastModifiedBy>saptarsi saha</cp:lastModifiedBy>
  <cp:revision>4</cp:revision>
  <dcterms:created xsi:type="dcterms:W3CDTF">2017-11-16T11:33:00Z</dcterms:created>
  <dcterms:modified xsi:type="dcterms:W3CDTF">2017-11-16T11:59:10Z</dcterms:modified>
</cp:coreProperties>
</file>