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5E96-3C90-4A87-8C63-A84718D0A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0BB5B-46B4-4826-95A6-13D8ED0D7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4E1A-1F6A-4A1A-A56F-33978D07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AA0B-EE2B-4FE7-8A93-3DC15172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6B2CA-5084-4B82-AB9D-E33F6CEB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4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746C-7CEE-4228-BEEF-949F73C9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36D-3B95-4FCB-8A8A-03DDDF8F7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9195-CC73-485C-AA65-94DAB40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5DD1-1A11-4E53-A7CA-D11543A9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0A99-2E19-4C45-B844-0A2AF7B8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1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BD57B-B96E-4947-BE39-808ADB4C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D74C5-4225-44CB-9396-A6436CFD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D2C5-CB09-4879-A09A-C5DAE07E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85BE-2370-49F4-8216-88A642AC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EC44-FF23-45D7-BA31-87C0D17F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4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161-79C3-45E9-B712-4E6EC888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5BFE-BBF1-424B-9EB3-C24646DF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A6AE-5094-4B29-8FFB-4AF6D184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53CE-D2EA-4245-B36F-BCB34E83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0CB5-0832-4AC2-BF8B-EF320289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1C13-F1B4-4A59-92EE-2A9C36D7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11C6B-D09B-465A-9869-0C41ECD9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BBD4-9A10-4251-9B8A-6FAC7650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BAE8-DCF0-49B1-9FFC-3345252F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1DD1-0016-4814-BBFB-D737B148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6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9A3C-B989-41F9-B1B9-FD974B6E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7CD1-5E7D-42E8-9897-7DEA52811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B7DAD-0573-40B8-A6EF-C1D5A955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B3355-A341-4E1A-80F9-FF3C7354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23E6-0279-4951-AFE8-C7079D2C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E4EC-4327-4D42-B39D-2578B65B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93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3640-3442-4656-AAC5-8C67F584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EA0DE-0244-45C9-B631-DD3F9F9B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FDE9B-D180-4B33-9D5F-428F2113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7322C-10B5-4139-A052-4694C999F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1CADC-06B9-4D0A-99C5-9CFF6652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978F4-673D-4CC3-A44E-F25A7044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3F332-D754-44D6-B39A-EC8F313A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516B8-EFB2-48BC-90BB-1E5811CD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5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7EF8-82B5-4D39-BF53-3DE9C5EC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D1150-A993-4294-9681-C27A316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A1EF2-233F-437F-B969-FD0C4C69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54D01-CC9C-48F9-8E7D-1B3AB3EB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4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9ED7A-0F68-4B79-A305-40B887D8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FB4D-D748-4CB8-95DB-F1B21371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5807-3755-46F8-807A-02E1952A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0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391-5666-4F11-8022-5628B230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988E-9287-4527-B1D5-4B763EF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F3DE4-E9EB-4AD5-939D-386FB123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16128-E57B-4626-AFEE-3C620FD9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678B-1812-416C-91F8-404534B7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2739B-D8AA-495D-BEBC-DC327DA7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18F2-05EF-431F-A0DB-5A04517E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42CE3-9974-4F18-9B48-D24114D16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A42ED-D3B6-4E1E-B31E-B363B52A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14D40-A3B1-494B-AED6-0140BAD0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FD8DE-56FE-45DB-A86E-0F7F7ADF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3C95-F21E-43B9-A56C-55255EAE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D4EE8-BE40-44E9-8E10-DDCB12D3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E0EE-2241-442F-A773-16A2A893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C7FF-F112-4F4E-9E79-E8175C9F0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0ACD-826B-4C77-9443-F3F1360B1E1A}" type="datetimeFigureOut">
              <a:rPr lang="en-IN" smtClean="0"/>
              <a:t>03-12-2017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2907-A844-41E3-9C46-8C0BACFFB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414B-0D85-4F01-B98C-5C2C4ABFB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5106-741E-49FC-B088-0E3A7C446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2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projectcs-794-idma/home" TargetMode="External"/><Relationship Id="rId2" Type="http://schemas.openxmlformats.org/officeDocument/2006/relationships/hyperlink" Target="https://sites.google.com/view/projectcs-794-dmrw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50F96-B9D8-4B46-9632-39843E90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3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1D5455-4406-4F8A-987F-845D9EBE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57F130-3194-4869-A52C-AA81907E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4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CA681-7BA6-42E1-8BF0-D4F44502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794F57-295B-4F99-B019-2E1DF713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0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4227A9-3B89-4081-B9FA-48BAA31A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E516-E1C9-495D-A90A-E481482E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4000-6646-4D63-B3B1-5FC5DC29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https://sites.google.com/view/projectcs-794-dmrw/home</a:t>
            </a:r>
            <a:endParaRPr lang="en-IN" dirty="0"/>
          </a:p>
          <a:p>
            <a:pPr marL="0" indent="0">
              <a:buNone/>
            </a:pPr>
            <a:r>
              <a:rPr lang="en-IN">
                <a:hlinkClick r:id="rId3"/>
              </a:rPr>
              <a:t>https://sites.google.com/view/projectcs-794-idma/home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60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Site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saptarsi saha</dc:creator>
  <cp:lastModifiedBy>saptarsi saha</cp:lastModifiedBy>
  <cp:revision>9</cp:revision>
  <dcterms:created xsi:type="dcterms:W3CDTF">2017-09-13T04:17:12Z</dcterms:created>
  <dcterms:modified xsi:type="dcterms:W3CDTF">2017-12-03T10:58:18Z</dcterms:modified>
</cp:coreProperties>
</file>