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Lobster"/>
      <p:regular r:id="rId18"/>
    </p:embeddedFont>
    <p:embeddedFont>
      <p:font typeface="Helvetica Neue"/>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HelveticaNeue-bold.fntdata"/><Relationship Id="rId11" Type="http://schemas.openxmlformats.org/officeDocument/2006/relationships/slide" Target="slides/slide6.xml"/><Relationship Id="rId22" Type="http://schemas.openxmlformats.org/officeDocument/2006/relationships/font" Target="fonts/HelveticaNeue-boldItalic.fntdata"/><Relationship Id="rId10" Type="http://schemas.openxmlformats.org/officeDocument/2006/relationships/slide" Target="slides/slide5.xml"/><Relationship Id="rId21" Type="http://schemas.openxmlformats.org/officeDocument/2006/relationships/font" Target="fonts/HelveticaNeue-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HelveticaNeue-regular.fntdata"/><Relationship Id="rId6" Type="http://schemas.openxmlformats.org/officeDocument/2006/relationships/slide" Target="slides/slide1.xml"/><Relationship Id="rId18" Type="http://schemas.openxmlformats.org/officeDocument/2006/relationships/font" Target="fonts/Lobster-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ce1a950b2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ce1a950b2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ce431e8fc7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ce431e8fc7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cec7fe5430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cec7fe5430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cec7fe543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cec7fe543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ce1a950b25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ce1a950b2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rgbClr val="555555"/>
                </a:solidFill>
                <a:highlight>
                  <a:srgbClr val="FFFFFF"/>
                </a:highlight>
                <a:latin typeface="Helvetica Neue"/>
                <a:ea typeface="Helvetica Neue"/>
                <a:cs typeface="Helvetica Neue"/>
                <a:sym typeface="Helvetica Neue"/>
              </a:rPr>
              <a:t>In this method, a summary of the data is collected from routers or switches. Routers generate this data based on the traffic. The data collected, known as flow data, is then sent continuously to the </a:t>
            </a:r>
            <a:r>
              <a:rPr b="1" lang="en" sz="1050">
                <a:solidFill>
                  <a:srgbClr val="555555"/>
                </a:solidFill>
                <a:highlight>
                  <a:srgbClr val="FFFFFF"/>
                </a:highlight>
                <a:latin typeface="Helvetica Neue"/>
                <a:ea typeface="Helvetica Neue"/>
                <a:cs typeface="Helvetica Neue"/>
                <a:sym typeface="Helvetica Neue"/>
              </a:rPr>
              <a:t>Flow Collector</a:t>
            </a:r>
            <a:r>
              <a:rPr lang="en" sz="1050">
                <a:solidFill>
                  <a:srgbClr val="555555"/>
                </a:solidFill>
                <a:highlight>
                  <a:srgbClr val="FFFFFF"/>
                </a:highlight>
                <a:latin typeface="Helvetica Neue"/>
                <a:ea typeface="Helvetica Neue"/>
                <a:cs typeface="Helvetica Neue"/>
                <a:sym typeface="Helvetica Neue"/>
              </a:rPr>
              <a:t> in short intervals. The flow collector analyzes the data and creates a report on the basis of changes and updates. This process is known as </a:t>
            </a:r>
            <a:r>
              <a:rPr b="1" lang="en" sz="1050">
                <a:solidFill>
                  <a:srgbClr val="555555"/>
                </a:solidFill>
                <a:highlight>
                  <a:srgbClr val="FFFFFF"/>
                </a:highlight>
                <a:latin typeface="Helvetica Neue"/>
                <a:ea typeface="Helvetica Neue"/>
                <a:cs typeface="Helvetica Neue"/>
                <a:sym typeface="Helvetica Neue"/>
              </a:rPr>
              <a:t>Flow Analysis.</a:t>
            </a:r>
            <a:endParaRPr b="1" sz="1050">
              <a:solidFill>
                <a:srgbClr val="555555"/>
              </a:solidFill>
              <a:highlight>
                <a:srgbClr val="FFFFFF"/>
              </a:highlight>
              <a:latin typeface="Helvetica Neue"/>
              <a:ea typeface="Helvetica Neue"/>
              <a:cs typeface="Helvetica Neue"/>
              <a:sym typeface="Helvetica Neue"/>
            </a:endParaRPr>
          </a:p>
          <a:p>
            <a:pPr indent="0" lvl="0" marL="0" rtl="0" algn="l">
              <a:spcBef>
                <a:spcPts val="0"/>
              </a:spcBef>
              <a:spcAft>
                <a:spcPts val="0"/>
              </a:spcAft>
              <a:buNone/>
            </a:pPr>
            <a:r>
              <a:rPr lang="en" sz="1050">
                <a:solidFill>
                  <a:srgbClr val="555555"/>
                </a:solidFill>
                <a:highlight>
                  <a:srgbClr val="FFFFFF"/>
                </a:highlight>
                <a:latin typeface="Helvetica Neue"/>
                <a:ea typeface="Helvetica Neue"/>
                <a:cs typeface="Helvetica Neue"/>
                <a:sym typeface="Helvetica Neue"/>
              </a:rPr>
              <a:t>As the name suggests, in this technique, we analyze the data packets that are transferred over the network. Here, we are not dealing with a summary of the data but are interested in what is contained in each data packet. Using this technique, we inspect the data being transmitted over the network to see if there is any problem associated with it or not. </a:t>
            </a:r>
            <a:endParaRPr b="1" sz="1050">
              <a:solidFill>
                <a:srgbClr val="555555"/>
              </a:solidFill>
              <a:highlight>
                <a:srgbClr val="FFFFFF"/>
              </a:highlight>
              <a:latin typeface="Helvetica Neue"/>
              <a:ea typeface="Helvetica Neue"/>
              <a:cs typeface="Helvetica Neue"/>
              <a:sym typeface="Helvetica Neue"/>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ce1a950b25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ce1a950b25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ce63887c4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ce63887c4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ce63887c44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ce63887c44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ce63887c44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ce63887c44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ce1a950b25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ce1a950b25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ce431e8fc7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ce431e8fc7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Universal Plug-n-Play (UPnP)</a:t>
            </a:r>
            <a:endParaRPr/>
          </a:p>
          <a:p>
            <a:pPr indent="0" lvl="0" marL="0" rtl="0" algn="l">
              <a:spcBef>
                <a:spcPts val="0"/>
              </a:spcBef>
              <a:spcAft>
                <a:spcPts val="0"/>
              </a:spcAft>
              <a:buNone/>
            </a:pPr>
            <a:r>
              <a:rPr lang="en"/>
              <a:t>Simple Service Discovery Protocol (SSDP)</a:t>
            </a:r>
            <a:endParaRPr/>
          </a:p>
          <a:p>
            <a:pPr indent="0" lvl="0" marL="0" rtl="0" algn="l">
              <a:spcBef>
                <a:spcPts val="0"/>
              </a:spcBef>
              <a:spcAft>
                <a:spcPts val="0"/>
              </a:spcAft>
              <a:buClr>
                <a:schemeClr val="dk1"/>
              </a:buClr>
              <a:buSzPts val="1100"/>
              <a:buFont typeface="Arial"/>
              <a:buNone/>
            </a:pPr>
            <a:r>
              <a:rPr b="1" lang="en"/>
              <a:t>*For example, SSDP uses UDP transport protocol on port 1900. Thus, having rule entries that match  UDP source/destination port 1900 would capture all SSDP requests and responses transferred in the home network. </a:t>
            </a:r>
            <a:endParaRPr b="1"/>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ce431e8fc7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ce431e8fc7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type="tx">
  <p:cSld name="TITLE_AND_BODY">
    <p:bg>
      <p:bgPr>
        <a:blipFill>
          <a:blip r:embed="rId2">
            <a:alphaModFix/>
          </a:blip>
          <a:stretch>
            <a:fillRect/>
          </a:stretch>
        </a:blipFill>
      </p:bgPr>
    </p:bg>
    <p:spTree>
      <p:nvGrpSpPr>
        <p:cNvPr id="9" name="Shape 9"/>
        <p:cNvGrpSpPr/>
        <p:nvPr/>
      </p:nvGrpSpPr>
      <p:grpSpPr>
        <a:xfrm>
          <a:off x="0" y="0"/>
          <a:ext cx="0" cy="0"/>
          <a:chOff x="0" y="0"/>
          <a:chExt cx="0" cy="0"/>
        </a:xfrm>
      </p:grpSpPr>
      <p:sp>
        <p:nvSpPr>
          <p:cNvPr id="10" name="Google Shape;10;p2"/>
          <p:cNvSpPr/>
          <p:nvPr/>
        </p:nvSpPr>
        <p:spPr>
          <a:xfrm>
            <a:off x="0" y="2514600"/>
            <a:ext cx="8686800" cy="2057400"/>
          </a:xfrm>
          <a:prstGeom prst="rect">
            <a:avLst/>
          </a:prstGeom>
          <a:solidFill>
            <a:srgbClr val="101141"/>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11" name="Google Shape;11;p2"/>
          <p:cNvSpPr/>
          <p:nvPr/>
        </p:nvSpPr>
        <p:spPr>
          <a:xfrm>
            <a:off x="2895600" y="4572000"/>
            <a:ext cx="2895600" cy="57000"/>
          </a:xfrm>
          <a:prstGeom prst="rect">
            <a:avLst/>
          </a:prstGeom>
          <a:solidFill>
            <a:srgbClr val="76C2E5"/>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b="0" i="0" sz="1400" u="none" cap="none" strike="noStrike">
              <a:solidFill>
                <a:srgbClr val="FFFFFF"/>
              </a:solidFill>
              <a:latin typeface="Calibri"/>
              <a:ea typeface="Calibri"/>
              <a:cs typeface="Calibri"/>
              <a:sym typeface="Calibri"/>
            </a:endParaRPr>
          </a:p>
        </p:txBody>
      </p:sp>
      <p:sp>
        <p:nvSpPr>
          <p:cNvPr id="12" name="Google Shape;12;p2"/>
          <p:cNvSpPr/>
          <p:nvPr/>
        </p:nvSpPr>
        <p:spPr>
          <a:xfrm>
            <a:off x="0" y="4572000"/>
            <a:ext cx="2895600" cy="57000"/>
          </a:xfrm>
          <a:prstGeom prst="rect">
            <a:avLst/>
          </a:prstGeom>
          <a:solidFill>
            <a:srgbClr val="FCB017"/>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b="0" i="0" sz="1400" u="none" cap="none" strike="noStrike">
              <a:solidFill>
                <a:srgbClr val="FFFFFF"/>
              </a:solidFill>
              <a:latin typeface="Calibri"/>
              <a:ea typeface="Calibri"/>
              <a:cs typeface="Calibri"/>
              <a:sym typeface="Calibri"/>
            </a:endParaRPr>
          </a:p>
        </p:txBody>
      </p:sp>
      <p:sp>
        <p:nvSpPr>
          <p:cNvPr id="13" name="Google Shape;13;p2"/>
          <p:cNvSpPr/>
          <p:nvPr/>
        </p:nvSpPr>
        <p:spPr>
          <a:xfrm>
            <a:off x="5791200" y="4572000"/>
            <a:ext cx="2895600" cy="57000"/>
          </a:xfrm>
          <a:prstGeom prst="rect">
            <a:avLst/>
          </a:prstGeom>
          <a:solidFill>
            <a:srgbClr val="FF0000"/>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b="0" i="0" sz="1400" u="none" cap="none" strike="noStrike">
              <a:solidFill>
                <a:srgbClr val="FFFFFF"/>
              </a:solidFill>
              <a:latin typeface="Calibri"/>
              <a:ea typeface="Calibri"/>
              <a:cs typeface="Calibri"/>
              <a:sym typeface="Calibri"/>
            </a:endParaRPr>
          </a:p>
        </p:txBody>
      </p:sp>
      <p:pic>
        <p:nvPicPr>
          <p:cNvPr descr="BITS_university_logo_whitevert.png" id="14" name="Google Shape;14;p2"/>
          <p:cNvPicPr preferRelativeResize="0"/>
          <p:nvPr/>
        </p:nvPicPr>
        <p:blipFill rotWithShape="1">
          <a:blip r:embed="rId3">
            <a:alphaModFix/>
          </a:blip>
          <a:srcRect b="28591" l="0" r="0" t="2"/>
          <a:stretch/>
        </p:blipFill>
        <p:spPr>
          <a:xfrm>
            <a:off x="76200" y="2514600"/>
            <a:ext cx="2057400" cy="1484710"/>
          </a:xfrm>
          <a:prstGeom prst="rect">
            <a:avLst/>
          </a:prstGeom>
          <a:noFill/>
          <a:ln>
            <a:noFill/>
          </a:ln>
        </p:spPr>
      </p:pic>
      <p:sp>
        <p:nvSpPr>
          <p:cNvPr id="15" name="Google Shape;15;p2"/>
          <p:cNvSpPr/>
          <p:nvPr/>
        </p:nvSpPr>
        <p:spPr>
          <a:xfrm>
            <a:off x="-76200" y="3943351"/>
            <a:ext cx="2209800" cy="404100"/>
          </a:xfrm>
          <a:prstGeom prst="rect">
            <a:avLst/>
          </a:prstGeom>
          <a:noFill/>
          <a:ln>
            <a:noFill/>
          </a:ln>
        </p:spPr>
        <p:txBody>
          <a:bodyPr anchorCtr="0" anchor="t" bIns="34275" lIns="34275" spcFirstLastPara="1" rIns="34275" wrap="square" tIns="34275">
            <a:noAutofit/>
          </a:bodyPr>
          <a:lstStyle/>
          <a:p>
            <a:pPr indent="0" lvl="0" marL="0" marR="0" rtl="0" algn="ctr">
              <a:spcBef>
                <a:spcPts val="0"/>
              </a:spcBef>
              <a:spcAft>
                <a:spcPts val="0"/>
              </a:spcAft>
              <a:buNone/>
            </a:pPr>
            <a:r>
              <a:rPr b="1" i="0" lang="en" sz="2200" u="none" cap="none" strike="noStrike">
                <a:solidFill>
                  <a:srgbClr val="FFFFFF"/>
                </a:solidFill>
                <a:latin typeface="Arial"/>
                <a:ea typeface="Arial"/>
                <a:cs typeface="Arial"/>
                <a:sym typeface="Arial"/>
              </a:rPr>
              <a:t>BITS</a:t>
            </a:r>
            <a:r>
              <a:rPr b="0" i="0" lang="en" sz="2200" u="none" cap="none" strike="noStrike">
                <a:solidFill>
                  <a:srgbClr val="FFFFFF"/>
                </a:solidFill>
                <a:latin typeface="Arial"/>
                <a:ea typeface="Arial"/>
                <a:cs typeface="Arial"/>
                <a:sym typeface="Arial"/>
              </a:rPr>
              <a:t> Pilani</a:t>
            </a:r>
            <a:endParaRPr sz="1100"/>
          </a:p>
        </p:txBody>
      </p:sp>
      <p:sp>
        <p:nvSpPr>
          <p:cNvPr id="16" name="Google Shape;16;p2"/>
          <p:cNvSpPr txBox="1"/>
          <p:nvPr>
            <p:ph idx="1" type="body"/>
          </p:nvPr>
        </p:nvSpPr>
        <p:spPr>
          <a:xfrm>
            <a:off x="2514600" y="4019550"/>
            <a:ext cx="6019800" cy="438300"/>
          </a:xfrm>
          <a:prstGeom prst="rect">
            <a:avLst/>
          </a:prstGeom>
          <a:noFill/>
          <a:ln>
            <a:noFill/>
          </a:ln>
        </p:spPr>
        <p:txBody>
          <a:bodyPr anchorCtr="0" anchor="b" bIns="34275" lIns="34275" spcFirstLastPara="1" rIns="34275" wrap="square" tIns="34275">
            <a:noAutofit/>
          </a:bodyPr>
          <a:lstStyle>
            <a:lvl1pPr indent="-228600" lvl="0" marL="457200" algn="r">
              <a:lnSpc>
                <a:spcPct val="100000"/>
              </a:lnSpc>
              <a:spcBef>
                <a:spcPts val="0"/>
              </a:spcBef>
              <a:spcAft>
                <a:spcPts val="0"/>
              </a:spcAft>
              <a:buClr>
                <a:srgbClr val="FFFFFF"/>
              </a:buClr>
              <a:buSzPts val="1400"/>
              <a:buFont typeface="Calibri"/>
              <a:buNone/>
              <a:defRPr sz="1400">
                <a:solidFill>
                  <a:srgbClr val="FFFFFF"/>
                </a:solidFill>
              </a:defRPr>
            </a:lvl1pPr>
            <a:lvl2pPr indent="-317500" lvl="1" marL="914400" algn="r">
              <a:lnSpc>
                <a:spcPct val="100000"/>
              </a:lnSpc>
              <a:spcBef>
                <a:spcPts val="0"/>
              </a:spcBef>
              <a:spcAft>
                <a:spcPts val="0"/>
              </a:spcAft>
              <a:buClr>
                <a:srgbClr val="FFFFFF"/>
              </a:buClr>
              <a:buSzPts val="1400"/>
              <a:buFont typeface="Calibri"/>
              <a:buChar char="–"/>
              <a:defRPr sz="1400">
                <a:solidFill>
                  <a:srgbClr val="FFFFFF"/>
                </a:solidFill>
              </a:defRPr>
            </a:lvl2pPr>
            <a:lvl3pPr indent="-317500" lvl="2" marL="1371600" algn="r">
              <a:lnSpc>
                <a:spcPct val="100000"/>
              </a:lnSpc>
              <a:spcBef>
                <a:spcPts val="0"/>
              </a:spcBef>
              <a:spcAft>
                <a:spcPts val="0"/>
              </a:spcAft>
              <a:buClr>
                <a:srgbClr val="FFFFFF"/>
              </a:buClr>
              <a:buSzPts val="1400"/>
              <a:buFont typeface="Calibri"/>
              <a:buChar char="•"/>
              <a:defRPr sz="1400">
                <a:solidFill>
                  <a:srgbClr val="FFFFFF"/>
                </a:solidFill>
              </a:defRPr>
            </a:lvl3pPr>
            <a:lvl4pPr indent="-317500" lvl="3" marL="1828800" algn="r">
              <a:lnSpc>
                <a:spcPct val="100000"/>
              </a:lnSpc>
              <a:spcBef>
                <a:spcPts val="0"/>
              </a:spcBef>
              <a:spcAft>
                <a:spcPts val="0"/>
              </a:spcAft>
              <a:buClr>
                <a:srgbClr val="FFFFFF"/>
              </a:buClr>
              <a:buSzPts val="1400"/>
              <a:buFont typeface="Calibri"/>
              <a:buChar char="–"/>
              <a:defRPr sz="1400">
                <a:solidFill>
                  <a:srgbClr val="FFFFFF"/>
                </a:solidFill>
              </a:defRPr>
            </a:lvl4pPr>
            <a:lvl5pPr indent="-317500" lvl="4" marL="2286000" algn="r">
              <a:lnSpc>
                <a:spcPct val="100000"/>
              </a:lnSpc>
              <a:spcBef>
                <a:spcPts val="0"/>
              </a:spcBef>
              <a:spcAft>
                <a:spcPts val="0"/>
              </a:spcAft>
              <a:buClr>
                <a:srgbClr val="FFFFFF"/>
              </a:buClr>
              <a:buSzPts val="1400"/>
              <a:buFont typeface="Calibri"/>
              <a:buChar char="»"/>
              <a:defRPr sz="1400">
                <a:solidFill>
                  <a:srgbClr val="FFFFFF"/>
                </a:solidFill>
              </a:defRPr>
            </a:lvl5pPr>
            <a:lvl6pPr indent="-317500" lvl="5" marL="2743200" algn="l">
              <a:spcBef>
                <a:spcPts val="500"/>
              </a:spcBef>
              <a:spcAft>
                <a:spcPts val="0"/>
              </a:spcAft>
              <a:buSzPts val="1400"/>
              <a:buChar char="•"/>
              <a:defRPr/>
            </a:lvl6pPr>
            <a:lvl7pPr indent="-317500" lvl="6" marL="3200400" algn="l">
              <a:spcBef>
                <a:spcPts val="500"/>
              </a:spcBef>
              <a:spcAft>
                <a:spcPts val="0"/>
              </a:spcAft>
              <a:buSzPts val="1400"/>
              <a:buChar char="•"/>
              <a:defRPr/>
            </a:lvl7pPr>
            <a:lvl8pPr indent="-317500" lvl="7" marL="3657600" algn="l">
              <a:spcBef>
                <a:spcPts val="500"/>
              </a:spcBef>
              <a:spcAft>
                <a:spcPts val="0"/>
              </a:spcAft>
              <a:buSzPts val="1400"/>
              <a:buChar char="•"/>
              <a:defRPr/>
            </a:lvl8pPr>
            <a:lvl9pPr indent="-317500" lvl="8" marL="4114800" algn="l">
              <a:spcBef>
                <a:spcPts val="500"/>
              </a:spcBef>
              <a:spcAft>
                <a:spcPts val="0"/>
              </a:spcAft>
              <a:buSzPts val="1400"/>
              <a:buChar char="•"/>
              <a:defRPr/>
            </a:lvl9pPr>
          </a:lstStyle>
          <a:p/>
        </p:txBody>
      </p:sp>
      <p:sp>
        <p:nvSpPr>
          <p:cNvPr id="17" name="Google Shape;17;p2"/>
          <p:cNvSpPr txBox="1"/>
          <p:nvPr>
            <p:ph type="title"/>
          </p:nvPr>
        </p:nvSpPr>
        <p:spPr>
          <a:xfrm>
            <a:off x="2514600" y="2838450"/>
            <a:ext cx="6019800" cy="1181100"/>
          </a:xfrm>
          <a:prstGeom prst="rect">
            <a:avLst/>
          </a:prstGeom>
          <a:noFill/>
          <a:ln>
            <a:noFill/>
          </a:ln>
        </p:spPr>
        <p:txBody>
          <a:bodyPr anchorCtr="0" anchor="ctr" bIns="34275" lIns="34275" spcFirstLastPara="1" rIns="34275" wrap="square" tIns="34275">
            <a:noAutofit/>
          </a:bodyPr>
          <a:lstStyle>
            <a:lvl1pPr lvl="0" algn="l">
              <a:lnSpc>
                <a:spcPct val="90909"/>
              </a:lnSpc>
              <a:spcBef>
                <a:spcPts val="0"/>
              </a:spcBef>
              <a:spcAft>
                <a:spcPts val="0"/>
              </a:spcAft>
              <a:buSzPts val="1100"/>
              <a:buNone/>
              <a:defRPr>
                <a:solidFill>
                  <a:srgbClr val="FFFFFF"/>
                </a:solidFill>
              </a:defRPr>
            </a:lvl1pPr>
            <a:lvl2pPr lvl="1" algn="ctr">
              <a:spcBef>
                <a:spcPts val="0"/>
              </a:spcBef>
              <a:spcAft>
                <a:spcPts val="0"/>
              </a:spcAft>
              <a:buSzPts val="1100"/>
              <a:buNone/>
              <a:defRPr/>
            </a:lvl2pPr>
            <a:lvl3pPr lvl="2" algn="ctr">
              <a:spcBef>
                <a:spcPts val="0"/>
              </a:spcBef>
              <a:spcAft>
                <a:spcPts val="0"/>
              </a:spcAft>
              <a:buSzPts val="1100"/>
              <a:buNone/>
              <a:defRPr/>
            </a:lvl3pPr>
            <a:lvl4pPr lvl="3" algn="ctr">
              <a:spcBef>
                <a:spcPts val="0"/>
              </a:spcBef>
              <a:spcAft>
                <a:spcPts val="0"/>
              </a:spcAft>
              <a:buSzPts val="1100"/>
              <a:buNone/>
              <a:defRPr/>
            </a:lvl4pPr>
            <a:lvl5pPr lvl="4" algn="ctr">
              <a:spcBef>
                <a:spcPts val="0"/>
              </a:spcBef>
              <a:spcAft>
                <a:spcPts val="0"/>
              </a:spcAft>
              <a:buSzPts val="1100"/>
              <a:buNone/>
              <a:defRPr/>
            </a:lvl5pPr>
            <a:lvl6pPr lvl="5" algn="ctr">
              <a:spcBef>
                <a:spcPts val="0"/>
              </a:spcBef>
              <a:spcAft>
                <a:spcPts val="0"/>
              </a:spcAft>
              <a:buSzPts val="1100"/>
              <a:buNone/>
              <a:defRPr/>
            </a:lvl6pPr>
            <a:lvl7pPr lvl="6" algn="ctr">
              <a:spcBef>
                <a:spcPts val="0"/>
              </a:spcBef>
              <a:spcAft>
                <a:spcPts val="0"/>
              </a:spcAft>
              <a:buSzPts val="1100"/>
              <a:buNone/>
              <a:defRPr/>
            </a:lvl7pPr>
            <a:lvl8pPr lvl="7" algn="ctr">
              <a:spcBef>
                <a:spcPts val="0"/>
              </a:spcBef>
              <a:spcAft>
                <a:spcPts val="0"/>
              </a:spcAft>
              <a:buSzPts val="1100"/>
              <a:buNone/>
              <a:defRPr/>
            </a:lvl8pPr>
            <a:lvl9pPr lvl="8" algn="ctr">
              <a:spcBef>
                <a:spcPts val="0"/>
              </a:spcBef>
              <a:spcAft>
                <a:spcPts val="0"/>
              </a:spcAft>
              <a:buSzPts val="11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81" name="Shape 81"/>
        <p:cNvGrpSpPr/>
        <p:nvPr/>
      </p:nvGrpSpPr>
      <p:grpSpPr>
        <a:xfrm>
          <a:off x="0" y="0"/>
          <a:ext cx="0" cy="0"/>
          <a:chOff x="0" y="0"/>
          <a:chExt cx="0" cy="0"/>
        </a:xfrm>
      </p:grpSpPr>
      <p:sp>
        <p:nvSpPr>
          <p:cNvPr id="82" name="Google Shape;82;p11"/>
          <p:cNvSpPr txBox="1"/>
          <p:nvPr>
            <p:ph idx="12" type="sldNum"/>
          </p:nvPr>
        </p:nvSpPr>
        <p:spPr>
          <a:xfrm>
            <a:off x="6553200" y="4800311"/>
            <a:ext cx="2133600" cy="207600"/>
          </a:xfrm>
          <a:prstGeom prst="rect">
            <a:avLst/>
          </a:prstGeom>
          <a:noFill/>
          <a:ln>
            <a:noFill/>
          </a:ln>
        </p:spPr>
        <p:txBody>
          <a:bodyPr anchorCtr="0" anchor="ctr" bIns="34275" lIns="34275" spcFirstLastPara="1" rIns="34275" wrap="square" tIns="34275">
            <a:sp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p:cSld name="Content with Caption">
    <p:spTree>
      <p:nvGrpSpPr>
        <p:cNvPr id="83" name="Shape 83"/>
        <p:cNvGrpSpPr/>
        <p:nvPr/>
      </p:nvGrpSpPr>
      <p:grpSpPr>
        <a:xfrm>
          <a:off x="0" y="0"/>
          <a:ext cx="0" cy="0"/>
          <a:chOff x="0" y="0"/>
          <a:chExt cx="0" cy="0"/>
        </a:xfrm>
      </p:grpSpPr>
      <p:sp>
        <p:nvSpPr>
          <p:cNvPr id="84" name="Google Shape;84;p12"/>
          <p:cNvSpPr txBox="1"/>
          <p:nvPr>
            <p:ph type="title"/>
          </p:nvPr>
        </p:nvSpPr>
        <p:spPr>
          <a:xfrm>
            <a:off x="457200" y="0"/>
            <a:ext cx="3008400" cy="1076400"/>
          </a:xfrm>
          <a:prstGeom prst="rect">
            <a:avLst/>
          </a:prstGeom>
          <a:noFill/>
          <a:ln>
            <a:noFill/>
          </a:ln>
        </p:spPr>
        <p:txBody>
          <a:bodyPr anchorCtr="0" anchor="b" bIns="34275" lIns="34275" spcFirstLastPara="1" rIns="34275" wrap="square" tIns="34275">
            <a:normAutofit/>
          </a:bodyPr>
          <a:lstStyle>
            <a:lvl1pPr lvl="0" algn="l">
              <a:spcBef>
                <a:spcPts val="0"/>
              </a:spcBef>
              <a:spcAft>
                <a:spcPts val="0"/>
              </a:spcAft>
              <a:buSzPts val="1100"/>
              <a:buNone/>
              <a:defRPr b="1" sz="1500"/>
            </a:lvl1pPr>
            <a:lvl2pPr lvl="1" algn="ctr">
              <a:spcBef>
                <a:spcPts val="0"/>
              </a:spcBef>
              <a:spcAft>
                <a:spcPts val="0"/>
              </a:spcAft>
              <a:buSzPts val="1100"/>
              <a:buNone/>
              <a:defRPr/>
            </a:lvl2pPr>
            <a:lvl3pPr lvl="2" algn="ctr">
              <a:spcBef>
                <a:spcPts val="0"/>
              </a:spcBef>
              <a:spcAft>
                <a:spcPts val="0"/>
              </a:spcAft>
              <a:buSzPts val="1100"/>
              <a:buNone/>
              <a:defRPr/>
            </a:lvl3pPr>
            <a:lvl4pPr lvl="3" algn="ctr">
              <a:spcBef>
                <a:spcPts val="0"/>
              </a:spcBef>
              <a:spcAft>
                <a:spcPts val="0"/>
              </a:spcAft>
              <a:buSzPts val="1100"/>
              <a:buNone/>
              <a:defRPr/>
            </a:lvl4pPr>
            <a:lvl5pPr lvl="4" algn="ctr">
              <a:spcBef>
                <a:spcPts val="0"/>
              </a:spcBef>
              <a:spcAft>
                <a:spcPts val="0"/>
              </a:spcAft>
              <a:buSzPts val="1100"/>
              <a:buNone/>
              <a:defRPr/>
            </a:lvl5pPr>
            <a:lvl6pPr lvl="5" algn="ctr">
              <a:spcBef>
                <a:spcPts val="0"/>
              </a:spcBef>
              <a:spcAft>
                <a:spcPts val="0"/>
              </a:spcAft>
              <a:buSzPts val="1100"/>
              <a:buNone/>
              <a:defRPr/>
            </a:lvl6pPr>
            <a:lvl7pPr lvl="6" algn="ctr">
              <a:spcBef>
                <a:spcPts val="0"/>
              </a:spcBef>
              <a:spcAft>
                <a:spcPts val="0"/>
              </a:spcAft>
              <a:buSzPts val="1100"/>
              <a:buNone/>
              <a:defRPr/>
            </a:lvl7pPr>
            <a:lvl8pPr lvl="7" algn="ctr">
              <a:spcBef>
                <a:spcPts val="0"/>
              </a:spcBef>
              <a:spcAft>
                <a:spcPts val="0"/>
              </a:spcAft>
              <a:buSzPts val="1100"/>
              <a:buNone/>
              <a:defRPr/>
            </a:lvl8pPr>
            <a:lvl9pPr lvl="8" algn="ctr">
              <a:spcBef>
                <a:spcPts val="0"/>
              </a:spcBef>
              <a:spcAft>
                <a:spcPts val="0"/>
              </a:spcAft>
              <a:buSzPts val="1100"/>
              <a:buNone/>
              <a:defRPr/>
            </a:lvl9pPr>
          </a:lstStyle>
          <a:p/>
        </p:txBody>
      </p:sp>
      <p:sp>
        <p:nvSpPr>
          <p:cNvPr id="85" name="Google Shape;85;p12"/>
          <p:cNvSpPr txBox="1"/>
          <p:nvPr>
            <p:ph idx="1" type="body"/>
          </p:nvPr>
        </p:nvSpPr>
        <p:spPr>
          <a:xfrm>
            <a:off x="3575050" y="204788"/>
            <a:ext cx="5111700" cy="4938600"/>
          </a:xfrm>
          <a:prstGeom prst="rect">
            <a:avLst/>
          </a:prstGeom>
          <a:noFill/>
          <a:ln>
            <a:noFill/>
          </a:ln>
        </p:spPr>
        <p:txBody>
          <a:bodyPr anchorCtr="0" anchor="t" bIns="34275" lIns="34275" spcFirstLastPara="1" rIns="34275" wrap="square" tIns="34275">
            <a:normAutofit/>
          </a:bodyPr>
          <a:lstStyle>
            <a:lvl1pPr indent="-317500" lvl="0" marL="457200" algn="l">
              <a:spcBef>
                <a:spcPts val="500"/>
              </a:spcBef>
              <a:spcAft>
                <a:spcPts val="0"/>
              </a:spcAft>
              <a:buSzPts val="1400"/>
              <a:buChar char="•"/>
              <a:defRPr/>
            </a:lvl1pPr>
            <a:lvl2pPr indent="-317500" lvl="1" marL="914400" algn="l">
              <a:spcBef>
                <a:spcPts val="500"/>
              </a:spcBef>
              <a:spcAft>
                <a:spcPts val="0"/>
              </a:spcAft>
              <a:buSzPts val="1400"/>
              <a:buChar char="–"/>
              <a:defRPr/>
            </a:lvl2pPr>
            <a:lvl3pPr indent="-317500" lvl="2" marL="1371600" algn="l">
              <a:spcBef>
                <a:spcPts val="500"/>
              </a:spcBef>
              <a:spcAft>
                <a:spcPts val="0"/>
              </a:spcAft>
              <a:buSzPts val="1400"/>
              <a:buChar char="•"/>
              <a:defRPr/>
            </a:lvl3pPr>
            <a:lvl4pPr indent="-317500" lvl="3" marL="1828800" algn="l">
              <a:spcBef>
                <a:spcPts val="500"/>
              </a:spcBef>
              <a:spcAft>
                <a:spcPts val="0"/>
              </a:spcAft>
              <a:buSzPts val="1400"/>
              <a:buChar char="–"/>
              <a:defRPr/>
            </a:lvl4pPr>
            <a:lvl5pPr indent="-317500" lvl="4" marL="2286000" algn="l">
              <a:spcBef>
                <a:spcPts val="500"/>
              </a:spcBef>
              <a:spcAft>
                <a:spcPts val="0"/>
              </a:spcAft>
              <a:buSzPts val="1400"/>
              <a:buChar char="»"/>
              <a:defRPr/>
            </a:lvl5pPr>
            <a:lvl6pPr indent="-317500" lvl="5" marL="2743200" algn="l">
              <a:spcBef>
                <a:spcPts val="500"/>
              </a:spcBef>
              <a:spcAft>
                <a:spcPts val="0"/>
              </a:spcAft>
              <a:buSzPts val="1400"/>
              <a:buChar char="•"/>
              <a:defRPr/>
            </a:lvl6pPr>
            <a:lvl7pPr indent="-317500" lvl="6" marL="3200400" algn="l">
              <a:spcBef>
                <a:spcPts val="500"/>
              </a:spcBef>
              <a:spcAft>
                <a:spcPts val="0"/>
              </a:spcAft>
              <a:buSzPts val="1400"/>
              <a:buChar char="•"/>
              <a:defRPr/>
            </a:lvl7pPr>
            <a:lvl8pPr indent="-317500" lvl="7" marL="3657600" algn="l">
              <a:spcBef>
                <a:spcPts val="500"/>
              </a:spcBef>
              <a:spcAft>
                <a:spcPts val="0"/>
              </a:spcAft>
              <a:buSzPts val="1400"/>
              <a:buChar char="•"/>
              <a:defRPr/>
            </a:lvl8pPr>
            <a:lvl9pPr indent="-317500" lvl="8" marL="4114800" algn="l">
              <a:spcBef>
                <a:spcPts val="500"/>
              </a:spcBef>
              <a:spcAft>
                <a:spcPts val="0"/>
              </a:spcAft>
              <a:buSzPts val="1400"/>
              <a:buChar char="•"/>
              <a:defRPr/>
            </a:lvl9pPr>
          </a:lstStyle>
          <a:p/>
        </p:txBody>
      </p:sp>
      <p:sp>
        <p:nvSpPr>
          <p:cNvPr id="86" name="Google Shape;86;p12"/>
          <p:cNvSpPr txBox="1"/>
          <p:nvPr>
            <p:ph idx="12" type="sldNum"/>
          </p:nvPr>
        </p:nvSpPr>
        <p:spPr>
          <a:xfrm>
            <a:off x="6553200" y="4800311"/>
            <a:ext cx="2133600" cy="207600"/>
          </a:xfrm>
          <a:prstGeom prst="rect">
            <a:avLst/>
          </a:prstGeom>
          <a:noFill/>
          <a:ln>
            <a:noFill/>
          </a:ln>
        </p:spPr>
        <p:txBody>
          <a:bodyPr anchorCtr="0" anchor="ctr" bIns="34275" lIns="34275" spcFirstLastPara="1" rIns="34275" wrap="square" tIns="34275">
            <a:sp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p:cSld name="Picture with Caption">
    <p:spTree>
      <p:nvGrpSpPr>
        <p:cNvPr id="87" name="Shape 87"/>
        <p:cNvGrpSpPr/>
        <p:nvPr/>
      </p:nvGrpSpPr>
      <p:grpSpPr>
        <a:xfrm>
          <a:off x="0" y="0"/>
          <a:ext cx="0" cy="0"/>
          <a:chOff x="0" y="0"/>
          <a:chExt cx="0" cy="0"/>
        </a:xfrm>
      </p:grpSpPr>
      <p:sp>
        <p:nvSpPr>
          <p:cNvPr id="88" name="Google Shape;88;p13"/>
          <p:cNvSpPr txBox="1"/>
          <p:nvPr>
            <p:ph type="title"/>
          </p:nvPr>
        </p:nvSpPr>
        <p:spPr>
          <a:xfrm>
            <a:off x="1792288" y="3600450"/>
            <a:ext cx="5486400" cy="425100"/>
          </a:xfrm>
          <a:prstGeom prst="rect">
            <a:avLst/>
          </a:prstGeom>
          <a:noFill/>
          <a:ln>
            <a:noFill/>
          </a:ln>
        </p:spPr>
        <p:txBody>
          <a:bodyPr anchorCtr="0" anchor="b" bIns="34275" lIns="34275" spcFirstLastPara="1" rIns="34275" wrap="square" tIns="34275">
            <a:normAutofit/>
          </a:bodyPr>
          <a:lstStyle>
            <a:lvl1pPr lvl="0" algn="l">
              <a:spcBef>
                <a:spcPts val="0"/>
              </a:spcBef>
              <a:spcAft>
                <a:spcPts val="0"/>
              </a:spcAft>
              <a:buSzPts val="1100"/>
              <a:buNone/>
              <a:defRPr b="1" sz="1500"/>
            </a:lvl1pPr>
            <a:lvl2pPr lvl="1" algn="ctr">
              <a:spcBef>
                <a:spcPts val="0"/>
              </a:spcBef>
              <a:spcAft>
                <a:spcPts val="0"/>
              </a:spcAft>
              <a:buSzPts val="1100"/>
              <a:buNone/>
              <a:defRPr/>
            </a:lvl2pPr>
            <a:lvl3pPr lvl="2" algn="ctr">
              <a:spcBef>
                <a:spcPts val="0"/>
              </a:spcBef>
              <a:spcAft>
                <a:spcPts val="0"/>
              </a:spcAft>
              <a:buSzPts val="1100"/>
              <a:buNone/>
              <a:defRPr/>
            </a:lvl3pPr>
            <a:lvl4pPr lvl="3" algn="ctr">
              <a:spcBef>
                <a:spcPts val="0"/>
              </a:spcBef>
              <a:spcAft>
                <a:spcPts val="0"/>
              </a:spcAft>
              <a:buSzPts val="1100"/>
              <a:buNone/>
              <a:defRPr/>
            </a:lvl4pPr>
            <a:lvl5pPr lvl="4" algn="ctr">
              <a:spcBef>
                <a:spcPts val="0"/>
              </a:spcBef>
              <a:spcAft>
                <a:spcPts val="0"/>
              </a:spcAft>
              <a:buSzPts val="1100"/>
              <a:buNone/>
              <a:defRPr/>
            </a:lvl5pPr>
            <a:lvl6pPr lvl="5" algn="ctr">
              <a:spcBef>
                <a:spcPts val="0"/>
              </a:spcBef>
              <a:spcAft>
                <a:spcPts val="0"/>
              </a:spcAft>
              <a:buSzPts val="1100"/>
              <a:buNone/>
              <a:defRPr/>
            </a:lvl6pPr>
            <a:lvl7pPr lvl="6" algn="ctr">
              <a:spcBef>
                <a:spcPts val="0"/>
              </a:spcBef>
              <a:spcAft>
                <a:spcPts val="0"/>
              </a:spcAft>
              <a:buSzPts val="1100"/>
              <a:buNone/>
              <a:defRPr/>
            </a:lvl7pPr>
            <a:lvl8pPr lvl="7" algn="ctr">
              <a:spcBef>
                <a:spcPts val="0"/>
              </a:spcBef>
              <a:spcAft>
                <a:spcPts val="0"/>
              </a:spcAft>
              <a:buSzPts val="1100"/>
              <a:buNone/>
              <a:defRPr/>
            </a:lvl8pPr>
            <a:lvl9pPr lvl="8" algn="ctr">
              <a:spcBef>
                <a:spcPts val="0"/>
              </a:spcBef>
              <a:spcAft>
                <a:spcPts val="0"/>
              </a:spcAft>
              <a:buSzPts val="1100"/>
              <a:buNone/>
              <a:defRPr/>
            </a:lvl9pPr>
          </a:lstStyle>
          <a:p/>
        </p:txBody>
      </p:sp>
      <p:sp>
        <p:nvSpPr>
          <p:cNvPr id="89" name="Google Shape;89;p13"/>
          <p:cNvSpPr txBox="1"/>
          <p:nvPr>
            <p:ph idx="1" type="body"/>
          </p:nvPr>
        </p:nvSpPr>
        <p:spPr>
          <a:xfrm>
            <a:off x="1792288" y="4025503"/>
            <a:ext cx="5486400" cy="603600"/>
          </a:xfrm>
          <a:prstGeom prst="rect">
            <a:avLst/>
          </a:prstGeom>
          <a:noFill/>
          <a:ln>
            <a:noFill/>
          </a:ln>
        </p:spPr>
        <p:txBody>
          <a:bodyPr anchorCtr="0" anchor="t" bIns="34275" lIns="34275" spcFirstLastPara="1" rIns="34275" wrap="square" tIns="34275">
            <a:normAutofit/>
          </a:bodyPr>
          <a:lstStyle>
            <a:lvl1pPr indent="-228600" lvl="0" marL="457200" algn="l">
              <a:spcBef>
                <a:spcPts val="200"/>
              </a:spcBef>
              <a:spcAft>
                <a:spcPts val="0"/>
              </a:spcAft>
              <a:buSzPts val="1100"/>
              <a:buFont typeface="Calibri"/>
              <a:buNone/>
              <a:defRPr sz="1100"/>
            </a:lvl1pPr>
            <a:lvl2pPr indent="-228600" lvl="1" marL="914400" algn="l">
              <a:spcBef>
                <a:spcPts val="200"/>
              </a:spcBef>
              <a:spcAft>
                <a:spcPts val="0"/>
              </a:spcAft>
              <a:buSzPts val="1100"/>
              <a:buFont typeface="Calibri"/>
              <a:buNone/>
              <a:defRPr sz="1100"/>
            </a:lvl2pPr>
            <a:lvl3pPr indent="-228600" lvl="2" marL="1371600" algn="l">
              <a:spcBef>
                <a:spcPts val="200"/>
              </a:spcBef>
              <a:spcAft>
                <a:spcPts val="0"/>
              </a:spcAft>
              <a:buSzPts val="1100"/>
              <a:buFont typeface="Calibri"/>
              <a:buNone/>
              <a:defRPr sz="1100"/>
            </a:lvl3pPr>
            <a:lvl4pPr indent="-228600" lvl="3" marL="1828800" algn="l">
              <a:spcBef>
                <a:spcPts val="200"/>
              </a:spcBef>
              <a:spcAft>
                <a:spcPts val="0"/>
              </a:spcAft>
              <a:buSzPts val="1100"/>
              <a:buFont typeface="Calibri"/>
              <a:buNone/>
              <a:defRPr sz="1100"/>
            </a:lvl4pPr>
            <a:lvl5pPr indent="-228600" lvl="4" marL="2286000" algn="l">
              <a:spcBef>
                <a:spcPts val="200"/>
              </a:spcBef>
              <a:spcAft>
                <a:spcPts val="0"/>
              </a:spcAft>
              <a:buSzPts val="1100"/>
              <a:buFont typeface="Calibri"/>
              <a:buNone/>
              <a:defRPr sz="1100"/>
            </a:lvl5pPr>
            <a:lvl6pPr indent="-317500" lvl="5" marL="2743200" algn="l">
              <a:spcBef>
                <a:spcPts val="500"/>
              </a:spcBef>
              <a:spcAft>
                <a:spcPts val="0"/>
              </a:spcAft>
              <a:buSzPts val="1400"/>
              <a:buChar char="•"/>
              <a:defRPr/>
            </a:lvl6pPr>
            <a:lvl7pPr indent="-317500" lvl="6" marL="3200400" algn="l">
              <a:spcBef>
                <a:spcPts val="500"/>
              </a:spcBef>
              <a:spcAft>
                <a:spcPts val="0"/>
              </a:spcAft>
              <a:buSzPts val="1400"/>
              <a:buChar char="•"/>
              <a:defRPr/>
            </a:lvl7pPr>
            <a:lvl8pPr indent="-317500" lvl="7" marL="3657600" algn="l">
              <a:spcBef>
                <a:spcPts val="500"/>
              </a:spcBef>
              <a:spcAft>
                <a:spcPts val="0"/>
              </a:spcAft>
              <a:buSzPts val="1400"/>
              <a:buChar char="•"/>
              <a:defRPr/>
            </a:lvl8pPr>
            <a:lvl9pPr indent="-317500" lvl="8" marL="4114800" algn="l">
              <a:spcBef>
                <a:spcPts val="500"/>
              </a:spcBef>
              <a:spcAft>
                <a:spcPts val="0"/>
              </a:spcAft>
              <a:buSzPts val="1400"/>
              <a:buChar char="•"/>
              <a:defRPr/>
            </a:lvl9pPr>
          </a:lstStyle>
          <a:p/>
        </p:txBody>
      </p:sp>
      <p:sp>
        <p:nvSpPr>
          <p:cNvPr id="90" name="Google Shape;90;p13"/>
          <p:cNvSpPr txBox="1"/>
          <p:nvPr>
            <p:ph idx="12" type="sldNum"/>
          </p:nvPr>
        </p:nvSpPr>
        <p:spPr>
          <a:xfrm>
            <a:off x="6553200" y="4800311"/>
            <a:ext cx="2133600" cy="207600"/>
          </a:xfrm>
          <a:prstGeom prst="rect">
            <a:avLst/>
          </a:prstGeom>
          <a:noFill/>
          <a:ln>
            <a:noFill/>
          </a:ln>
        </p:spPr>
        <p:txBody>
          <a:bodyPr anchorCtr="0" anchor="ctr" bIns="34275" lIns="34275" spcFirstLastPara="1" rIns="34275" wrap="square" tIns="34275">
            <a:sp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p:cSld name="Title and Vertical Text">
    <p:spTree>
      <p:nvGrpSpPr>
        <p:cNvPr id="91" name="Shape 91"/>
        <p:cNvGrpSpPr/>
        <p:nvPr/>
      </p:nvGrpSpPr>
      <p:grpSpPr>
        <a:xfrm>
          <a:off x="0" y="0"/>
          <a:ext cx="0" cy="0"/>
          <a:chOff x="0" y="0"/>
          <a:chExt cx="0" cy="0"/>
        </a:xfrm>
      </p:grpSpPr>
      <p:sp>
        <p:nvSpPr>
          <p:cNvPr id="92" name="Google Shape;92;p14"/>
          <p:cNvSpPr txBox="1"/>
          <p:nvPr>
            <p:ph type="title"/>
          </p:nvPr>
        </p:nvSpPr>
        <p:spPr>
          <a:xfrm>
            <a:off x="457200" y="69058"/>
            <a:ext cx="8229600" cy="1131000"/>
          </a:xfrm>
          <a:prstGeom prst="rect">
            <a:avLst/>
          </a:prstGeom>
          <a:noFill/>
          <a:ln>
            <a:noFill/>
          </a:ln>
        </p:spPr>
        <p:txBody>
          <a:bodyPr anchorCtr="0" anchor="ctr" bIns="34275" lIns="34275" spcFirstLastPara="1" rIns="34275" wrap="square" tIns="34275">
            <a:normAutofit/>
          </a:bodyPr>
          <a:lstStyle>
            <a:lvl1pPr lvl="0" algn="ctr">
              <a:spcBef>
                <a:spcPts val="0"/>
              </a:spcBef>
              <a:spcAft>
                <a:spcPts val="0"/>
              </a:spcAft>
              <a:buSzPts val="1100"/>
              <a:buNone/>
              <a:defRPr/>
            </a:lvl1pPr>
            <a:lvl2pPr lvl="1" algn="ctr">
              <a:spcBef>
                <a:spcPts val="0"/>
              </a:spcBef>
              <a:spcAft>
                <a:spcPts val="0"/>
              </a:spcAft>
              <a:buSzPts val="1100"/>
              <a:buNone/>
              <a:defRPr/>
            </a:lvl2pPr>
            <a:lvl3pPr lvl="2" algn="ctr">
              <a:spcBef>
                <a:spcPts val="0"/>
              </a:spcBef>
              <a:spcAft>
                <a:spcPts val="0"/>
              </a:spcAft>
              <a:buSzPts val="1100"/>
              <a:buNone/>
              <a:defRPr/>
            </a:lvl3pPr>
            <a:lvl4pPr lvl="3" algn="ctr">
              <a:spcBef>
                <a:spcPts val="0"/>
              </a:spcBef>
              <a:spcAft>
                <a:spcPts val="0"/>
              </a:spcAft>
              <a:buSzPts val="1100"/>
              <a:buNone/>
              <a:defRPr/>
            </a:lvl4pPr>
            <a:lvl5pPr lvl="4" algn="ctr">
              <a:spcBef>
                <a:spcPts val="0"/>
              </a:spcBef>
              <a:spcAft>
                <a:spcPts val="0"/>
              </a:spcAft>
              <a:buSzPts val="1100"/>
              <a:buNone/>
              <a:defRPr/>
            </a:lvl5pPr>
            <a:lvl6pPr lvl="5" algn="ctr">
              <a:spcBef>
                <a:spcPts val="0"/>
              </a:spcBef>
              <a:spcAft>
                <a:spcPts val="0"/>
              </a:spcAft>
              <a:buSzPts val="1100"/>
              <a:buNone/>
              <a:defRPr/>
            </a:lvl6pPr>
            <a:lvl7pPr lvl="6" algn="ctr">
              <a:spcBef>
                <a:spcPts val="0"/>
              </a:spcBef>
              <a:spcAft>
                <a:spcPts val="0"/>
              </a:spcAft>
              <a:buSzPts val="1100"/>
              <a:buNone/>
              <a:defRPr/>
            </a:lvl7pPr>
            <a:lvl8pPr lvl="7" algn="ctr">
              <a:spcBef>
                <a:spcPts val="0"/>
              </a:spcBef>
              <a:spcAft>
                <a:spcPts val="0"/>
              </a:spcAft>
              <a:buSzPts val="1100"/>
              <a:buNone/>
              <a:defRPr/>
            </a:lvl8pPr>
            <a:lvl9pPr lvl="8" algn="ctr">
              <a:spcBef>
                <a:spcPts val="0"/>
              </a:spcBef>
              <a:spcAft>
                <a:spcPts val="0"/>
              </a:spcAft>
              <a:buSzPts val="1100"/>
              <a:buNone/>
              <a:defRPr/>
            </a:lvl9pPr>
          </a:lstStyle>
          <a:p/>
        </p:txBody>
      </p:sp>
      <p:sp>
        <p:nvSpPr>
          <p:cNvPr id="93" name="Google Shape;93;p14"/>
          <p:cNvSpPr txBox="1"/>
          <p:nvPr>
            <p:ph idx="1" type="body"/>
          </p:nvPr>
        </p:nvSpPr>
        <p:spPr>
          <a:xfrm>
            <a:off x="457200" y="1200150"/>
            <a:ext cx="8229600" cy="3943200"/>
          </a:xfrm>
          <a:prstGeom prst="rect">
            <a:avLst/>
          </a:prstGeom>
          <a:noFill/>
          <a:ln>
            <a:noFill/>
          </a:ln>
        </p:spPr>
        <p:txBody>
          <a:bodyPr anchorCtr="0" anchor="t" bIns="34275" lIns="34275" spcFirstLastPara="1" rIns="34275" wrap="square" tIns="34275">
            <a:normAutofit/>
          </a:bodyPr>
          <a:lstStyle>
            <a:lvl1pPr indent="-317500" lvl="0" marL="457200" algn="l">
              <a:spcBef>
                <a:spcPts val="500"/>
              </a:spcBef>
              <a:spcAft>
                <a:spcPts val="0"/>
              </a:spcAft>
              <a:buSzPts val="1400"/>
              <a:buChar char="•"/>
              <a:defRPr/>
            </a:lvl1pPr>
            <a:lvl2pPr indent="-317500" lvl="1" marL="914400" algn="l">
              <a:spcBef>
                <a:spcPts val="500"/>
              </a:spcBef>
              <a:spcAft>
                <a:spcPts val="0"/>
              </a:spcAft>
              <a:buSzPts val="1400"/>
              <a:buChar char="–"/>
              <a:defRPr/>
            </a:lvl2pPr>
            <a:lvl3pPr indent="-317500" lvl="2" marL="1371600" algn="l">
              <a:spcBef>
                <a:spcPts val="500"/>
              </a:spcBef>
              <a:spcAft>
                <a:spcPts val="0"/>
              </a:spcAft>
              <a:buSzPts val="1400"/>
              <a:buChar char="•"/>
              <a:defRPr/>
            </a:lvl3pPr>
            <a:lvl4pPr indent="-317500" lvl="3" marL="1828800" algn="l">
              <a:spcBef>
                <a:spcPts val="500"/>
              </a:spcBef>
              <a:spcAft>
                <a:spcPts val="0"/>
              </a:spcAft>
              <a:buSzPts val="1400"/>
              <a:buChar char="–"/>
              <a:defRPr/>
            </a:lvl4pPr>
            <a:lvl5pPr indent="-317500" lvl="4" marL="2286000" algn="l">
              <a:spcBef>
                <a:spcPts val="500"/>
              </a:spcBef>
              <a:spcAft>
                <a:spcPts val="0"/>
              </a:spcAft>
              <a:buSzPts val="1400"/>
              <a:buChar char="»"/>
              <a:defRPr/>
            </a:lvl5pPr>
            <a:lvl6pPr indent="-317500" lvl="5" marL="2743200" algn="l">
              <a:spcBef>
                <a:spcPts val="500"/>
              </a:spcBef>
              <a:spcAft>
                <a:spcPts val="0"/>
              </a:spcAft>
              <a:buSzPts val="1400"/>
              <a:buChar char="•"/>
              <a:defRPr/>
            </a:lvl6pPr>
            <a:lvl7pPr indent="-317500" lvl="6" marL="3200400" algn="l">
              <a:spcBef>
                <a:spcPts val="500"/>
              </a:spcBef>
              <a:spcAft>
                <a:spcPts val="0"/>
              </a:spcAft>
              <a:buSzPts val="1400"/>
              <a:buChar char="•"/>
              <a:defRPr/>
            </a:lvl7pPr>
            <a:lvl8pPr indent="-317500" lvl="7" marL="3657600" algn="l">
              <a:spcBef>
                <a:spcPts val="500"/>
              </a:spcBef>
              <a:spcAft>
                <a:spcPts val="0"/>
              </a:spcAft>
              <a:buSzPts val="1400"/>
              <a:buChar char="•"/>
              <a:defRPr/>
            </a:lvl8pPr>
            <a:lvl9pPr indent="-317500" lvl="8" marL="4114800" algn="l">
              <a:spcBef>
                <a:spcPts val="500"/>
              </a:spcBef>
              <a:spcAft>
                <a:spcPts val="0"/>
              </a:spcAft>
              <a:buSzPts val="1400"/>
              <a:buChar char="•"/>
              <a:defRPr/>
            </a:lvl9pPr>
          </a:lstStyle>
          <a:p/>
        </p:txBody>
      </p:sp>
      <p:sp>
        <p:nvSpPr>
          <p:cNvPr id="94" name="Google Shape;94;p14"/>
          <p:cNvSpPr txBox="1"/>
          <p:nvPr>
            <p:ph idx="12" type="sldNum"/>
          </p:nvPr>
        </p:nvSpPr>
        <p:spPr>
          <a:xfrm>
            <a:off x="6553200" y="4800311"/>
            <a:ext cx="2133600" cy="207600"/>
          </a:xfrm>
          <a:prstGeom prst="rect">
            <a:avLst/>
          </a:prstGeom>
          <a:noFill/>
          <a:ln>
            <a:noFill/>
          </a:ln>
        </p:spPr>
        <p:txBody>
          <a:bodyPr anchorCtr="0" anchor="ctr" bIns="34275" lIns="34275" spcFirstLastPara="1" rIns="34275" wrap="square" tIns="34275">
            <a:sp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p:cSld name="Vertical Title and Text">
    <p:spTree>
      <p:nvGrpSpPr>
        <p:cNvPr id="95" name="Shape 95"/>
        <p:cNvGrpSpPr/>
        <p:nvPr/>
      </p:nvGrpSpPr>
      <p:grpSpPr>
        <a:xfrm>
          <a:off x="0" y="0"/>
          <a:ext cx="0" cy="0"/>
          <a:chOff x="0" y="0"/>
          <a:chExt cx="0" cy="0"/>
        </a:xfrm>
      </p:grpSpPr>
      <p:sp>
        <p:nvSpPr>
          <p:cNvPr id="96" name="Google Shape;96;p15"/>
          <p:cNvSpPr txBox="1"/>
          <p:nvPr>
            <p:ph type="title"/>
          </p:nvPr>
        </p:nvSpPr>
        <p:spPr>
          <a:xfrm>
            <a:off x="6629400" y="0"/>
            <a:ext cx="2057400" cy="4800600"/>
          </a:xfrm>
          <a:prstGeom prst="rect">
            <a:avLst/>
          </a:prstGeom>
          <a:noFill/>
          <a:ln>
            <a:noFill/>
          </a:ln>
        </p:spPr>
        <p:txBody>
          <a:bodyPr anchorCtr="0" anchor="ctr" bIns="34275" lIns="34275" spcFirstLastPara="1" rIns="34275" wrap="square" tIns="34275">
            <a:normAutofit/>
          </a:bodyPr>
          <a:lstStyle>
            <a:lvl1pPr lvl="0" algn="ctr">
              <a:spcBef>
                <a:spcPts val="0"/>
              </a:spcBef>
              <a:spcAft>
                <a:spcPts val="0"/>
              </a:spcAft>
              <a:buSzPts val="1100"/>
              <a:buNone/>
              <a:defRPr/>
            </a:lvl1pPr>
            <a:lvl2pPr lvl="1" algn="ctr">
              <a:spcBef>
                <a:spcPts val="0"/>
              </a:spcBef>
              <a:spcAft>
                <a:spcPts val="0"/>
              </a:spcAft>
              <a:buSzPts val="1100"/>
              <a:buNone/>
              <a:defRPr/>
            </a:lvl2pPr>
            <a:lvl3pPr lvl="2" algn="ctr">
              <a:spcBef>
                <a:spcPts val="0"/>
              </a:spcBef>
              <a:spcAft>
                <a:spcPts val="0"/>
              </a:spcAft>
              <a:buSzPts val="1100"/>
              <a:buNone/>
              <a:defRPr/>
            </a:lvl3pPr>
            <a:lvl4pPr lvl="3" algn="ctr">
              <a:spcBef>
                <a:spcPts val="0"/>
              </a:spcBef>
              <a:spcAft>
                <a:spcPts val="0"/>
              </a:spcAft>
              <a:buSzPts val="1100"/>
              <a:buNone/>
              <a:defRPr/>
            </a:lvl4pPr>
            <a:lvl5pPr lvl="4" algn="ctr">
              <a:spcBef>
                <a:spcPts val="0"/>
              </a:spcBef>
              <a:spcAft>
                <a:spcPts val="0"/>
              </a:spcAft>
              <a:buSzPts val="1100"/>
              <a:buNone/>
              <a:defRPr/>
            </a:lvl5pPr>
            <a:lvl6pPr lvl="5" algn="ctr">
              <a:spcBef>
                <a:spcPts val="0"/>
              </a:spcBef>
              <a:spcAft>
                <a:spcPts val="0"/>
              </a:spcAft>
              <a:buSzPts val="1100"/>
              <a:buNone/>
              <a:defRPr/>
            </a:lvl6pPr>
            <a:lvl7pPr lvl="6" algn="ctr">
              <a:spcBef>
                <a:spcPts val="0"/>
              </a:spcBef>
              <a:spcAft>
                <a:spcPts val="0"/>
              </a:spcAft>
              <a:buSzPts val="1100"/>
              <a:buNone/>
              <a:defRPr/>
            </a:lvl7pPr>
            <a:lvl8pPr lvl="7" algn="ctr">
              <a:spcBef>
                <a:spcPts val="0"/>
              </a:spcBef>
              <a:spcAft>
                <a:spcPts val="0"/>
              </a:spcAft>
              <a:buSzPts val="1100"/>
              <a:buNone/>
              <a:defRPr/>
            </a:lvl8pPr>
            <a:lvl9pPr lvl="8" algn="ctr">
              <a:spcBef>
                <a:spcPts val="0"/>
              </a:spcBef>
              <a:spcAft>
                <a:spcPts val="0"/>
              </a:spcAft>
              <a:buSzPts val="1100"/>
              <a:buNone/>
              <a:defRPr/>
            </a:lvl9pPr>
          </a:lstStyle>
          <a:p/>
        </p:txBody>
      </p:sp>
      <p:sp>
        <p:nvSpPr>
          <p:cNvPr id="97" name="Google Shape;97;p15"/>
          <p:cNvSpPr txBox="1"/>
          <p:nvPr>
            <p:ph idx="1" type="body"/>
          </p:nvPr>
        </p:nvSpPr>
        <p:spPr>
          <a:xfrm>
            <a:off x="457200" y="205979"/>
            <a:ext cx="6019800" cy="4937400"/>
          </a:xfrm>
          <a:prstGeom prst="rect">
            <a:avLst/>
          </a:prstGeom>
          <a:noFill/>
          <a:ln>
            <a:noFill/>
          </a:ln>
        </p:spPr>
        <p:txBody>
          <a:bodyPr anchorCtr="0" anchor="t" bIns="34275" lIns="34275" spcFirstLastPara="1" rIns="34275" wrap="square" tIns="34275">
            <a:normAutofit/>
          </a:bodyPr>
          <a:lstStyle>
            <a:lvl1pPr indent="-317500" lvl="0" marL="457200" algn="l">
              <a:spcBef>
                <a:spcPts val="500"/>
              </a:spcBef>
              <a:spcAft>
                <a:spcPts val="0"/>
              </a:spcAft>
              <a:buSzPts val="1400"/>
              <a:buChar char="•"/>
              <a:defRPr/>
            </a:lvl1pPr>
            <a:lvl2pPr indent="-317500" lvl="1" marL="914400" algn="l">
              <a:spcBef>
                <a:spcPts val="500"/>
              </a:spcBef>
              <a:spcAft>
                <a:spcPts val="0"/>
              </a:spcAft>
              <a:buSzPts val="1400"/>
              <a:buChar char="–"/>
              <a:defRPr/>
            </a:lvl2pPr>
            <a:lvl3pPr indent="-317500" lvl="2" marL="1371600" algn="l">
              <a:spcBef>
                <a:spcPts val="500"/>
              </a:spcBef>
              <a:spcAft>
                <a:spcPts val="0"/>
              </a:spcAft>
              <a:buSzPts val="1400"/>
              <a:buChar char="•"/>
              <a:defRPr/>
            </a:lvl3pPr>
            <a:lvl4pPr indent="-317500" lvl="3" marL="1828800" algn="l">
              <a:spcBef>
                <a:spcPts val="500"/>
              </a:spcBef>
              <a:spcAft>
                <a:spcPts val="0"/>
              </a:spcAft>
              <a:buSzPts val="1400"/>
              <a:buChar char="–"/>
              <a:defRPr/>
            </a:lvl4pPr>
            <a:lvl5pPr indent="-317500" lvl="4" marL="2286000" algn="l">
              <a:spcBef>
                <a:spcPts val="500"/>
              </a:spcBef>
              <a:spcAft>
                <a:spcPts val="0"/>
              </a:spcAft>
              <a:buSzPts val="1400"/>
              <a:buChar char="»"/>
              <a:defRPr/>
            </a:lvl5pPr>
            <a:lvl6pPr indent="-317500" lvl="5" marL="2743200" algn="l">
              <a:spcBef>
                <a:spcPts val="500"/>
              </a:spcBef>
              <a:spcAft>
                <a:spcPts val="0"/>
              </a:spcAft>
              <a:buSzPts val="1400"/>
              <a:buChar char="•"/>
              <a:defRPr/>
            </a:lvl6pPr>
            <a:lvl7pPr indent="-317500" lvl="6" marL="3200400" algn="l">
              <a:spcBef>
                <a:spcPts val="500"/>
              </a:spcBef>
              <a:spcAft>
                <a:spcPts val="0"/>
              </a:spcAft>
              <a:buSzPts val="1400"/>
              <a:buChar char="•"/>
              <a:defRPr/>
            </a:lvl7pPr>
            <a:lvl8pPr indent="-317500" lvl="7" marL="3657600" algn="l">
              <a:spcBef>
                <a:spcPts val="500"/>
              </a:spcBef>
              <a:spcAft>
                <a:spcPts val="0"/>
              </a:spcAft>
              <a:buSzPts val="1400"/>
              <a:buChar char="•"/>
              <a:defRPr/>
            </a:lvl8pPr>
            <a:lvl9pPr indent="-317500" lvl="8" marL="4114800" algn="l">
              <a:spcBef>
                <a:spcPts val="500"/>
              </a:spcBef>
              <a:spcAft>
                <a:spcPts val="0"/>
              </a:spcAft>
              <a:buSzPts val="1400"/>
              <a:buChar char="•"/>
              <a:defRPr/>
            </a:lvl9pPr>
          </a:lstStyle>
          <a:p/>
        </p:txBody>
      </p:sp>
      <p:sp>
        <p:nvSpPr>
          <p:cNvPr id="98" name="Google Shape;98;p15"/>
          <p:cNvSpPr txBox="1"/>
          <p:nvPr>
            <p:ph idx="12" type="sldNum"/>
          </p:nvPr>
        </p:nvSpPr>
        <p:spPr>
          <a:xfrm>
            <a:off x="6553200" y="4800311"/>
            <a:ext cx="2133600" cy="207600"/>
          </a:xfrm>
          <a:prstGeom prst="rect">
            <a:avLst/>
          </a:prstGeom>
          <a:noFill/>
          <a:ln>
            <a:noFill/>
          </a:ln>
        </p:spPr>
        <p:txBody>
          <a:bodyPr anchorCtr="0" anchor="ctr" bIns="34275" lIns="34275" spcFirstLastPara="1" rIns="34275" wrap="square" tIns="34275">
            <a:sp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9" name="Shape 99"/>
        <p:cNvGrpSpPr/>
        <p:nvPr/>
      </p:nvGrpSpPr>
      <p:grpSpPr>
        <a:xfrm>
          <a:off x="0" y="0"/>
          <a:ext cx="0" cy="0"/>
          <a:chOff x="0" y="0"/>
          <a:chExt cx="0" cy="0"/>
        </a:xfrm>
      </p:grpSpPr>
      <p:sp>
        <p:nvSpPr>
          <p:cNvPr id="100" name="Google Shape;100;p16"/>
          <p:cNvSpPr txBox="1"/>
          <p:nvPr>
            <p:ph type="ctrTitle"/>
          </p:nvPr>
        </p:nvSpPr>
        <p:spPr>
          <a:xfrm>
            <a:off x="311708" y="744575"/>
            <a:ext cx="8520600" cy="2052600"/>
          </a:xfrm>
          <a:prstGeom prst="rect">
            <a:avLst/>
          </a:prstGeom>
        </p:spPr>
        <p:txBody>
          <a:bodyPr anchorCtr="0" anchor="b" bIns="34275" lIns="34275" spcFirstLastPara="1" rIns="34275" wrap="square" tIns="3427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01" name="Google Shape;101;p16"/>
          <p:cNvSpPr txBox="1"/>
          <p:nvPr>
            <p:ph idx="1" type="subTitle"/>
          </p:nvPr>
        </p:nvSpPr>
        <p:spPr>
          <a:xfrm>
            <a:off x="311700" y="2834125"/>
            <a:ext cx="8520600" cy="792600"/>
          </a:xfrm>
          <a:prstGeom prst="rect">
            <a:avLst/>
          </a:prstGeom>
        </p:spPr>
        <p:txBody>
          <a:bodyPr anchorCtr="0" anchor="t" bIns="34275" lIns="34275" spcFirstLastPara="1" rIns="34275" wrap="square" tIns="34275">
            <a:normAutofit/>
          </a:bodyPr>
          <a:lstStyle>
            <a:lvl1pPr lvl="0" rtl="0" algn="ctr">
              <a:lnSpc>
                <a:spcPct val="100000"/>
              </a:lnSpc>
              <a:spcBef>
                <a:spcPts val="500"/>
              </a:spcBef>
              <a:spcAft>
                <a:spcPts val="0"/>
              </a:spcAft>
              <a:buSzPts val="2800"/>
              <a:buNone/>
              <a:defRPr sz="2800"/>
            </a:lvl1pPr>
            <a:lvl2pPr lvl="1" rtl="0" algn="ctr">
              <a:lnSpc>
                <a:spcPct val="100000"/>
              </a:lnSpc>
              <a:spcBef>
                <a:spcPts val="500"/>
              </a:spcBef>
              <a:spcAft>
                <a:spcPts val="0"/>
              </a:spcAft>
              <a:buSzPts val="2800"/>
              <a:buNone/>
              <a:defRPr sz="2800"/>
            </a:lvl2pPr>
            <a:lvl3pPr lvl="2" rtl="0" algn="ctr">
              <a:lnSpc>
                <a:spcPct val="100000"/>
              </a:lnSpc>
              <a:spcBef>
                <a:spcPts val="500"/>
              </a:spcBef>
              <a:spcAft>
                <a:spcPts val="0"/>
              </a:spcAft>
              <a:buSzPts val="2800"/>
              <a:buNone/>
              <a:defRPr sz="2800"/>
            </a:lvl3pPr>
            <a:lvl4pPr lvl="3" rtl="0" algn="ctr">
              <a:lnSpc>
                <a:spcPct val="100000"/>
              </a:lnSpc>
              <a:spcBef>
                <a:spcPts val="500"/>
              </a:spcBef>
              <a:spcAft>
                <a:spcPts val="0"/>
              </a:spcAft>
              <a:buSzPts val="2800"/>
              <a:buNone/>
              <a:defRPr sz="2800"/>
            </a:lvl4pPr>
            <a:lvl5pPr lvl="4" rtl="0" algn="ctr">
              <a:lnSpc>
                <a:spcPct val="100000"/>
              </a:lnSpc>
              <a:spcBef>
                <a:spcPts val="500"/>
              </a:spcBef>
              <a:spcAft>
                <a:spcPts val="0"/>
              </a:spcAft>
              <a:buSzPts val="2800"/>
              <a:buNone/>
              <a:defRPr sz="2800"/>
            </a:lvl5pPr>
            <a:lvl6pPr lvl="5" rtl="0" algn="ctr">
              <a:lnSpc>
                <a:spcPct val="100000"/>
              </a:lnSpc>
              <a:spcBef>
                <a:spcPts val="500"/>
              </a:spcBef>
              <a:spcAft>
                <a:spcPts val="0"/>
              </a:spcAft>
              <a:buSzPts val="2800"/>
              <a:buNone/>
              <a:defRPr sz="2800"/>
            </a:lvl6pPr>
            <a:lvl7pPr lvl="6" rtl="0" algn="ctr">
              <a:lnSpc>
                <a:spcPct val="100000"/>
              </a:lnSpc>
              <a:spcBef>
                <a:spcPts val="500"/>
              </a:spcBef>
              <a:spcAft>
                <a:spcPts val="0"/>
              </a:spcAft>
              <a:buSzPts val="2800"/>
              <a:buNone/>
              <a:defRPr sz="2800"/>
            </a:lvl7pPr>
            <a:lvl8pPr lvl="7" rtl="0" algn="ctr">
              <a:lnSpc>
                <a:spcPct val="100000"/>
              </a:lnSpc>
              <a:spcBef>
                <a:spcPts val="500"/>
              </a:spcBef>
              <a:spcAft>
                <a:spcPts val="0"/>
              </a:spcAft>
              <a:buSzPts val="2800"/>
              <a:buNone/>
              <a:defRPr sz="2800"/>
            </a:lvl8pPr>
            <a:lvl9pPr lvl="8" rtl="0" algn="ctr">
              <a:lnSpc>
                <a:spcPct val="100000"/>
              </a:lnSpc>
              <a:spcBef>
                <a:spcPts val="500"/>
              </a:spcBef>
              <a:spcAft>
                <a:spcPts val="0"/>
              </a:spcAft>
              <a:buSzPts val="2800"/>
              <a:buNone/>
              <a:defRPr sz="2800"/>
            </a:lvl9pPr>
          </a:lstStyle>
          <a:p/>
        </p:txBody>
      </p:sp>
      <p:sp>
        <p:nvSpPr>
          <p:cNvPr id="102" name="Google Shape;102;p16"/>
          <p:cNvSpPr txBox="1"/>
          <p:nvPr>
            <p:ph idx="12" type="sldNum"/>
          </p:nvPr>
        </p:nvSpPr>
        <p:spPr>
          <a:xfrm>
            <a:off x="8472458" y="4663217"/>
            <a:ext cx="548700" cy="393600"/>
          </a:xfrm>
          <a:prstGeom prst="rect">
            <a:avLst/>
          </a:prstGeom>
        </p:spPr>
        <p:txBody>
          <a:bodyPr anchorCtr="0" anchor="ctr" bIns="34275" lIns="34275" spcFirstLastPara="1" rIns="34275" wrap="square" tIns="34275">
            <a:sp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p:cSld name="2_Title and Content">
    <p:spTree>
      <p:nvGrpSpPr>
        <p:cNvPr id="18" name="Shape 18"/>
        <p:cNvGrpSpPr/>
        <p:nvPr/>
      </p:nvGrpSpPr>
      <p:grpSpPr>
        <a:xfrm>
          <a:off x="0" y="0"/>
          <a:ext cx="0" cy="0"/>
          <a:chOff x="0" y="0"/>
          <a:chExt cx="0" cy="0"/>
        </a:xfrm>
      </p:grpSpPr>
      <p:sp>
        <p:nvSpPr>
          <p:cNvPr id="19" name="Google Shape;19;p3"/>
          <p:cNvSpPr txBox="1"/>
          <p:nvPr/>
        </p:nvSpPr>
        <p:spPr>
          <a:xfrm>
            <a:off x="3276600" y="4947048"/>
            <a:ext cx="5867400" cy="196500"/>
          </a:xfrm>
          <a:prstGeom prst="rect">
            <a:avLst/>
          </a:prstGeom>
          <a:noFill/>
          <a:ln>
            <a:noFill/>
          </a:ln>
        </p:spPr>
        <p:txBody>
          <a:bodyPr anchorCtr="0" anchor="t" bIns="34275" lIns="68575" spcFirstLastPara="1" rIns="68575" wrap="square" tIns="34275">
            <a:spAutoFit/>
          </a:bodyPr>
          <a:lstStyle/>
          <a:p>
            <a:pPr indent="0" lvl="0" marL="0" marR="0" rtl="0" algn="r">
              <a:spcBef>
                <a:spcPts val="0"/>
              </a:spcBef>
              <a:spcAft>
                <a:spcPts val="0"/>
              </a:spcAft>
              <a:buNone/>
            </a:pPr>
            <a:r>
              <a:rPr b="1" i="0" lang="en" sz="800" u="none" cap="none" strike="noStrike">
                <a:solidFill>
                  <a:srgbClr val="101141"/>
                </a:solidFill>
                <a:latin typeface="Arial"/>
                <a:ea typeface="Arial"/>
                <a:cs typeface="Arial"/>
                <a:sym typeface="Arial"/>
              </a:rPr>
              <a:t>BITS </a:t>
            </a:r>
            <a:r>
              <a:rPr b="0" i="0" lang="en" sz="800" u="none" cap="none" strike="noStrike">
                <a:solidFill>
                  <a:srgbClr val="101141"/>
                </a:solidFill>
                <a:latin typeface="Arial"/>
                <a:ea typeface="Arial"/>
                <a:cs typeface="Arial"/>
                <a:sym typeface="Arial"/>
              </a:rPr>
              <a:t>Pilani</a:t>
            </a:r>
            <a:endParaRPr b="0" i="0" sz="800" u="none" cap="none" strike="noStrike">
              <a:solidFill>
                <a:srgbClr val="101141"/>
              </a:solidFill>
              <a:latin typeface="Arial"/>
              <a:ea typeface="Arial"/>
              <a:cs typeface="Arial"/>
              <a:sym typeface="Arial"/>
            </a:endParaRPr>
          </a:p>
        </p:txBody>
      </p:sp>
      <p:grpSp>
        <p:nvGrpSpPr>
          <p:cNvPr id="20" name="Google Shape;20;p3"/>
          <p:cNvGrpSpPr/>
          <p:nvPr/>
        </p:nvGrpSpPr>
        <p:grpSpPr>
          <a:xfrm>
            <a:off x="2084327" y="4912877"/>
            <a:ext cx="7059348" cy="36863"/>
            <a:chOff x="2083888" y="6550671"/>
            <a:chExt cx="7060054" cy="48600"/>
          </a:xfrm>
        </p:grpSpPr>
        <p:sp>
          <p:nvSpPr>
            <p:cNvPr id="21" name="Google Shape;21;p3"/>
            <p:cNvSpPr/>
            <p:nvPr/>
          </p:nvSpPr>
          <p:spPr>
            <a:xfrm>
              <a:off x="4630418" y="6550671"/>
              <a:ext cx="2328900" cy="48600"/>
            </a:xfrm>
            <a:prstGeom prst="rect">
              <a:avLst/>
            </a:prstGeom>
            <a:solidFill>
              <a:srgbClr val="76C2E5"/>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Helvetica Neue"/>
                <a:ea typeface="Helvetica Neue"/>
                <a:cs typeface="Helvetica Neue"/>
                <a:sym typeface="Helvetica Neue"/>
              </a:endParaRPr>
            </a:p>
          </p:txBody>
        </p:sp>
        <p:sp>
          <p:nvSpPr>
            <p:cNvPr id="22" name="Google Shape;22;p3"/>
            <p:cNvSpPr/>
            <p:nvPr/>
          </p:nvSpPr>
          <p:spPr>
            <a:xfrm>
              <a:off x="6908642" y="6550671"/>
              <a:ext cx="2235300" cy="45600"/>
            </a:xfrm>
            <a:prstGeom prst="rect">
              <a:avLst/>
            </a:prstGeom>
            <a:solidFill>
              <a:srgbClr val="E31C24"/>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Helvetica Neue"/>
                <a:ea typeface="Helvetica Neue"/>
                <a:cs typeface="Helvetica Neue"/>
                <a:sym typeface="Helvetica Neue"/>
              </a:endParaRPr>
            </a:p>
          </p:txBody>
        </p:sp>
        <p:sp>
          <p:nvSpPr>
            <p:cNvPr id="23" name="Google Shape;23;p3"/>
            <p:cNvSpPr/>
            <p:nvPr/>
          </p:nvSpPr>
          <p:spPr>
            <a:xfrm>
              <a:off x="2083888" y="6550671"/>
              <a:ext cx="2581500" cy="48600"/>
            </a:xfrm>
            <a:prstGeom prst="rect">
              <a:avLst/>
            </a:prstGeom>
            <a:solidFill>
              <a:srgbClr val="FCB01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Helvetica Neue"/>
                <a:ea typeface="Helvetica Neue"/>
                <a:cs typeface="Helvetica Neue"/>
                <a:sym typeface="Helvetica Neue"/>
              </a:endParaRPr>
            </a:p>
          </p:txBody>
        </p:sp>
      </p:grpSp>
      <p:grpSp>
        <p:nvGrpSpPr>
          <p:cNvPr id="24" name="Google Shape;24;p3"/>
          <p:cNvGrpSpPr/>
          <p:nvPr/>
        </p:nvGrpSpPr>
        <p:grpSpPr>
          <a:xfrm>
            <a:off x="2133600" y="4915339"/>
            <a:ext cx="7010438" cy="34442"/>
            <a:chOff x="1905000" y="6553200"/>
            <a:chExt cx="7010438" cy="45600"/>
          </a:xfrm>
        </p:grpSpPr>
        <p:sp>
          <p:nvSpPr>
            <p:cNvPr id="25" name="Google Shape;25;p3"/>
            <p:cNvSpPr/>
            <p:nvPr/>
          </p:nvSpPr>
          <p:spPr>
            <a:xfrm>
              <a:off x="4267200" y="6553200"/>
              <a:ext cx="2328900" cy="45600"/>
            </a:xfrm>
            <a:prstGeom prst="rect">
              <a:avLst/>
            </a:prstGeom>
            <a:solidFill>
              <a:srgbClr val="76C2E5"/>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Helvetica Neue"/>
                <a:ea typeface="Helvetica Neue"/>
                <a:cs typeface="Helvetica Neue"/>
                <a:sym typeface="Helvetica Neue"/>
              </a:endParaRPr>
            </a:p>
          </p:txBody>
        </p:sp>
        <p:sp>
          <p:nvSpPr>
            <p:cNvPr id="26" name="Google Shape;26;p3"/>
            <p:cNvSpPr/>
            <p:nvPr/>
          </p:nvSpPr>
          <p:spPr>
            <a:xfrm>
              <a:off x="1905000" y="6553200"/>
              <a:ext cx="2362200" cy="45600"/>
            </a:xfrm>
            <a:prstGeom prst="rect">
              <a:avLst/>
            </a:prstGeom>
            <a:solidFill>
              <a:srgbClr val="FCB01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Helvetica Neue"/>
                <a:ea typeface="Helvetica Neue"/>
                <a:cs typeface="Helvetica Neue"/>
                <a:sym typeface="Helvetica Neue"/>
              </a:endParaRPr>
            </a:p>
          </p:txBody>
        </p:sp>
        <p:sp>
          <p:nvSpPr>
            <p:cNvPr id="27" name="Google Shape;27;p3"/>
            <p:cNvSpPr/>
            <p:nvPr/>
          </p:nvSpPr>
          <p:spPr>
            <a:xfrm>
              <a:off x="6586538" y="6553200"/>
              <a:ext cx="2328900" cy="45600"/>
            </a:xfrm>
            <a:prstGeom prst="rect">
              <a:avLst/>
            </a:prstGeom>
            <a:solidFill>
              <a:srgbClr val="FF000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Helvetica Neue"/>
                <a:ea typeface="Helvetica Neue"/>
                <a:cs typeface="Helvetica Neue"/>
                <a:sym typeface="Helvetica Neue"/>
              </a:endParaRPr>
            </a:p>
          </p:txBody>
        </p:sp>
      </p:grpSp>
      <p:grpSp>
        <p:nvGrpSpPr>
          <p:cNvPr id="28" name="Google Shape;28;p3"/>
          <p:cNvGrpSpPr/>
          <p:nvPr/>
        </p:nvGrpSpPr>
        <p:grpSpPr>
          <a:xfrm>
            <a:off x="0" y="971989"/>
            <a:ext cx="7010438" cy="34442"/>
            <a:chOff x="1905000" y="6553200"/>
            <a:chExt cx="7010438" cy="45600"/>
          </a:xfrm>
        </p:grpSpPr>
        <p:sp>
          <p:nvSpPr>
            <p:cNvPr id="29" name="Google Shape;29;p3"/>
            <p:cNvSpPr/>
            <p:nvPr/>
          </p:nvSpPr>
          <p:spPr>
            <a:xfrm>
              <a:off x="4267200" y="6553200"/>
              <a:ext cx="2328900" cy="45600"/>
            </a:xfrm>
            <a:prstGeom prst="rect">
              <a:avLst/>
            </a:prstGeom>
            <a:solidFill>
              <a:srgbClr val="76C2E5"/>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Helvetica Neue"/>
                <a:ea typeface="Helvetica Neue"/>
                <a:cs typeface="Helvetica Neue"/>
                <a:sym typeface="Helvetica Neue"/>
              </a:endParaRPr>
            </a:p>
          </p:txBody>
        </p:sp>
        <p:sp>
          <p:nvSpPr>
            <p:cNvPr id="30" name="Google Shape;30;p3"/>
            <p:cNvSpPr/>
            <p:nvPr/>
          </p:nvSpPr>
          <p:spPr>
            <a:xfrm>
              <a:off x="1905000" y="6553200"/>
              <a:ext cx="2362200" cy="45600"/>
            </a:xfrm>
            <a:prstGeom prst="rect">
              <a:avLst/>
            </a:prstGeom>
            <a:solidFill>
              <a:srgbClr val="FCB01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Helvetica Neue"/>
                <a:ea typeface="Helvetica Neue"/>
                <a:cs typeface="Helvetica Neue"/>
                <a:sym typeface="Helvetica Neue"/>
              </a:endParaRPr>
            </a:p>
          </p:txBody>
        </p:sp>
        <p:sp>
          <p:nvSpPr>
            <p:cNvPr id="31" name="Google Shape;31;p3"/>
            <p:cNvSpPr/>
            <p:nvPr/>
          </p:nvSpPr>
          <p:spPr>
            <a:xfrm>
              <a:off x="6586538" y="6553200"/>
              <a:ext cx="2328900" cy="45600"/>
            </a:xfrm>
            <a:prstGeom prst="rect">
              <a:avLst/>
            </a:prstGeom>
            <a:solidFill>
              <a:srgbClr val="FF000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Helvetica Neue"/>
                <a:ea typeface="Helvetica Neue"/>
                <a:cs typeface="Helvetica Neue"/>
                <a:sym typeface="Helvetica Neue"/>
              </a:endParaRPr>
            </a:p>
          </p:txBody>
        </p:sp>
      </p:grpSp>
      <p:sp>
        <p:nvSpPr>
          <p:cNvPr id="32" name="Google Shape;32;p3"/>
          <p:cNvSpPr txBox="1"/>
          <p:nvPr>
            <p:ph idx="1" type="body"/>
          </p:nvPr>
        </p:nvSpPr>
        <p:spPr>
          <a:xfrm>
            <a:off x="304800" y="1120378"/>
            <a:ext cx="8229600" cy="3394500"/>
          </a:xfrm>
          <a:prstGeom prst="rect">
            <a:avLst/>
          </a:prstGeom>
          <a:noFill/>
          <a:ln>
            <a:noFill/>
          </a:ln>
        </p:spPr>
        <p:txBody>
          <a:bodyPr anchorCtr="0" anchor="t" bIns="34275" lIns="34275" spcFirstLastPara="1" rIns="34275" wrap="square" tIns="34275">
            <a:normAutofit/>
          </a:bodyPr>
          <a:lstStyle>
            <a:lvl1pPr indent="-228600" lvl="0" marL="457200" marR="0" algn="l">
              <a:lnSpc>
                <a:spcPct val="100000"/>
              </a:lnSpc>
              <a:spcBef>
                <a:spcPts val="400"/>
              </a:spcBef>
              <a:spcAft>
                <a:spcPts val="0"/>
              </a:spcAft>
              <a:buClr>
                <a:srgbClr val="101141"/>
              </a:buClr>
              <a:buSzPts val="1800"/>
              <a:buFont typeface="Arial"/>
              <a:buNone/>
              <a:defRPr sz="1800">
                <a:latin typeface="Arial"/>
                <a:ea typeface="Arial"/>
                <a:cs typeface="Arial"/>
                <a:sym typeface="Arial"/>
              </a:defRPr>
            </a:lvl1pPr>
            <a:lvl2pPr indent="-304800" lvl="1" marL="914400" marR="0" algn="l">
              <a:lnSpc>
                <a:spcPct val="100000"/>
              </a:lnSpc>
              <a:spcBef>
                <a:spcPts val="200"/>
              </a:spcBef>
              <a:spcAft>
                <a:spcPts val="0"/>
              </a:spcAft>
              <a:buSzPts val="1200"/>
              <a:buFont typeface="Arial"/>
              <a:buChar char="–"/>
              <a:defRPr sz="1200">
                <a:latin typeface="Arial"/>
                <a:ea typeface="Arial"/>
                <a:cs typeface="Arial"/>
                <a:sym typeface="Arial"/>
              </a:defRPr>
            </a:lvl2pPr>
            <a:lvl3pPr indent="-317500" lvl="2" marL="1371600" algn="l">
              <a:spcBef>
                <a:spcPts val="500"/>
              </a:spcBef>
              <a:spcAft>
                <a:spcPts val="0"/>
              </a:spcAft>
              <a:buSzPts val="1400"/>
              <a:buChar char="•"/>
              <a:defRPr/>
            </a:lvl3pPr>
            <a:lvl4pPr indent="-317500" lvl="3" marL="1828800" algn="l">
              <a:spcBef>
                <a:spcPts val="500"/>
              </a:spcBef>
              <a:spcAft>
                <a:spcPts val="0"/>
              </a:spcAft>
              <a:buSzPts val="1400"/>
              <a:buChar char="–"/>
              <a:defRPr/>
            </a:lvl4pPr>
            <a:lvl5pPr indent="-317500" lvl="4" marL="2286000" algn="l">
              <a:spcBef>
                <a:spcPts val="500"/>
              </a:spcBef>
              <a:spcAft>
                <a:spcPts val="0"/>
              </a:spcAft>
              <a:buSzPts val="1400"/>
              <a:buChar char="»"/>
              <a:defRPr/>
            </a:lvl5pPr>
            <a:lvl6pPr indent="-317500" lvl="5" marL="2743200" algn="l">
              <a:spcBef>
                <a:spcPts val="500"/>
              </a:spcBef>
              <a:spcAft>
                <a:spcPts val="0"/>
              </a:spcAft>
              <a:buSzPts val="1400"/>
              <a:buChar char="•"/>
              <a:defRPr/>
            </a:lvl6pPr>
            <a:lvl7pPr indent="-317500" lvl="6" marL="3200400" algn="l">
              <a:spcBef>
                <a:spcPts val="500"/>
              </a:spcBef>
              <a:spcAft>
                <a:spcPts val="0"/>
              </a:spcAft>
              <a:buSzPts val="1400"/>
              <a:buChar char="•"/>
              <a:defRPr/>
            </a:lvl7pPr>
            <a:lvl8pPr indent="-317500" lvl="7" marL="3657600" algn="l">
              <a:spcBef>
                <a:spcPts val="500"/>
              </a:spcBef>
              <a:spcAft>
                <a:spcPts val="0"/>
              </a:spcAft>
              <a:buSzPts val="1400"/>
              <a:buChar char="•"/>
              <a:defRPr/>
            </a:lvl8pPr>
            <a:lvl9pPr indent="-317500" lvl="8" marL="4114800" algn="l">
              <a:spcBef>
                <a:spcPts val="500"/>
              </a:spcBef>
              <a:spcAft>
                <a:spcPts val="0"/>
              </a:spcAft>
              <a:buSzPts val="1400"/>
              <a:buChar char="•"/>
              <a:defRPr/>
            </a:lvl9pPr>
          </a:lstStyle>
          <a:p/>
        </p:txBody>
      </p:sp>
      <p:sp>
        <p:nvSpPr>
          <p:cNvPr id="33" name="Google Shape;33;p3"/>
          <p:cNvSpPr txBox="1"/>
          <p:nvPr>
            <p:ph idx="2" type="body"/>
          </p:nvPr>
        </p:nvSpPr>
        <p:spPr>
          <a:xfrm>
            <a:off x="304800" y="114300"/>
            <a:ext cx="6324600" cy="857400"/>
          </a:xfrm>
          <a:prstGeom prst="rect">
            <a:avLst/>
          </a:prstGeom>
          <a:noFill/>
          <a:ln>
            <a:noFill/>
          </a:ln>
        </p:spPr>
        <p:txBody>
          <a:bodyPr anchorCtr="0" anchor="ctr" bIns="34275" lIns="34275" spcFirstLastPara="1" rIns="34275" wrap="square" tIns="34275">
            <a:normAutofit/>
          </a:bodyPr>
          <a:lstStyle>
            <a:lvl1pPr indent="-228600" lvl="0" marL="457200" algn="l">
              <a:lnSpc>
                <a:spcPct val="100000"/>
              </a:lnSpc>
              <a:spcBef>
                <a:spcPts val="0"/>
              </a:spcBef>
              <a:spcAft>
                <a:spcPts val="0"/>
              </a:spcAft>
              <a:buSzPts val="2700"/>
              <a:buNone/>
              <a:defRPr b="1" sz="2700">
                <a:latin typeface="Arial"/>
                <a:ea typeface="Arial"/>
                <a:cs typeface="Arial"/>
                <a:sym typeface="Arial"/>
              </a:defRPr>
            </a:lvl1pPr>
            <a:lvl2pPr indent="-317500" lvl="1" marL="914400" algn="l">
              <a:spcBef>
                <a:spcPts val="500"/>
              </a:spcBef>
              <a:spcAft>
                <a:spcPts val="0"/>
              </a:spcAft>
              <a:buSzPts val="1400"/>
              <a:buChar char="–"/>
              <a:defRPr/>
            </a:lvl2pPr>
            <a:lvl3pPr indent="-317500" lvl="2" marL="1371600" algn="l">
              <a:spcBef>
                <a:spcPts val="500"/>
              </a:spcBef>
              <a:spcAft>
                <a:spcPts val="0"/>
              </a:spcAft>
              <a:buSzPts val="1400"/>
              <a:buChar char="•"/>
              <a:defRPr/>
            </a:lvl3pPr>
            <a:lvl4pPr indent="-317500" lvl="3" marL="1828800" algn="l">
              <a:spcBef>
                <a:spcPts val="500"/>
              </a:spcBef>
              <a:spcAft>
                <a:spcPts val="0"/>
              </a:spcAft>
              <a:buSzPts val="1400"/>
              <a:buChar char="–"/>
              <a:defRPr/>
            </a:lvl4pPr>
            <a:lvl5pPr indent="-317500" lvl="4" marL="2286000" algn="l">
              <a:spcBef>
                <a:spcPts val="500"/>
              </a:spcBef>
              <a:spcAft>
                <a:spcPts val="0"/>
              </a:spcAft>
              <a:buSzPts val="1400"/>
              <a:buChar char="»"/>
              <a:defRPr/>
            </a:lvl5pPr>
            <a:lvl6pPr indent="-317500" lvl="5" marL="2743200" algn="l">
              <a:spcBef>
                <a:spcPts val="500"/>
              </a:spcBef>
              <a:spcAft>
                <a:spcPts val="0"/>
              </a:spcAft>
              <a:buSzPts val="1400"/>
              <a:buChar char="•"/>
              <a:defRPr/>
            </a:lvl6pPr>
            <a:lvl7pPr indent="-317500" lvl="6" marL="3200400" algn="l">
              <a:spcBef>
                <a:spcPts val="500"/>
              </a:spcBef>
              <a:spcAft>
                <a:spcPts val="0"/>
              </a:spcAft>
              <a:buSzPts val="1400"/>
              <a:buChar char="•"/>
              <a:defRPr/>
            </a:lvl7pPr>
            <a:lvl8pPr indent="-317500" lvl="7" marL="3657600" algn="l">
              <a:spcBef>
                <a:spcPts val="500"/>
              </a:spcBef>
              <a:spcAft>
                <a:spcPts val="0"/>
              </a:spcAft>
              <a:buSzPts val="1400"/>
              <a:buChar char="•"/>
              <a:defRPr/>
            </a:lvl8pPr>
            <a:lvl9pPr indent="-317500" lvl="8" marL="4114800" algn="l">
              <a:spcBef>
                <a:spcPts val="500"/>
              </a:spcBef>
              <a:spcAft>
                <a:spcPts val="0"/>
              </a:spcAft>
              <a:buSzPts val="14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Blank">
  <p:cSld name="1_Blank">
    <p:spTree>
      <p:nvGrpSpPr>
        <p:cNvPr id="34" name="Shape 34"/>
        <p:cNvGrpSpPr/>
        <p:nvPr/>
      </p:nvGrpSpPr>
      <p:grpSpPr>
        <a:xfrm>
          <a:off x="0" y="0"/>
          <a:ext cx="0" cy="0"/>
          <a:chOff x="0" y="0"/>
          <a:chExt cx="0" cy="0"/>
        </a:xfrm>
      </p:grpSpPr>
      <p:sp>
        <p:nvSpPr>
          <p:cNvPr id="35" name="Google Shape;35;p4"/>
          <p:cNvSpPr txBox="1"/>
          <p:nvPr>
            <p:ph idx="1" type="body"/>
          </p:nvPr>
        </p:nvSpPr>
        <p:spPr>
          <a:xfrm>
            <a:off x="304800" y="114300"/>
            <a:ext cx="6324600" cy="857400"/>
          </a:xfrm>
          <a:prstGeom prst="rect">
            <a:avLst/>
          </a:prstGeom>
          <a:noFill/>
          <a:ln>
            <a:noFill/>
          </a:ln>
        </p:spPr>
        <p:txBody>
          <a:bodyPr anchorCtr="0" anchor="ctr" bIns="34275" lIns="34275" spcFirstLastPara="1" rIns="34275" wrap="square" tIns="34275">
            <a:normAutofit/>
          </a:bodyPr>
          <a:lstStyle>
            <a:lvl1pPr indent="-228600" lvl="0" marL="457200" algn="l">
              <a:lnSpc>
                <a:spcPct val="100000"/>
              </a:lnSpc>
              <a:spcBef>
                <a:spcPts val="0"/>
              </a:spcBef>
              <a:spcAft>
                <a:spcPts val="0"/>
              </a:spcAft>
              <a:buSzPts val="2700"/>
              <a:buNone/>
              <a:defRPr b="1" sz="2700">
                <a:latin typeface="Arial"/>
                <a:ea typeface="Arial"/>
                <a:cs typeface="Arial"/>
                <a:sym typeface="Arial"/>
              </a:defRPr>
            </a:lvl1pPr>
            <a:lvl2pPr indent="-317500" lvl="1" marL="914400" algn="l">
              <a:spcBef>
                <a:spcPts val="500"/>
              </a:spcBef>
              <a:spcAft>
                <a:spcPts val="0"/>
              </a:spcAft>
              <a:buSzPts val="1400"/>
              <a:buChar char="–"/>
              <a:defRPr/>
            </a:lvl2pPr>
            <a:lvl3pPr indent="-317500" lvl="2" marL="1371600" algn="l">
              <a:spcBef>
                <a:spcPts val="500"/>
              </a:spcBef>
              <a:spcAft>
                <a:spcPts val="0"/>
              </a:spcAft>
              <a:buSzPts val="1400"/>
              <a:buChar char="•"/>
              <a:defRPr/>
            </a:lvl3pPr>
            <a:lvl4pPr indent="-317500" lvl="3" marL="1828800" algn="l">
              <a:spcBef>
                <a:spcPts val="500"/>
              </a:spcBef>
              <a:spcAft>
                <a:spcPts val="0"/>
              </a:spcAft>
              <a:buSzPts val="1400"/>
              <a:buChar char="–"/>
              <a:defRPr/>
            </a:lvl4pPr>
            <a:lvl5pPr indent="-317500" lvl="4" marL="2286000" algn="l">
              <a:spcBef>
                <a:spcPts val="500"/>
              </a:spcBef>
              <a:spcAft>
                <a:spcPts val="0"/>
              </a:spcAft>
              <a:buSzPts val="1400"/>
              <a:buChar char="»"/>
              <a:defRPr/>
            </a:lvl5pPr>
            <a:lvl6pPr indent="-317500" lvl="5" marL="2743200" algn="l">
              <a:spcBef>
                <a:spcPts val="500"/>
              </a:spcBef>
              <a:spcAft>
                <a:spcPts val="0"/>
              </a:spcAft>
              <a:buSzPts val="1400"/>
              <a:buChar char="•"/>
              <a:defRPr/>
            </a:lvl6pPr>
            <a:lvl7pPr indent="-317500" lvl="6" marL="3200400" algn="l">
              <a:spcBef>
                <a:spcPts val="500"/>
              </a:spcBef>
              <a:spcAft>
                <a:spcPts val="0"/>
              </a:spcAft>
              <a:buSzPts val="1400"/>
              <a:buChar char="•"/>
              <a:defRPr/>
            </a:lvl7pPr>
            <a:lvl8pPr indent="-317500" lvl="7" marL="3657600" algn="l">
              <a:spcBef>
                <a:spcPts val="500"/>
              </a:spcBef>
              <a:spcAft>
                <a:spcPts val="0"/>
              </a:spcAft>
              <a:buSzPts val="1400"/>
              <a:buChar char="•"/>
              <a:defRPr/>
            </a:lvl8pPr>
            <a:lvl9pPr indent="-317500" lvl="8" marL="4114800" algn="l">
              <a:spcBef>
                <a:spcPts val="500"/>
              </a:spcBef>
              <a:spcAft>
                <a:spcPts val="0"/>
              </a:spcAft>
              <a:buSzPts val="1400"/>
              <a:buChar char="•"/>
              <a:defRPr/>
            </a:lvl9pPr>
          </a:lstStyle>
          <a:p/>
        </p:txBody>
      </p:sp>
      <p:grpSp>
        <p:nvGrpSpPr>
          <p:cNvPr id="36" name="Google Shape;36;p4"/>
          <p:cNvGrpSpPr/>
          <p:nvPr/>
        </p:nvGrpSpPr>
        <p:grpSpPr>
          <a:xfrm>
            <a:off x="0" y="971554"/>
            <a:ext cx="7010409" cy="34200"/>
            <a:chOff x="1905000" y="6553200"/>
            <a:chExt cx="7010409" cy="45600"/>
          </a:xfrm>
        </p:grpSpPr>
        <p:sp>
          <p:nvSpPr>
            <p:cNvPr id="37" name="Google Shape;37;p4"/>
            <p:cNvSpPr/>
            <p:nvPr/>
          </p:nvSpPr>
          <p:spPr>
            <a:xfrm>
              <a:off x="4267200" y="6553200"/>
              <a:ext cx="2328600" cy="45600"/>
            </a:xfrm>
            <a:prstGeom prst="rect">
              <a:avLst/>
            </a:prstGeom>
            <a:solidFill>
              <a:srgbClr val="76C2E5"/>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Helvetica Neue"/>
                <a:ea typeface="Helvetica Neue"/>
                <a:cs typeface="Helvetica Neue"/>
                <a:sym typeface="Helvetica Neue"/>
              </a:endParaRPr>
            </a:p>
          </p:txBody>
        </p:sp>
        <p:sp>
          <p:nvSpPr>
            <p:cNvPr id="38" name="Google Shape;38;p4"/>
            <p:cNvSpPr/>
            <p:nvPr/>
          </p:nvSpPr>
          <p:spPr>
            <a:xfrm>
              <a:off x="1905000" y="6553200"/>
              <a:ext cx="2362200" cy="45600"/>
            </a:xfrm>
            <a:prstGeom prst="rect">
              <a:avLst/>
            </a:prstGeom>
            <a:solidFill>
              <a:srgbClr val="FCB01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Helvetica Neue"/>
                <a:ea typeface="Helvetica Neue"/>
                <a:cs typeface="Helvetica Neue"/>
                <a:sym typeface="Helvetica Neue"/>
              </a:endParaRPr>
            </a:p>
          </p:txBody>
        </p:sp>
        <p:sp>
          <p:nvSpPr>
            <p:cNvPr id="39" name="Google Shape;39;p4"/>
            <p:cNvSpPr/>
            <p:nvPr/>
          </p:nvSpPr>
          <p:spPr>
            <a:xfrm>
              <a:off x="6586809" y="6553200"/>
              <a:ext cx="2328600" cy="45600"/>
            </a:xfrm>
            <a:prstGeom prst="rect">
              <a:avLst/>
            </a:prstGeom>
            <a:solidFill>
              <a:srgbClr val="FF000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Helvetica Neue"/>
                <a:ea typeface="Helvetica Neue"/>
                <a:cs typeface="Helvetica Neue"/>
                <a:sym typeface="Helvetica Neue"/>
              </a:endParaRPr>
            </a:p>
          </p:txBody>
        </p:sp>
      </p:grpSp>
      <p:grpSp>
        <p:nvGrpSpPr>
          <p:cNvPr id="40" name="Google Shape;40;p4"/>
          <p:cNvGrpSpPr/>
          <p:nvPr/>
        </p:nvGrpSpPr>
        <p:grpSpPr>
          <a:xfrm>
            <a:off x="2133600" y="4914904"/>
            <a:ext cx="7010409" cy="34200"/>
            <a:chOff x="1905000" y="6553200"/>
            <a:chExt cx="7010409" cy="45600"/>
          </a:xfrm>
        </p:grpSpPr>
        <p:sp>
          <p:nvSpPr>
            <p:cNvPr id="41" name="Google Shape;41;p4"/>
            <p:cNvSpPr/>
            <p:nvPr/>
          </p:nvSpPr>
          <p:spPr>
            <a:xfrm>
              <a:off x="4267200" y="6553200"/>
              <a:ext cx="2328600" cy="45600"/>
            </a:xfrm>
            <a:prstGeom prst="rect">
              <a:avLst/>
            </a:prstGeom>
            <a:solidFill>
              <a:srgbClr val="76C2E5"/>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Helvetica Neue"/>
                <a:ea typeface="Helvetica Neue"/>
                <a:cs typeface="Helvetica Neue"/>
                <a:sym typeface="Helvetica Neue"/>
              </a:endParaRPr>
            </a:p>
          </p:txBody>
        </p:sp>
        <p:sp>
          <p:nvSpPr>
            <p:cNvPr id="42" name="Google Shape;42;p4"/>
            <p:cNvSpPr/>
            <p:nvPr/>
          </p:nvSpPr>
          <p:spPr>
            <a:xfrm>
              <a:off x="1905000" y="6553200"/>
              <a:ext cx="2362200" cy="45600"/>
            </a:xfrm>
            <a:prstGeom prst="rect">
              <a:avLst/>
            </a:prstGeom>
            <a:solidFill>
              <a:srgbClr val="FCB01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Helvetica Neue"/>
                <a:ea typeface="Helvetica Neue"/>
                <a:cs typeface="Helvetica Neue"/>
                <a:sym typeface="Helvetica Neue"/>
              </a:endParaRPr>
            </a:p>
          </p:txBody>
        </p:sp>
        <p:sp>
          <p:nvSpPr>
            <p:cNvPr id="43" name="Google Shape;43;p4"/>
            <p:cNvSpPr/>
            <p:nvPr/>
          </p:nvSpPr>
          <p:spPr>
            <a:xfrm>
              <a:off x="6586809" y="6553200"/>
              <a:ext cx="2328600" cy="45600"/>
            </a:xfrm>
            <a:prstGeom prst="rect">
              <a:avLst/>
            </a:prstGeom>
            <a:solidFill>
              <a:srgbClr val="FF000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Helvetica Neue"/>
                <a:ea typeface="Helvetica Neue"/>
                <a:cs typeface="Helvetica Neue"/>
                <a:sym typeface="Helvetica Neue"/>
              </a:endParaRPr>
            </a:p>
          </p:txBody>
        </p:sp>
      </p:grpSp>
      <p:sp>
        <p:nvSpPr>
          <p:cNvPr id="44" name="Google Shape;44;p4"/>
          <p:cNvSpPr txBox="1"/>
          <p:nvPr/>
        </p:nvSpPr>
        <p:spPr>
          <a:xfrm>
            <a:off x="3276600" y="4947292"/>
            <a:ext cx="5867400" cy="198900"/>
          </a:xfrm>
          <a:prstGeom prst="rect">
            <a:avLst/>
          </a:prstGeom>
          <a:noFill/>
          <a:ln>
            <a:noFill/>
          </a:ln>
        </p:spPr>
        <p:txBody>
          <a:bodyPr anchorCtr="0" anchor="t" bIns="34275" lIns="68550" spcFirstLastPara="1" rIns="68550" wrap="square" tIns="34275">
            <a:spAutoFit/>
          </a:bodyPr>
          <a:lstStyle/>
          <a:p>
            <a:pPr indent="0" lvl="0" marL="0" marR="0" rtl="0" algn="r">
              <a:spcBef>
                <a:spcPts val="0"/>
              </a:spcBef>
              <a:spcAft>
                <a:spcPts val="0"/>
              </a:spcAft>
              <a:buNone/>
            </a:pPr>
            <a:r>
              <a:rPr b="1" i="0" lang="en" sz="800" u="none" cap="none" strike="noStrike">
                <a:solidFill>
                  <a:srgbClr val="101141"/>
                </a:solidFill>
                <a:latin typeface="Arial"/>
                <a:ea typeface="Arial"/>
                <a:cs typeface="Arial"/>
                <a:sym typeface="Arial"/>
              </a:rPr>
              <a:t>BITS </a:t>
            </a:r>
            <a:r>
              <a:rPr b="0" i="0" lang="en" sz="800" u="none" cap="none" strike="noStrike">
                <a:solidFill>
                  <a:srgbClr val="101141"/>
                </a:solidFill>
                <a:latin typeface="Arial"/>
                <a:ea typeface="Arial"/>
                <a:cs typeface="Arial"/>
                <a:sym typeface="Arial"/>
              </a:rPr>
              <a:t>Pilani, Deemed to be University under Section 3 of UGC Act, 1956</a:t>
            </a:r>
            <a:endParaRPr sz="1100"/>
          </a:p>
        </p:txBody>
      </p:sp>
      <p:sp>
        <p:nvSpPr>
          <p:cNvPr id="45" name="Google Shape;45;p4"/>
          <p:cNvSpPr txBox="1"/>
          <p:nvPr>
            <p:ph idx="12" type="sldNum"/>
          </p:nvPr>
        </p:nvSpPr>
        <p:spPr>
          <a:xfrm>
            <a:off x="0" y="4869656"/>
            <a:ext cx="2133600" cy="273900"/>
          </a:xfrm>
          <a:prstGeom prst="rect">
            <a:avLst/>
          </a:prstGeom>
          <a:noFill/>
          <a:ln>
            <a:noFill/>
          </a:ln>
        </p:spPr>
        <p:txBody>
          <a:bodyPr anchorCtr="0" anchor="ctr" bIns="34275" lIns="34275" spcFirstLastPara="1" rIns="34275" wrap="square" tIns="34275">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46" name="Shape 46"/>
        <p:cNvGrpSpPr/>
        <p:nvPr/>
      </p:nvGrpSpPr>
      <p:grpSpPr>
        <a:xfrm>
          <a:off x="0" y="0"/>
          <a:ext cx="0" cy="0"/>
          <a:chOff x="0" y="0"/>
          <a:chExt cx="0" cy="0"/>
        </a:xfrm>
      </p:grpSpPr>
      <p:sp>
        <p:nvSpPr>
          <p:cNvPr id="47" name="Google Shape;47;p5"/>
          <p:cNvSpPr/>
          <p:nvPr/>
        </p:nvSpPr>
        <p:spPr>
          <a:xfrm>
            <a:off x="3276600" y="4947047"/>
            <a:ext cx="5867400" cy="196200"/>
          </a:xfrm>
          <a:prstGeom prst="rect">
            <a:avLst/>
          </a:prstGeom>
          <a:noFill/>
          <a:ln>
            <a:noFill/>
          </a:ln>
        </p:spPr>
        <p:txBody>
          <a:bodyPr anchorCtr="0" anchor="t" bIns="34275" lIns="34275" spcFirstLastPara="1" rIns="34275" wrap="square" tIns="34275">
            <a:noAutofit/>
          </a:bodyPr>
          <a:lstStyle/>
          <a:p>
            <a:pPr indent="0" lvl="0" marL="0" marR="0" rtl="0" algn="r">
              <a:spcBef>
                <a:spcPts val="0"/>
              </a:spcBef>
              <a:spcAft>
                <a:spcPts val="0"/>
              </a:spcAft>
              <a:buNone/>
            </a:pPr>
            <a:r>
              <a:rPr b="1" lang="en" sz="800">
                <a:solidFill>
                  <a:srgbClr val="101141"/>
                </a:solidFill>
                <a:latin typeface="Arial"/>
                <a:ea typeface="Arial"/>
                <a:cs typeface="Arial"/>
                <a:sym typeface="Arial"/>
              </a:rPr>
              <a:t>BITS </a:t>
            </a:r>
            <a:r>
              <a:rPr lang="en" sz="800">
                <a:solidFill>
                  <a:srgbClr val="101141"/>
                </a:solidFill>
                <a:latin typeface="Arial"/>
                <a:ea typeface="Arial"/>
                <a:cs typeface="Arial"/>
                <a:sym typeface="Arial"/>
              </a:rPr>
              <a:t>Pilani</a:t>
            </a:r>
            <a:endParaRPr sz="1100"/>
          </a:p>
        </p:txBody>
      </p:sp>
      <p:grpSp>
        <p:nvGrpSpPr>
          <p:cNvPr id="48" name="Google Shape;48;p5"/>
          <p:cNvGrpSpPr/>
          <p:nvPr/>
        </p:nvGrpSpPr>
        <p:grpSpPr>
          <a:xfrm>
            <a:off x="2084388" y="4912520"/>
            <a:ext cx="7059712" cy="36900"/>
            <a:chOff x="0" y="0"/>
            <a:chExt cx="7059712" cy="49200"/>
          </a:xfrm>
        </p:grpSpPr>
        <p:sp>
          <p:nvSpPr>
            <p:cNvPr id="49" name="Google Shape;49;p5"/>
            <p:cNvSpPr/>
            <p:nvPr/>
          </p:nvSpPr>
          <p:spPr>
            <a:xfrm>
              <a:off x="2546349" y="0"/>
              <a:ext cx="2328900" cy="49200"/>
            </a:xfrm>
            <a:prstGeom prst="rect">
              <a:avLst/>
            </a:prstGeom>
            <a:solidFill>
              <a:srgbClr val="76C2E5"/>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rgbClr val="FFFFFF"/>
                </a:solidFill>
                <a:latin typeface="Calibri"/>
                <a:ea typeface="Calibri"/>
                <a:cs typeface="Calibri"/>
                <a:sym typeface="Calibri"/>
              </a:endParaRPr>
            </a:p>
          </p:txBody>
        </p:sp>
        <p:sp>
          <p:nvSpPr>
            <p:cNvPr id="50" name="Google Shape;50;p5"/>
            <p:cNvSpPr/>
            <p:nvPr/>
          </p:nvSpPr>
          <p:spPr>
            <a:xfrm>
              <a:off x="4824412" y="0"/>
              <a:ext cx="2235300" cy="45900"/>
            </a:xfrm>
            <a:prstGeom prst="rect">
              <a:avLst/>
            </a:prstGeom>
            <a:solidFill>
              <a:srgbClr val="E31C24"/>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rgbClr val="FFFFFF"/>
                </a:solidFill>
                <a:latin typeface="Calibri"/>
                <a:ea typeface="Calibri"/>
                <a:cs typeface="Calibri"/>
                <a:sym typeface="Calibri"/>
              </a:endParaRPr>
            </a:p>
          </p:txBody>
        </p:sp>
        <p:sp>
          <p:nvSpPr>
            <p:cNvPr id="51" name="Google Shape;51;p5"/>
            <p:cNvSpPr/>
            <p:nvPr/>
          </p:nvSpPr>
          <p:spPr>
            <a:xfrm>
              <a:off x="0" y="0"/>
              <a:ext cx="2581200" cy="49200"/>
            </a:xfrm>
            <a:prstGeom prst="rect">
              <a:avLst/>
            </a:prstGeom>
            <a:solidFill>
              <a:srgbClr val="FCB017"/>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rgbClr val="FFFFFF"/>
                </a:solidFill>
                <a:latin typeface="Calibri"/>
                <a:ea typeface="Calibri"/>
                <a:cs typeface="Calibri"/>
                <a:sym typeface="Calibri"/>
              </a:endParaRPr>
            </a:p>
          </p:txBody>
        </p:sp>
      </p:grpSp>
      <p:pic>
        <p:nvPicPr>
          <p:cNvPr descr="Picture 7.png" id="52" name="Google Shape;52;p5"/>
          <p:cNvPicPr preferRelativeResize="0"/>
          <p:nvPr/>
        </p:nvPicPr>
        <p:blipFill rotWithShape="1">
          <a:blip r:embed="rId2">
            <a:alphaModFix/>
          </a:blip>
          <a:srcRect b="5335" l="1923" r="0" t="0"/>
          <a:stretch/>
        </p:blipFill>
        <p:spPr>
          <a:xfrm>
            <a:off x="6950074" y="-1"/>
            <a:ext cx="2193926" cy="519113"/>
          </a:xfrm>
          <a:prstGeom prst="rect">
            <a:avLst/>
          </a:prstGeom>
          <a:noFill/>
          <a:ln>
            <a:noFill/>
          </a:ln>
        </p:spPr>
      </p:pic>
      <p:grpSp>
        <p:nvGrpSpPr>
          <p:cNvPr id="53" name="Google Shape;53;p5"/>
          <p:cNvGrpSpPr/>
          <p:nvPr/>
        </p:nvGrpSpPr>
        <p:grpSpPr>
          <a:xfrm>
            <a:off x="2133599" y="4914900"/>
            <a:ext cx="7010438" cy="34425"/>
            <a:chOff x="-1" y="0"/>
            <a:chExt cx="7010438" cy="45900"/>
          </a:xfrm>
        </p:grpSpPr>
        <p:sp>
          <p:nvSpPr>
            <p:cNvPr id="54" name="Google Shape;54;p5"/>
            <p:cNvSpPr/>
            <p:nvPr/>
          </p:nvSpPr>
          <p:spPr>
            <a:xfrm>
              <a:off x="2362200" y="0"/>
              <a:ext cx="2328900" cy="45900"/>
            </a:xfrm>
            <a:prstGeom prst="rect">
              <a:avLst/>
            </a:prstGeom>
            <a:solidFill>
              <a:srgbClr val="76C2E5"/>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rgbClr val="FFFFFF"/>
                </a:solidFill>
                <a:latin typeface="Calibri"/>
                <a:ea typeface="Calibri"/>
                <a:cs typeface="Calibri"/>
                <a:sym typeface="Calibri"/>
              </a:endParaRPr>
            </a:p>
          </p:txBody>
        </p:sp>
        <p:sp>
          <p:nvSpPr>
            <p:cNvPr id="55" name="Google Shape;55;p5"/>
            <p:cNvSpPr/>
            <p:nvPr/>
          </p:nvSpPr>
          <p:spPr>
            <a:xfrm>
              <a:off x="-1" y="0"/>
              <a:ext cx="2362200" cy="45900"/>
            </a:xfrm>
            <a:prstGeom prst="rect">
              <a:avLst/>
            </a:prstGeom>
            <a:solidFill>
              <a:srgbClr val="FCB017"/>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rgbClr val="FFFFFF"/>
                </a:solidFill>
                <a:latin typeface="Calibri"/>
                <a:ea typeface="Calibri"/>
                <a:cs typeface="Calibri"/>
                <a:sym typeface="Calibri"/>
              </a:endParaRPr>
            </a:p>
          </p:txBody>
        </p:sp>
        <p:sp>
          <p:nvSpPr>
            <p:cNvPr id="56" name="Google Shape;56;p5"/>
            <p:cNvSpPr/>
            <p:nvPr/>
          </p:nvSpPr>
          <p:spPr>
            <a:xfrm>
              <a:off x="4681537" y="0"/>
              <a:ext cx="2328900" cy="45900"/>
            </a:xfrm>
            <a:prstGeom prst="rect">
              <a:avLst/>
            </a:prstGeom>
            <a:solidFill>
              <a:srgbClr val="FF0000"/>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rgbClr val="FFFFFF"/>
                </a:solidFill>
                <a:latin typeface="Calibri"/>
                <a:ea typeface="Calibri"/>
                <a:cs typeface="Calibri"/>
                <a:sym typeface="Calibri"/>
              </a:endParaRPr>
            </a:p>
          </p:txBody>
        </p:sp>
      </p:grpSp>
      <p:grpSp>
        <p:nvGrpSpPr>
          <p:cNvPr id="57" name="Google Shape;57;p5"/>
          <p:cNvGrpSpPr/>
          <p:nvPr/>
        </p:nvGrpSpPr>
        <p:grpSpPr>
          <a:xfrm>
            <a:off x="-2" y="971550"/>
            <a:ext cx="7010438" cy="34425"/>
            <a:chOff x="-1" y="0"/>
            <a:chExt cx="7010438" cy="45900"/>
          </a:xfrm>
        </p:grpSpPr>
        <p:sp>
          <p:nvSpPr>
            <p:cNvPr id="58" name="Google Shape;58;p5"/>
            <p:cNvSpPr/>
            <p:nvPr/>
          </p:nvSpPr>
          <p:spPr>
            <a:xfrm>
              <a:off x="2362200" y="0"/>
              <a:ext cx="2328900" cy="45900"/>
            </a:xfrm>
            <a:prstGeom prst="rect">
              <a:avLst/>
            </a:prstGeom>
            <a:solidFill>
              <a:srgbClr val="76C2E5"/>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rgbClr val="FFFFFF"/>
                </a:solidFill>
                <a:latin typeface="Calibri"/>
                <a:ea typeface="Calibri"/>
                <a:cs typeface="Calibri"/>
                <a:sym typeface="Calibri"/>
              </a:endParaRPr>
            </a:p>
          </p:txBody>
        </p:sp>
        <p:sp>
          <p:nvSpPr>
            <p:cNvPr id="59" name="Google Shape;59;p5"/>
            <p:cNvSpPr/>
            <p:nvPr/>
          </p:nvSpPr>
          <p:spPr>
            <a:xfrm>
              <a:off x="-1" y="0"/>
              <a:ext cx="2362200" cy="45900"/>
            </a:xfrm>
            <a:prstGeom prst="rect">
              <a:avLst/>
            </a:prstGeom>
            <a:solidFill>
              <a:srgbClr val="FCB017"/>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rgbClr val="FFFFFF"/>
                </a:solidFill>
                <a:latin typeface="Calibri"/>
                <a:ea typeface="Calibri"/>
                <a:cs typeface="Calibri"/>
                <a:sym typeface="Calibri"/>
              </a:endParaRPr>
            </a:p>
          </p:txBody>
        </p:sp>
        <p:sp>
          <p:nvSpPr>
            <p:cNvPr id="60" name="Google Shape;60;p5"/>
            <p:cNvSpPr/>
            <p:nvPr/>
          </p:nvSpPr>
          <p:spPr>
            <a:xfrm>
              <a:off x="4681537" y="0"/>
              <a:ext cx="2328900" cy="45900"/>
            </a:xfrm>
            <a:prstGeom prst="rect">
              <a:avLst/>
            </a:prstGeom>
            <a:solidFill>
              <a:srgbClr val="FF0000"/>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rgbClr val="FFFFFF"/>
                </a:solidFill>
                <a:latin typeface="Calibri"/>
                <a:ea typeface="Calibri"/>
                <a:cs typeface="Calibri"/>
                <a:sym typeface="Calibri"/>
              </a:endParaRPr>
            </a:p>
          </p:txBody>
        </p:sp>
      </p:grpSp>
      <p:sp>
        <p:nvSpPr>
          <p:cNvPr id="61" name="Google Shape;61;p5"/>
          <p:cNvSpPr txBox="1"/>
          <p:nvPr>
            <p:ph idx="1" type="body"/>
          </p:nvPr>
        </p:nvSpPr>
        <p:spPr>
          <a:xfrm>
            <a:off x="304800" y="1120378"/>
            <a:ext cx="8229600" cy="4023000"/>
          </a:xfrm>
          <a:prstGeom prst="rect">
            <a:avLst/>
          </a:prstGeom>
          <a:noFill/>
          <a:ln>
            <a:noFill/>
          </a:ln>
        </p:spPr>
        <p:txBody>
          <a:bodyPr anchorCtr="0" anchor="t" bIns="34275" lIns="34275" spcFirstLastPara="1" rIns="34275" wrap="square" tIns="34275">
            <a:normAutofit/>
          </a:bodyPr>
          <a:lstStyle>
            <a:lvl1pPr indent="-228600" lvl="0" marL="457200" algn="l">
              <a:spcBef>
                <a:spcPts val="400"/>
              </a:spcBef>
              <a:spcAft>
                <a:spcPts val="0"/>
              </a:spcAft>
              <a:buSzPts val="1800"/>
              <a:buFont typeface="Arial"/>
              <a:buNone/>
              <a:defRPr sz="1800">
                <a:latin typeface="Arial"/>
                <a:ea typeface="Arial"/>
                <a:cs typeface="Arial"/>
                <a:sym typeface="Arial"/>
              </a:defRPr>
            </a:lvl1pPr>
            <a:lvl2pPr indent="-342900" lvl="1" marL="914400" algn="l">
              <a:spcBef>
                <a:spcPts val="400"/>
              </a:spcBef>
              <a:spcAft>
                <a:spcPts val="0"/>
              </a:spcAft>
              <a:buSzPts val="1800"/>
              <a:buFont typeface="Arial"/>
              <a:buChar char="–"/>
              <a:defRPr sz="1800">
                <a:latin typeface="Arial"/>
                <a:ea typeface="Arial"/>
                <a:cs typeface="Arial"/>
                <a:sym typeface="Arial"/>
              </a:defRPr>
            </a:lvl2pPr>
            <a:lvl3pPr indent="-342900" lvl="2" marL="1371600" algn="l">
              <a:spcBef>
                <a:spcPts val="400"/>
              </a:spcBef>
              <a:spcAft>
                <a:spcPts val="0"/>
              </a:spcAft>
              <a:buSzPts val="1800"/>
              <a:buFont typeface="Arial"/>
              <a:buChar char="•"/>
              <a:defRPr sz="1800">
                <a:latin typeface="Arial"/>
                <a:ea typeface="Arial"/>
                <a:cs typeface="Arial"/>
                <a:sym typeface="Arial"/>
              </a:defRPr>
            </a:lvl3pPr>
            <a:lvl4pPr indent="-342900" lvl="3" marL="1828800" algn="l">
              <a:spcBef>
                <a:spcPts val="400"/>
              </a:spcBef>
              <a:spcAft>
                <a:spcPts val="0"/>
              </a:spcAft>
              <a:buSzPts val="1800"/>
              <a:buFont typeface="Arial"/>
              <a:buChar char="–"/>
              <a:defRPr sz="1800">
                <a:latin typeface="Arial"/>
                <a:ea typeface="Arial"/>
                <a:cs typeface="Arial"/>
                <a:sym typeface="Arial"/>
              </a:defRPr>
            </a:lvl4pPr>
            <a:lvl5pPr indent="-342900" lvl="4" marL="2286000" algn="l">
              <a:spcBef>
                <a:spcPts val="400"/>
              </a:spcBef>
              <a:spcAft>
                <a:spcPts val="0"/>
              </a:spcAft>
              <a:buSzPts val="1800"/>
              <a:buFont typeface="Arial"/>
              <a:buChar char="»"/>
              <a:defRPr sz="1800">
                <a:latin typeface="Arial"/>
                <a:ea typeface="Arial"/>
                <a:cs typeface="Arial"/>
                <a:sym typeface="Arial"/>
              </a:defRPr>
            </a:lvl5pPr>
            <a:lvl6pPr indent="-317500" lvl="5" marL="2743200" algn="l">
              <a:spcBef>
                <a:spcPts val="500"/>
              </a:spcBef>
              <a:spcAft>
                <a:spcPts val="0"/>
              </a:spcAft>
              <a:buSzPts val="1400"/>
              <a:buChar char="•"/>
              <a:defRPr/>
            </a:lvl6pPr>
            <a:lvl7pPr indent="-317500" lvl="6" marL="3200400" algn="l">
              <a:spcBef>
                <a:spcPts val="500"/>
              </a:spcBef>
              <a:spcAft>
                <a:spcPts val="0"/>
              </a:spcAft>
              <a:buSzPts val="1400"/>
              <a:buChar char="•"/>
              <a:defRPr/>
            </a:lvl7pPr>
            <a:lvl8pPr indent="-317500" lvl="7" marL="3657600" algn="l">
              <a:spcBef>
                <a:spcPts val="500"/>
              </a:spcBef>
              <a:spcAft>
                <a:spcPts val="0"/>
              </a:spcAft>
              <a:buSzPts val="1400"/>
              <a:buChar char="•"/>
              <a:defRPr/>
            </a:lvl8pPr>
            <a:lvl9pPr indent="-317500" lvl="8" marL="4114800" algn="l">
              <a:spcBef>
                <a:spcPts val="500"/>
              </a:spcBef>
              <a:spcAft>
                <a:spcPts val="0"/>
              </a:spcAft>
              <a:buSzPts val="14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62" name="Shape 62"/>
        <p:cNvGrpSpPr/>
        <p:nvPr/>
      </p:nvGrpSpPr>
      <p:grpSpPr>
        <a:xfrm>
          <a:off x="0" y="0"/>
          <a:ext cx="0" cy="0"/>
          <a:chOff x="0" y="0"/>
          <a:chExt cx="0" cy="0"/>
        </a:xfrm>
      </p:grpSpPr>
      <p:sp>
        <p:nvSpPr>
          <p:cNvPr id="63" name="Google Shape;63;p6"/>
          <p:cNvSpPr txBox="1"/>
          <p:nvPr>
            <p:ph type="title"/>
          </p:nvPr>
        </p:nvSpPr>
        <p:spPr>
          <a:xfrm>
            <a:off x="685800" y="1383507"/>
            <a:ext cx="7772400" cy="1531200"/>
          </a:xfrm>
          <a:prstGeom prst="rect">
            <a:avLst/>
          </a:prstGeom>
          <a:noFill/>
          <a:ln>
            <a:noFill/>
          </a:ln>
        </p:spPr>
        <p:txBody>
          <a:bodyPr anchorCtr="0" anchor="ctr" bIns="34275" lIns="34275" spcFirstLastPara="1" rIns="34275" wrap="square" tIns="34275">
            <a:normAutofit/>
          </a:bodyPr>
          <a:lstStyle>
            <a:lvl1pPr lvl="0" algn="ctr">
              <a:spcBef>
                <a:spcPts val="0"/>
              </a:spcBef>
              <a:spcAft>
                <a:spcPts val="0"/>
              </a:spcAft>
              <a:buSzPts val="1100"/>
              <a:buNone/>
              <a:defRPr/>
            </a:lvl1pPr>
            <a:lvl2pPr lvl="1" algn="ctr">
              <a:spcBef>
                <a:spcPts val="0"/>
              </a:spcBef>
              <a:spcAft>
                <a:spcPts val="0"/>
              </a:spcAft>
              <a:buSzPts val="1100"/>
              <a:buNone/>
              <a:defRPr/>
            </a:lvl2pPr>
            <a:lvl3pPr lvl="2" algn="ctr">
              <a:spcBef>
                <a:spcPts val="0"/>
              </a:spcBef>
              <a:spcAft>
                <a:spcPts val="0"/>
              </a:spcAft>
              <a:buSzPts val="1100"/>
              <a:buNone/>
              <a:defRPr/>
            </a:lvl3pPr>
            <a:lvl4pPr lvl="3" algn="ctr">
              <a:spcBef>
                <a:spcPts val="0"/>
              </a:spcBef>
              <a:spcAft>
                <a:spcPts val="0"/>
              </a:spcAft>
              <a:buSzPts val="1100"/>
              <a:buNone/>
              <a:defRPr/>
            </a:lvl4pPr>
            <a:lvl5pPr lvl="4" algn="ctr">
              <a:spcBef>
                <a:spcPts val="0"/>
              </a:spcBef>
              <a:spcAft>
                <a:spcPts val="0"/>
              </a:spcAft>
              <a:buSzPts val="1100"/>
              <a:buNone/>
              <a:defRPr/>
            </a:lvl5pPr>
            <a:lvl6pPr lvl="5" algn="ctr">
              <a:spcBef>
                <a:spcPts val="0"/>
              </a:spcBef>
              <a:spcAft>
                <a:spcPts val="0"/>
              </a:spcAft>
              <a:buSzPts val="1100"/>
              <a:buNone/>
              <a:defRPr/>
            </a:lvl6pPr>
            <a:lvl7pPr lvl="6" algn="ctr">
              <a:spcBef>
                <a:spcPts val="0"/>
              </a:spcBef>
              <a:spcAft>
                <a:spcPts val="0"/>
              </a:spcAft>
              <a:buSzPts val="1100"/>
              <a:buNone/>
              <a:defRPr/>
            </a:lvl7pPr>
            <a:lvl8pPr lvl="7" algn="ctr">
              <a:spcBef>
                <a:spcPts val="0"/>
              </a:spcBef>
              <a:spcAft>
                <a:spcPts val="0"/>
              </a:spcAft>
              <a:buSzPts val="1100"/>
              <a:buNone/>
              <a:defRPr/>
            </a:lvl8pPr>
            <a:lvl9pPr lvl="8" algn="ctr">
              <a:spcBef>
                <a:spcPts val="0"/>
              </a:spcBef>
              <a:spcAft>
                <a:spcPts val="0"/>
              </a:spcAft>
              <a:buSzPts val="1100"/>
              <a:buNone/>
              <a:defRPr/>
            </a:lvl9pPr>
          </a:lstStyle>
          <a:p/>
        </p:txBody>
      </p:sp>
      <p:sp>
        <p:nvSpPr>
          <p:cNvPr id="64" name="Google Shape;64;p6"/>
          <p:cNvSpPr txBox="1"/>
          <p:nvPr>
            <p:ph idx="1" type="body"/>
          </p:nvPr>
        </p:nvSpPr>
        <p:spPr>
          <a:xfrm>
            <a:off x="1371600" y="2914650"/>
            <a:ext cx="6400800" cy="2228700"/>
          </a:xfrm>
          <a:prstGeom prst="rect">
            <a:avLst/>
          </a:prstGeom>
          <a:noFill/>
          <a:ln>
            <a:noFill/>
          </a:ln>
        </p:spPr>
        <p:txBody>
          <a:bodyPr anchorCtr="0" anchor="t" bIns="34275" lIns="34275" spcFirstLastPara="1" rIns="34275" wrap="square" tIns="34275">
            <a:normAutofit/>
          </a:bodyPr>
          <a:lstStyle>
            <a:lvl1pPr indent="-228600" lvl="0" marL="457200" algn="ctr">
              <a:spcBef>
                <a:spcPts val="500"/>
              </a:spcBef>
              <a:spcAft>
                <a:spcPts val="0"/>
              </a:spcAft>
              <a:buClr>
                <a:srgbClr val="888888"/>
              </a:buClr>
              <a:buSzPts val="2400"/>
              <a:buFont typeface="Calibri"/>
              <a:buNone/>
              <a:defRPr>
                <a:solidFill>
                  <a:srgbClr val="888888"/>
                </a:solidFill>
              </a:defRPr>
            </a:lvl1pPr>
            <a:lvl2pPr indent="-228600" lvl="1" marL="914400" algn="ctr">
              <a:spcBef>
                <a:spcPts val="500"/>
              </a:spcBef>
              <a:spcAft>
                <a:spcPts val="0"/>
              </a:spcAft>
              <a:buClr>
                <a:srgbClr val="888888"/>
              </a:buClr>
              <a:buSzPts val="2400"/>
              <a:buFont typeface="Calibri"/>
              <a:buNone/>
              <a:defRPr>
                <a:solidFill>
                  <a:srgbClr val="888888"/>
                </a:solidFill>
              </a:defRPr>
            </a:lvl2pPr>
            <a:lvl3pPr indent="-228600" lvl="2" marL="1371600" algn="ctr">
              <a:spcBef>
                <a:spcPts val="500"/>
              </a:spcBef>
              <a:spcAft>
                <a:spcPts val="0"/>
              </a:spcAft>
              <a:buClr>
                <a:srgbClr val="888888"/>
              </a:buClr>
              <a:buSzPts val="2400"/>
              <a:buFont typeface="Calibri"/>
              <a:buNone/>
              <a:defRPr>
                <a:solidFill>
                  <a:srgbClr val="888888"/>
                </a:solidFill>
              </a:defRPr>
            </a:lvl3pPr>
            <a:lvl4pPr indent="-228600" lvl="3" marL="1828800" algn="ctr">
              <a:spcBef>
                <a:spcPts val="500"/>
              </a:spcBef>
              <a:spcAft>
                <a:spcPts val="0"/>
              </a:spcAft>
              <a:buClr>
                <a:srgbClr val="888888"/>
              </a:buClr>
              <a:buSzPts val="2400"/>
              <a:buFont typeface="Calibri"/>
              <a:buNone/>
              <a:defRPr>
                <a:solidFill>
                  <a:srgbClr val="888888"/>
                </a:solidFill>
              </a:defRPr>
            </a:lvl4pPr>
            <a:lvl5pPr indent="-228600" lvl="4" marL="2286000" algn="ctr">
              <a:spcBef>
                <a:spcPts val="500"/>
              </a:spcBef>
              <a:spcAft>
                <a:spcPts val="0"/>
              </a:spcAft>
              <a:buClr>
                <a:srgbClr val="888888"/>
              </a:buClr>
              <a:buSzPts val="2400"/>
              <a:buFont typeface="Calibri"/>
              <a:buNone/>
              <a:defRPr>
                <a:solidFill>
                  <a:srgbClr val="888888"/>
                </a:solidFill>
              </a:defRPr>
            </a:lvl5pPr>
            <a:lvl6pPr indent="-317500" lvl="5" marL="2743200" algn="l">
              <a:spcBef>
                <a:spcPts val="500"/>
              </a:spcBef>
              <a:spcAft>
                <a:spcPts val="0"/>
              </a:spcAft>
              <a:buSzPts val="1400"/>
              <a:buChar char="•"/>
              <a:defRPr/>
            </a:lvl6pPr>
            <a:lvl7pPr indent="-317500" lvl="6" marL="3200400" algn="l">
              <a:spcBef>
                <a:spcPts val="500"/>
              </a:spcBef>
              <a:spcAft>
                <a:spcPts val="0"/>
              </a:spcAft>
              <a:buSzPts val="1400"/>
              <a:buChar char="•"/>
              <a:defRPr/>
            </a:lvl7pPr>
            <a:lvl8pPr indent="-317500" lvl="7" marL="3657600" algn="l">
              <a:spcBef>
                <a:spcPts val="500"/>
              </a:spcBef>
              <a:spcAft>
                <a:spcPts val="0"/>
              </a:spcAft>
              <a:buSzPts val="1400"/>
              <a:buChar char="•"/>
              <a:defRPr/>
            </a:lvl8pPr>
            <a:lvl9pPr indent="-317500" lvl="8" marL="4114800" algn="l">
              <a:spcBef>
                <a:spcPts val="500"/>
              </a:spcBef>
              <a:spcAft>
                <a:spcPts val="0"/>
              </a:spcAft>
              <a:buSzPts val="1400"/>
              <a:buChar char="•"/>
              <a:defRPr/>
            </a:lvl9pPr>
          </a:lstStyle>
          <a:p/>
        </p:txBody>
      </p:sp>
      <p:sp>
        <p:nvSpPr>
          <p:cNvPr id="65" name="Google Shape;65;p6"/>
          <p:cNvSpPr txBox="1"/>
          <p:nvPr>
            <p:ph idx="12" type="sldNum"/>
          </p:nvPr>
        </p:nvSpPr>
        <p:spPr>
          <a:xfrm>
            <a:off x="6553200" y="4800311"/>
            <a:ext cx="2133600" cy="207600"/>
          </a:xfrm>
          <a:prstGeom prst="rect">
            <a:avLst/>
          </a:prstGeom>
          <a:noFill/>
          <a:ln>
            <a:noFill/>
          </a:ln>
        </p:spPr>
        <p:txBody>
          <a:bodyPr anchorCtr="0" anchor="ctr" bIns="34275" lIns="34275" spcFirstLastPara="1" rIns="34275" wrap="square" tIns="34275">
            <a:sp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66" name="Shape 66"/>
        <p:cNvGrpSpPr/>
        <p:nvPr/>
      </p:nvGrpSpPr>
      <p:grpSpPr>
        <a:xfrm>
          <a:off x="0" y="0"/>
          <a:ext cx="0" cy="0"/>
          <a:chOff x="0" y="0"/>
          <a:chExt cx="0" cy="0"/>
        </a:xfrm>
      </p:grpSpPr>
      <p:sp>
        <p:nvSpPr>
          <p:cNvPr id="67" name="Google Shape;67;p7"/>
          <p:cNvSpPr txBox="1"/>
          <p:nvPr>
            <p:ph type="title"/>
          </p:nvPr>
        </p:nvSpPr>
        <p:spPr>
          <a:xfrm>
            <a:off x="722313" y="3305176"/>
            <a:ext cx="7772400" cy="1021500"/>
          </a:xfrm>
          <a:prstGeom prst="rect">
            <a:avLst/>
          </a:prstGeom>
          <a:noFill/>
          <a:ln>
            <a:noFill/>
          </a:ln>
        </p:spPr>
        <p:txBody>
          <a:bodyPr anchorCtr="0" anchor="t" bIns="34275" lIns="34275" spcFirstLastPara="1" rIns="34275" wrap="square" tIns="34275">
            <a:normAutofit/>
          </a:bodyPr>
          <a:lstStyle>
            <a:lvl1pPr lvl="0" algn="l">
              <a:spcBef>
                <a:spcPts val="0"/>
              </a:spcBef>
              <a:spcAft>
                <a:spcPts val="0"/>
              </a:spcAft>
              <a:buSzPts val="1100"/>
              <a:buNone/>
              <a:defRPr b="1" sz="3000" cap="none"/>
            </a:lvl1pPr>
            <a:lvl2pPr lvl="1" algn="ctr">
              <a:spcBef>
                <a:spcPts val="0"/>
              </a:spcBef>
              <a:spcAft>
                <a:spcPts val="0"/>
              </a:spcAft>
              <a:buSzPts val="1100"/>
              <a:buNone/>
              <a:defRPr/>
            </a:lvl2pPr>
            <a:lvl3pPr lvl="2" algn="ctr">
              <a:spcBef>
                <a:spcPts val="0"/>
              </a:spcBef>
              <a:spcAft>
                <a:spcPts val="0"/>
              </a:spcAft>
              <a:buSzPts val="1100"/>
              <a:buNone/>
              <a:defRPr/>
            </a:lvl3pPr>
            <a:lvl4pPr lvl="3" algn="ctr">
              <a:spcBef>
                <a:spcPts val="0"/>
              </a:spcBef>
              <a:spcAft>
                <a:spcPts val="0"/>
              </a:spcAft>
              <a:buSzPts val="1100"/>
              <a:buNone/>
              <a:defRPr/>
            </a:lvl4pPr>
            <a:lvl5pPr lvl="4" algn="ctr">
              <a:spcBef>
                <a:spcPts val="0"/>
              </a:spcBef>
              <a:spcAft>
                <a:spcPts val="0"/>
              </a:spcAft>
              <a:buSzPts val="1100"/>
              <a:buNone/>
              <a:defRPr/>
            </a:lvl5pPr>
            <a:lvl6pPr lvl="5" algn="ctr">
              <a:spcBef>
                <a:spcPts val="0"/>
              </a:spcBef>
              <a:spcAft>
                <a:spcPts val="0"/>
              </a:spcAft>
              <a:buSzPts val="1100"/>
              <a:buNone/>
              <a:defRPr/>
            </a:lvl6pPr>
            <a:lvl7pPr lvl="6" algn="ctr">
              <a:spcBef>
                <a:spcPts val="0"/>
              </a:spcBef>
              <a:spcAft>
                <a:spcPts val="0"/>
              </a:spcAft>
              <a:buSzPts val="1100"/>
              <a:buNone/>
              <a:defRPr/>
            </a:lvl7pPr>
            <a:lvl8pPr lvl="7" algn="ctr">
              <a:spcBef>
                <a:spcPts val="0"/>
              </a:spcBef>
              <a:spcAft>
                <a:spcPts val="0"/>
              </a:spcAft>
              <a:buSzPts val="1100"/>
              <a:buNone/>
              <a:defRPr/>
            </a:lvl8pPr>
            <a:lvl9pPr lvl="8" algn="ctr">
              <a:spcBef>
                <a:spcPts val="0"/>
              </a:spcBef>
              <a:spcAft>
                <a:spcPts val="0"/>
              </a:spcAft>
              <a:buSzPts val="1100"/>
              <a:buNone/>
              <a:defRPr/>
            </a:lvl9pPr>
          </a:lstStyle>
          <a:p/>
        </p:txBody>
      </p:sp>
      <p:sp>
        <p:nvSpPr>
          <p:cNvPr id="68" name="Google Shape;68;p7"/>
          <p:cNvSpPr txBox="1"/>
          <p:nvPr>
            <p:ph idx="1" type="body"/>
          </p:nvPr>
        </p:nvSpPr>
        <p:spPr>
          <a:xfrm>
            <a:off x="722313" y="2180035"/>
            <a:ext cx="7772400" cy="1125000"/>
          </a:xfrm>
          <a:prstGeom prst="rect">
            <a:avLst/>
          </a:prstGeom>
          <a:noFill/>
          <a:ln>
            <a:noFill/>
          </a:ln>
        </p:spPr>
        <p:txBody>
          <a:bodyPr anchorCtr="0" anchor="b" bIns="34275" lIns="34275" spcFirstLastPara="1" rIns="34275" wrap="square" tIns="34275">
            <a:normAutofit/>
          </a:bodyPr>
          <a:lstStyle>
            <a:lvl1pPr indent="-228600" lvl="0" marL="457200" algn="l">
              <a:spcBef>
                <a:spcPts val="300"/>
              </a:spcBef>
              <a:spcAft>
                <a:spcPts val="0"/>
              </a:spcAft>
              <a:buClr>
                <a:srgbClr val="888888"/>
              </a:buClr>
              <a:buSzPts val="1500"/>
              <a:buFont typeface="Calibri"/>
              <a:buNone/>
              <a:defRPr sz="1500">
                <a:solidFill>
                  <a:srgbClr val="888888"/>
                </a:solidFill>
              </a:defRPr>
            </a:lvl1pPr>
            <a:lvl2pPr indent="-228600" lvl="1" marL="914400" algn="l">
              <a:spcBef>
                <a:spcPts val="300"/>
              </a:spcBef>
              <a:spcAft>
                <a:spcPts val="0"/>
              </a:spcAft>
              <a:buClr>
                <a:srgbClr val="888888"/>
              </a:buClr>
              <a:buSzPts val="1500"/>
              <a:buFont typeface="Calibri"/>
              <a:buNone/>
              <a:defRPr sz="1500">
                <a:solidFill>
                  <a:srgbClr val="888888"/>
                </a:solidFill>
              </a:defRPr>
            </a:lvl2pPr>
            <a:lvl3pPr indent="-228600" lvl="2" marL="1371600" algn="l">
              <a:spcBef>
                <a:spcPts val="300"/>
              </a:spcBef>
              <a:spcAft>
                <a:spcPts val="0"/>
              </a:spcAft>
              <a:buClr>
                <a:srgbClr val="888888"/>
              </a:buClr>
              <a:buSzPts val="1500"/>
              <a:buFont typeface="Calibri"/>
              <a:buNone/>
              <a:defRPr sz="1500">
                <a:solidFill>
                  <a:srgbClr val="888888"/>
                </a:solidFill>
              </a:defRPr>
            </a:lvl3pPr>
            <a:lvl4pPr indent="-228600" lvl="3" marL="1828800" algn="l">
              <a:spcBef>
                <a:spcPts val="300"/>
              </a:spcBef>
              <a:spcAft>
                <a:spcPts val="0"/>
              </a:spcAft>
              <a:buClr>
                <a:srgbClr val="888888"/>
              </a:buClr>
              <a:buSzPts val="1500"/>
              <a:buFont typeface="Calibri"/>
              <a:buNone/>
              <a:defRPr sz="1500">
                <a:solidFill>
                  <a:srgbClr val="888888"/>
                </a:solidFill>
              </a:defRPr>
            </a:lvl4pPr>
            <a:lvl5pPr indent="-228600" lvl="4" marL="2286000" algn="l">
              <a:spcBef>
                <a:spcPts val="300"/>
              </a:spcBef>
              <a:spcAft>
                <a:spcPts val="0"/>
              </a:spcAft>
              <a:buClr>
                <a:srgbClr val="888888"/>
              </a:buClr>
              <a:buSzPts val="1500"/>
              <a:buFont typeface="Calibri"/>
              <a:buNone/>
              <a:defRPr sz="1500">
                <a:solidFill>
                  <a:srgbClr val="888888"/>
                </a:solidFill>
              </a:defRPr>
            </a:lvl5pPr>
            <a:lvl6pPr indent="-317500" lvl="5" marL="2743200" algn="l">
              <a:spcBef>
                <a:spcPts val="500"/>
              </a:spcBef>
              <a:spcAft>
                <a:spcPts val="0"/>
              </a:spcAft>
              <a:buSzPts val="1400"/>
              <a:buChar char="•"/>
              <a:defRPr/>
            </a:lvl6pPr>
            <a:lvl7pPr indent="-317500" lvl="6" marL="3200400" algn="l">
              <a:spcBef>
                <a:spcPts val="500"/>
              </a:spcBef>
              <a:spcAft>
                <a:spcPts val="0"/>
              </a:spcAft>
              <a:buSzPts val="1400"/>
              <a:buChar char="•"/>
              <a:defRPr/>
            </a:lvl7pPr>
            <a:lvl8pPr indent="-317500" lvl="7" marL="3657600" algn="l">
              <a:spcBef>
                <a:spcPts val="500"/>
              </a:spcBef>
              <a:spcAft>
                <a:spcPts val="0"/>
              </a:spcAft>
              <a:buSzPts val="1400"/>
              <a:buChar char="•"/>
              <a:defRPr/>
            </a:lvl8pPr>
            <a:lvl9pPr indent="-317500" lvl="8" marL="4114800" algn="l">
              <a:spcBef>
                <a:spcPts val="500"/>
              </a:spcBef>
              <a:spcAft>
                <a:spcPts val="0"/>
              </a:spcAft>
              <a:buSzPts val="1400"/>
              <a:buChar char="•"/>
              <a:defRPr/>
            </a:lvl9pPr>
          </a:lstStyle>
          <a:p/>
        </p:txBody>
      </p:sp>
      <p:sp>
        <p:nvSpPr>
          <p:cNvPr id="69" name="Google Shape;69;p7"/>
          <p:cNvSpPr txBox="1"/>
          <p:nvPr>
            <p:ph idx="12" type="sldNum"/>
          </p:nvPr>
        </p:nvSpPr>
        <p:spPr>
          <a:xfrm>
            <a:off x="6553200" y="4800311"/>
            <a:ext cx="2133600" cy="207600"/>
          </a:xfrm>
          <a:prstGeom prst="rect">
            <a:avLst/>
          </a:prstGeom>
          <a:noFill/>
          <a:ln>
            <a:noFill/>
          </a:ln>
        </p:spPr>
        <p:txBody>
          <a:bodyPr anchorCtr="0" anchor="ctr" bIns="34275" lIns="34275" spcFirstLastPara="1" rIns="34275" wrap="square" tIns="34275">
            <a:sp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70" name="Shape 70"/>
        <p:cNvGrpSpPr/>
        <p:nvPr/>
      </p:nvGrpSpPr>
      <p:grpSpPr>
        <a:xfrm>
          <a:off x="0" y="0"/>
          <a:ext cx="0" cy="0"/>
          <a:chOff x="0" y="0"/>
          <a:chExt cx="0" cy="0"/>
        </a:xfrm>
      </p:grpSpPr>
      <p:sp>
        <p:nvSpPr>
          <p:cNvPr id="71" name="Google Shape;71;p8"/>
          <p:cNvSpPr txBox="1"/>
          <p:nvPr>
            <p:ph type="title"/>
          </p:nvPr>
        </p:nvSpPr>
        <p:spPr>
          <a:xfrm>
            <a:off x="457200" y="69058"/>
            <a:ext cx="8229600" cy="1131000"/>
          </a:xfrm>
          <a:prstGeom prst="rect">
            <a:avLst/>
          </a:prstGeom>
          <a:noFill/>
          <a:ln>
            <a:noFill/>
          </a:ln>
        </p:spPr>
        <p:txBody>
          <a:bodyPr anchorCtr="0" anchor="ctr" bIns="34275" lIns="34275" spcFirstLastPara="1" rIns="34275" wrap="square" tIns="34275">
            <a:normAutofit/>
          </a:bodyPr>
          <a:lstStyle>
            <a:lvl1pPr lvl="0" algn="ctr">
              <a:spcBef>
                <a:spcPts val="0"/>
              </a:spcBef>
              <a:spcAft>
                <a:spcPts val="0"/>
              </a:spcAft>
              <a:buSzPts val="1100"/>
              <a:buNone/>
              <a:defRPr/>
            </a:lvl1pPr>
            <a:lvl2pPr lvl="1" algn="ctr">
              <a:spcBef>
                <a:spcPts val="0"/>
              </a:spcBef>
              <a:spcAft>
                <a:spcPts val="0"/>
              </a:spcAft>
              <a:buSzPts val="1100"/>
              <a:buNone/>
              <a:defRPr/>
            </a:lvl2pPr>
            <a:lvl3pPr lvl="2" algn="ctr">
              <a:spcBef>
                <a:spcPts val="0"/>
              </a:spcBef>
              <a:spcAft>
                <a:spcPts val="0"/>
              </a:spcAft>
              <a:buSzPts val="1100"/>
              <a:buNone/>
              <a:defRPr/>
            </a:lvl3pPr>
            <a:lvl4pPr lvl="3" algn="ctr">
              <a:spcBef>
                <a:spcPts val="0"/>
              </a:spcBef>
              <a:spcAft>
                <a:spcPts val="0"/>
              </a:spcAft>
              <a:buSzPts val="1100"/>
              <a:buNone/>
              <a:defRPr/>
            </a:lvl4pPr>
            <a:lvl5pPr lvl="4" algn="ctr">
              <a:spcBef>
                <a:spcPts val="0"/>
              </a:spcBef>
              <a:spcAft>
                <a:spcPts val="0"/>
              </a:spcAft>
              <a:buSzPts val="1100"/>
              <a:buNone/>
              <a:defRPr/>
            </a:lvl5pPr>
            <a:lvl6pPr lvl="5" algn="ctr">
              <a:spcBef>
                <a:spcPts val="0"/>
              </a:spcBef>
              <a:spcAft>
                <a:spcPts val="0"/>
              </a:spcAft>
              <a:buSzPts val="1100"/>
              <a:buNone/>
              <a:defRPr/>
            </a:lvl6pPr>
            <a:lvl7pPr lvl="6" algn="ctr">
              <a:spcBef>
                <a:spcPts val="0"/>
              </a:spcBef>
              <a:spcAft>
                <a:spcPts val="0"/>
              </a:spcAft>
              <a:buSzPts val="1100"/>
              <a:buNone/>
              <a:defRPr/>
            </a:lvl7pPr>
            <a:lvl8pPr lvl="7" algn="ctr">
              <a:spcBef>
                <a:spcPts val="0"/>
              </a:spcBef>
              <a:spcAft>
                <a:spcPts val="0"/>
              </a:spcAft>
              <a:buSzPts val="1100"/>
              <a:buNone/>
              <a:defRPr/>
            </a:lvl8pPr>
            <a:lvl9pPr lvl="8" algn="ctr">
              <a:spcBef>
                <a:spcPts val="0"/>
              </a:spcBef>
              <a:spcAft>
                <a:spcPts val="0"/>
              </a:spcAft>
              <a:buSzPts val="1100"/>
              <a:buNone/>
              <a:defRPr/>
            </a:lvl9pPr>
          </a:lstStyle>
          <a:p/>
        </p:txBody>
      </p:sp>
      <p:sp>
        <p:nvSpPr>
          <p:cNvPr id="72" name="Google Shape;72;p8"/>
          <p:cNvSpPr txBox="1"/>
          <p:nvPr>
            <p:ph idx="1" type="body"/>
          </p:nvPr>
        </p:nvSpPr>
        <p:spPr>
          <a:xfrm>
            <a:off x="457200" y="1200150"/>
            <a:ext cx="4038600" cy="3943200"/>
          </a:xfrm>
          <a:prstGeom prst="rect">
            <a:avLst/>
          </a:prstGeom>
          <a:noFill/>
          <a:ln>
            <a:noFill/>
          </a:ln>
        </p:spPr>
        <p:txBody>
          <a:bodyPr anchorCtr="0" anchor="t" bIns="34275" lIns="34275" spcFirstLastPara="1" rIns="34275" wrap="square" tIns="34275">
            <a:normAutofit/>
          </a:bodyPr>
          <a:lstStyle>
            <a:lvl1pPr indent="-361950" lvl="0" marL="457200" algn="l">
              <a:spcBef>
                <a:spcPts val="500"/>
              </a:spcBef>
              <a:spcAft>
                <a:spcPts val="0"/>
              </a:spcAft>
              <a:buSzPts val="2100"/>
              <a:buChar char="•"/>
              <a:defRPr sz="2100"/>
            </a:lvl1pPr>
            <a:lvl2pPr indent="-361950" lvl="1" marL="914400" algn="l">
              <a:spcBef>
                <a:spcPts val="500"/>
              </a:spcBef>
              <a:spcAft>
                <a:spcPts val="0"/>
              </a:spcAft>
              <a:buSzPts val="2100"/>
              <a:buChar char="–"/>
              <a:defRPr sz="2100"/>
            </a:lvl2pPr>
            <a:lvl3pPr indent="-361950" lvl="2" marL="1371600" algn="l">
              <a:spcBef>
                <a:spcPts val="500"/>
              </a:spcBef>
              <a:spcAft>
                <a:spcPts val="0"/>
              </a:spcAft>
              <a:buSzPts val="2100"/>
              <a:buChar char="•"/>
              <a:defRPr sz="2100"/>
            </a:lvl3pPr>
            <a:lvl4pPr indent="-361950" lvl="3" marL="1828800" algn="l">
              <a:spcBef>
                <a:spcPts val="500"/>
              </a:spcBef>
              <a:spcAft>
                <a:spcPts val="0"/>
              </a:spcAft>
              <a:buSzPts val="2100"/>
              <a:buChar char="–"/>
              <a:defRPr sz="2100"/>
            </a:lvl4pPr>
            <a:lvl5pPr indent="-361950" lvl="4" marL="2286000" algn="l">
              <a:spcBef>
                <a:spcPts val="500"/>
              </a:spcBef>
              <a:spcAft>
                <a:spcPts val="0"/>
              </a:spcAft>
              <a:buSzPts val="2100"/>
              <a:buChar char="»"/>
              <a:defRPr sz="2100"/>
            </a:lvl5pPr>
            <a:lvl6pPr indent="-317500" lvl="5" marL="2743200" algn="l">
              <a:spcBef>
                <a:spcPts val="500"/>
              </a:spcBef>
              <a:spcAft>
                <a:spcPts val="0"/>
              </a:spcAft>
              <a:buSzPts val="1400"/>
              <a:buChar char="•"/>
              <a:defRPr/>
            </a:lvl6pPr>
            <a:lvl7pPr indent="-317500" lvl="6" marL="3200400" algn="l">
              <a:spcBef>
                <a:spcPts val="500"/>
              </a:spcBef>
              <a:spcAft>
                <a:spcPts val="0"/>
              </a:spcAft>
              <a:buSzPts val="1400"/>
              <a:buChar char="•"/>
              <a:defRPr/>
            </a:lvl7pPr>
            <a:lvl8pPr indent="-317500" lvl="7" marL="3657600" algn="l">
              <a:spcBef>
                <a:spcPts val="500"/>
              </a:spcBef>
              <a:spcAft>
                <a:spcPts val="0"/>
              </a:spcAft>
              <a:buSzPts val="1400"/>
              <a:buChar char="•"/>
              <a:defRPr/>
            </a:lvl8pPr>
            <a:lvl9pPr indent="-317500" lvl="8" marL="4114800" algn="l">
              <a:spcBef>
                <a:spcPts val="500"/>
              </a:spcBef>
              <a:spcAft>
                <a:spcPts val="0"/>
              </a:spcAft>
              <a:buSzPts val="1400"/>
              <a:buChar char="•"/>
              <a:defRPr/>
            </a:lvl9pPr>
          </a:lstStyle>
          <a:p/>
        </p:txBody>
      </p:sp>
      <p:sp>
        <p:nvSpPr>
          <p:cNvPr id="73" name="Google Shape;73;p8"/>
          <p:cNvSpPr txBox="1"/>
          <p:nvPr>
            <p:ph idx="12" type="sldNum"/>
          </p:nvPr>
        </p:nvSpPr>
        <p:spPr>
          <a:xfrm>
            <a:off x="6553200" y="4800311"/>
            <a:ext cx="2133600" cy="207600"/>
          </a:xfrm>
          <a:prstGeom prst="rect">
            <a:avLst/>
          </a:prstGeom>
          <a:noFill/>
          <a:ln>
            <a:noFill/>
          </a:ln>
        </p:spPr>
        <p:txBody>
          <a:bodyPr anchorCtr="0" anchor="ctr" bIns="34275" lIns="34275" spcFirstLastPara="1" rIns="34275" wrap="square" tIns="34275">
            <a:sp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74" name="Shape 74"/>
        <p:cNvGrpSpPr/>
        <p:nvPr/>
      </p:nvGrpSpPr>
      <p:grpSpPr>
        <a:xfrm>
          <a:off x="0" y="0"/>
          <a:ext cx="0" cy="0"/>
          <a:chOff x="0" y="0"/>
          <a:chExt cx="0" cy="0"/>
        </a:xfrm>
      </p:grpSpPr>
      <p:sp>
        <p:nvSpPr>
          <p:cNvPr id="75" name="Google Shape;75;p9"/>
          <p:cNvSpPr txBox="1"/>
          <p:nvPr>
            <p:ph type="title"/>
          </p:nvPr>
        </p:nvSpPr>
        <p:spPr>
          <a:xfrm>
            <a:off x="457200" y="192608"/>
            <a:ext cx="8229600" cy="884100"/>
          </a:xfrm>
          <a:prstGeom prst="rect">
            <a:avLst/>
          </a:prstGeom>
          <a:noFill/>
          <a:ln>
            <a:noFill/>
          </a:ln>
        </p:spPr>
        <p:txBody>
          <a:bodyPr anchorCtr="0" anchor="ctr" bIns="34275" lIns="34275" spcFirstLastPara="1" rIns="34275" wrap="square" tIns="34275">
            <a:normAutofit/>
          </a:bodyPr>
          <a:lstStyle>
            <a:lvl1pPr lvl="0" algn="ctr">
              <a:spcBef>
                <a:spcPts val="0"/>
              </a:spcBef>
              <a:spcAft>
                <a:spcPts val="0"/>
              </a:spcAft>
              <a:buSzPts val="1100"/>
              <a:buNone/>
              <a:defRPr/>
            </a:lvl1pPr>
            <a:lvl2pPr lvl="1" algn="ctr">
              <a:spcBef>
                <a:spcPts val="0"/>
              </a:spcBef>
              <a:spcAft>
                <a:spcPts val="0"/>
              </a:spcAft>
              <a:buSzPts val="1100"/>
              <a:buNone/>
              <a:defRPr/>
            </a:lvl2pPr>
            <a:lvl3pPr lvl="2" algn="ctr">
              <a:spcBef>
                <a:spcPts val="0"/>
              </a:spcBef>
              <a:spcAft>
                <a:spcPts val="0"/>
              </a:spcAft>
              <a:buSzPts val="1100"/>
              <a:buNone/>
              <a:defRPr/>
            </a:lvl3pPr>
            <a:lvl4pPr lvl="3" algn="ctr">
              <a:spcBef>
                <a:spcPts val="0"/>
              </a:spcBef>
              <a:spcAft>
                <a:spcPts val="0"/>
              </a:spcAft>
              <a:buSzPts val="1100"/>
              <a:buNone/>
              <a:defRPr/>
            </a:lvl4pPr>
            <a:lvl5pPr lvl="4" algn="ctr">
              <a:spcBef>
                <a:spcPts val="0"/>
              </a:spcBef>
              <a:spcAft>
                <a:spcPts val="0"/>
              </a:spcAft>
              <a:buSzPts val="1100"/>
              <a:buNone/>
              <a:defRPr/>
            </a:lvl5pPr>
            <a:lvl6pPr lvl="5" algn="ctr">
              <a:spcBef>
                <a:spcPts val="0"/>
              </a:spcBef>
              <a:spcAft>
                <a:spcPts val="0"/>
              </a:spcAft>
              <a:buSzPts val="1100"/>
              <a:buNone/>
              <a:defRPr/>
            </a:lvl6pPr>
            <a:lvl7pPr lvl="6" algn="ctr">
              <a:spcBef>
                <a:spcPts val="0"/>
              </a:spcBef>
              <a:spcAft>
                <a:spcPts val="0"/>
              </a:spcAft>
              <a:buSzPts val="1100"/>
              <a:buNone/>
              <a:defRPr/>
            </a:lvl7pPr>
            <a:lvl8pPr lvl="7" algn="ctr">
              <a:spcBef>
                <a:spcPts val="0"/>
              </a:spcBef>
              <a:spcAft>
                <a:spcPts val="0"/>
              </a:spcAft>
              <a:buSzPts val="1100"/>
              <a:buNone/>
              <a:defRPr/>
            </a:lvl8pPr>
            <a:lvl9pPr lvl="8" algn="ctr">
              <a:spcBef>
                <a:spcPts val="0"/>
              </a:spcBef>
              <a:spcAft>
                <a:spcPts val="0"/>
              </a:spcAft>
              <a:buSzPts val="1100"/>
              <a:buNone/>
              <a:defRPr/>
            </a:lvl9pPr>
          </a:lstStyle>
          <a:p/>
        </p:txBody>
      </p:sp>
      <p:sp>
        <p:nvSpPr>
          <p:cNvPr id="76" name="Google Shape;76;p9"/>
          <p:cNvSpPr txBox="1"/>
          <p:nvPr>
            <p:ph idx="1" type="body"/>
          </p:nvPr>
        </p:nvSpPr>
        <p:spPr>
          <a:xfrm>
            <a:off x="457200" y="1076600"/>
            <a:ext cx="4040100" cy="554700"/>
          </a:xfrm>
          <a:prstGeom prst="rect">
            <a:avLst/>
          </a:prstGeom>
          <a:noFill/>
          <a:ln>
            <a:noFill/>
          </a:ln>
        </p:spPr>
        <p:txBody>
          <a:bodyPr anchorCtr="0" anchor="b" bIns="34275" lIns="34275" spcFirstLastPara="1" rIns="34275" wrap="square" tIns="34275">
            <a:normAutofit/>
          </a:bodyPr>
          <a:lstStyle>
            <a:lvl1pPr indent="-228600" lvl="0" marL="457200" algn="l">
              <a:spcBef>
                <a:spcPts val="400"/>
              </a:spcBef>
              <a:spcAft>
                <a:spcPts val="0"/>
              </a:spcAft>
              <a:buSzPts val="1800"/>
              <a:buFont typeface="Calibri"/>
              <a:buNone/>
              <a:defRPr b="1" sz="1800"/>
            </a:lvl1pPr>
            <a:lvl2pPr indent="-228600" lvl="1" marL="914400" algn="l">
              <a:spcBef>
                <a:spcPts val="400"/>
              </a:spcBef>
              <a:spcAft>
                <a:spcPts val="0"/>
              </a:spcAft>
              <a:buSzPts val="1800"/>
              <a:buFont typeface="Calibri"/>
              <a:buNone/>
              <a:defRPr b="1" sz="1800"/>
            </a:lvl2pPr>
            <a:lvl3pPr indent="-228600" lvl="2" marL="1371600" algn="l">
              <a:spcBef>
                <a:spcPts val="400"/>
              </a:spcBef>
              <a:spcAft>
                <a:spcPts val="0"/>
              </a:spcAft>
              <a:buSzPts val="1800"/>
              <a:buFont typeface="Calibri"/>
              <a:buNone/>
              <a:defRPr b="1" sz="1800"/>
            </a:lvl3pPr>
            <a:lvl4pPr indent="-228600" lvl="3" marL="1828800" algn="l">
              <a:spcBef>
                <a:spcPts val="400"/>
              </a:spcBef>
              <a:spcAft>
                <a:spcPts val="0"/>
              </a:spcAft>
              <a:buSzPts val="1800"/>
              <a:buFont typeface="Calibri"/>
              <a:buNone/>
              <a:defRPr b="1" sz="1800"/>
            </a:lvl4pPr>
            <a:lvl5pPr indent="-228600" lvl="4" marL="2286000" algn="l">
              <a:spcBef>
                <a:spcPts val="400"/>
              </a:spcBef>
              <a:spcAft>
                <a:spcPts val="0"/>
              </a:spcAft>
              <a:buSzPts val="1800"/>
              <a:buFont typeface="Calibri"/>
              <a:buNone/>
              <a:defRPr b="1" sz="1800"/>
            </a:lvl5pPr>
            <a:lvl6pPr indent="-317500" lvl="5" marL="2743200" algn="l">
              <a:spcBef>
                <a:spcPts val="500"/>
              </a:spcBef>
              <a:spcAft>
                <a:spcPts val="0"/>
              </a:spcAft>
              <a:buSzPts val="1400"/>
              <a:buChar char="•"/>
              <a:defRPr/>
            </a:lvl6pPr>
            <a:lvl7pPr indent="-317500" lvl="6" marL="3200400" algn="l">
              <a:spcBef>
                <a:spcPts val="500"/>
              </a:spcBef>
              <a:spcAft>
                <a:spcPts val="0"/>
              </a:spcAft>
              <a:buSzPts val="1400"/>
              <a:buChar char="•"/>
              <a:defRPr/>
            </a:lvl7pPr>
            <a:lvl8pPr indent="-317500" lvl="7" marL="3657600" algn="l">
              <a:spcBef>
                <a:spcPts val="500"/>
              </a:spcBef>
              <a:spcAft>
                <a:spcPts val="0"/>
              </a:spcAft>
              <a:buSzPts val="1400"/>
              <a:buChar char="•"/>
              <a:defRPr/>
            </a:lvl8pPr>
            <a:lvl9pPr indent="-317500" lvl="8" marL="4114800" algn="l">
              <a:spcBef>
                <a:spcPts val="500"/>
              </a:spcBef>
              <a:spcAft>
                <a:spcPts val="0"/>
              </a:spcAft>
              <a:buSzPts val="1400"/>
              <a:buChar char="•"/>
              <a:defRPr/>
            </a:lvl9pPr>
          </a:lstStyle>
          <a:p/>
        </p:txBody>
      </p:sp>
      <p:sp>
        <p:nvSpPr>
          <p:cNvPr id="77" name="Google Shape;77;p9"/>
          <p:cNvSpPr txBox="1"/>
          <p:nvPr>
            <p:ph idx="12" type="sldNum"/>
          </p:nvPr>
        </p:nvSpPr>
        <p:spPr>
          <a:xfrm>
            <a:off x="6553200" y="4800311"/>
            <a:ext cx="2133600" cy="207600"/>
          </a:xfrm>
          <a:prstGeom prst="rect">
            <a:avLst/>
          </a:prstGeom>
          <a:noFill/>
          <a:ln>
            <a:noFill/>
          </a:ln>
        </p:spPr>
        <p:txBody>
          <a:bodyPr anchorCtr="0" anchor="ctr" bIns="34275" lIns="34275" spcFirstLastPara="1" rIns="34275" wrap="square" tIns="34275">
            <a:sp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78" name="Shape 78"/>
        <p:cNvGrpSpPr/>
        <p:nvPr/>
      </p:nvGrpSpPr>
      <p:grpSpPr>
        <a:xfrm>
          <a:off x="0" y="0"/>
          <a:ext cx="0" cy="0"/>
          <a:chOff x="0" y="0"/>
          <a:chExt cx="0" cy="0"/>
        </a:xfrm>
      </p:grpSpPr>
      <p:sp>
        <p:nvSpPr>
          <p:cNvPr id="79" name="Google Shape;79;p10"/>
          <p:cNvSpPr txBox="1"/>
          <p:nvPr>
            <p:ph type="title"/>
          </p:nvPr>
        </p:nvSpPr>
        <p:spPr>
          <a:xfrm>
            <a:off x="457200" y="69058"/>
            <a:ext cx="8229600" cy="1131000"/>
          </a:xfrm>
          <a:prstGeom prst="rect">
            <a:avLst/>
          </a:prstGeom>
          <a:noFill/>
          <a:ln>
            <a:noFill/>
          </a:ln>
        </p:spPr>
        <p:txBody>
          <a:bodyPr anchorCtr="0" anchor="ctr" bIns="34275" lIns="34275" spcFirstLastPara="1" rIns="34275" wrap="square" tIns="34275">
            <a:normAutofit/>
          </a:bodyPr>
          <a:lstStyle>
            <a:lvl1pPr lvl="0" algn="ctr">
              <a:spcBef>
                <a:spcPts val="0"/>
              </a:spcBef>
              <a:spcAft>
                <a:spcPts val="0"/>
              </a:spcAft>
              <a:buSzPts val="1100"/>
              <a:buNone/>
              <a:defRPr/>
            </a:lvl1pPr>
            <a:lvl2pPr lvl="1" algn="ctr">
              <a:spcBef>
                <a:spcPts val="0"/>
              </a:spcBef>
              <a:spcAft>
                <a:spcPts val="0"/>
              </a:spcAft>
              <a:buSzPts val="1100"/>
              <a:buNone/>
              <a:defRPr/>
            </a:lvl2pPr>
            <a:lvl3pPr lvl="2" algn="ctr">
              <a:spcBef>
                <a:spcPts val="0"/>
              </a:spcBef>
              <a:spcAft>
                <a:spcPts val="0"/>
              </a:spcAft>
              <a:buSzPts val="1100"/>
              <a:buNone/>
              <a:defRPr/>
            </a:lvl3pPr>
            <a:lvl4pPr lvl="3" algn="ctr">
              <a:spcBef>
                <a:spcPts val="0"/>
              </a:spcBef>
              <a:spcAft>
                <a:spcPts val="0"/>
              </a:spcAft>
              <a:buSzPts val="1100"/>
              <a:buNone/>
              <a:defRPr/>
            </a:lvl4pPr>
            <a:lvl5pPr lvl="4" algn="ctr">
              <a:spcBef>
                <a:spcPts val="0"/>
              </a:spcBef>
              <a:spcAft>
                <a:spcPts val="0"/>
              </a:spcAft>
              <a:buSzPts val="1100"/>
              <a:buNone/>
              <a:defRPr/>
            </a:lvl5pPr>
            <a:lvl6pPr lvl="5" algn="ctr">
              <a:spcBef>
                <a:spcPts val="0"/>
              </a:spcBef>
              <a:spcAft>
                <a:spcPts val="0"/>
              </a:spcAft>
              <a:buSzPts val="1100"/>
              <a:buNone/>
              <a:defRPr/>
            </a:lvl6pPr>
            <a:lvl7pPr lvl="6" algn="ctr">
              <a:spcBef>
                <a:spcPts val="0"/>
              </a:spcBef>
              <a:spcAft>
                <a:spcPts val="0"/>
              </a:spcAft>
              <a:buSzPts val="1100"/>
              <a:buNone/>
              <a:defRPr/>
            </a:lvl7pPr>
            <a:lvl8pPr lvl="7" algn="ctr">
              <a:spcBef>
                <a:spcPts val="0"/>
              </a:spcBef>
              <a:spcAft>
                <a:spcPts val="0"/>
              </a:spcAft>
              <a:buSzPts val="1100"/>
              <a:buNone/>
              <a:defRPr/>
            </a:lvl8pPr>
            <a:lvl9pPr lvl="8" algn="ctr">
              <a:spcBef>
                <a:spcPts val="0"/>
              </a:spcBef>
              <a:spcAft>
                <a:spcPts val="0"/>
              </a:spcAft>
              <a:buSzPts val="1100"/>
              <a:buNone/>
              <a:defRPr/>
            </a:lvl9pPr>
          </a:lstStyle>
          <a:p/>
        </p:txBody>
      </p:sp>
      <p:sp>
        <p:nvSpPr>
          <p:cNvPr id="80" name="Google Shape;80;p10"/>
          <p:cNvSpPr txBox="1"/>
          <p:nvPr>
            <p:ph idx="12" type="sldNum"/>
          </p:nvPr>
        </p:nvSpPr>
        <p:spPr>
          <a:xfrm>
            <a:off x="6553200" y="4800311"/>
            <a:ext cx="2133600" cy="207600"/>
          </a:xfrm>
          <a:prstGeom prst="rect">
            <a:avLst/>
          </a:prstGeom>
          <a:noFill/>
          <a:ln>
            <a:noFill/>
          </a:ln>
        </p:spPr>
        <p:txBody>
          <a:bodyPr anchorCtr="0" anchor="ctr" bIns="34275" lIns="34275" spcFirstLastPara="1" rIns="34275" wrap="square" tIns="34275">
            <a:sp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69058"/>
            <a:ext cx="8229600" cy="1131000"/>
          </a:xfrm>
          <a:prstGeom prst="rect">
            <a:avLst/>
          </a:prstGeom>
          <a:noFill/>
          <a:ln>
            <a:noFill/>
          </a:ln>
        </p:spPr>
        <p:txBody>
          <a:bodyPr anchorCtr="0" anchor="ctr" bIns="34275" lIns="34275" spcFirstLastPara="1" rIns="34275" wrap="square" tIns="34275">
            <a:normAutofit/>
          </a:bodyPr>
          <a:lstStyle>
            <a:lvl1pPr lvl="0" marR="0" rtl="0" algn="ctr">
              <a:spcBef>
                <a:spcPts val="0"/>
              </a:spcBef>
              <a:spcAft>
                <a:spcPts val="0"/>
              </a:spcAft>
              <a:buSzPts val="1100"/>
              <a:buNone/>
              <a:defRPr b="0" i="0" sz="3300" u="none" cap="none" strike="noStrike">
                <a:latin typeface="Calibri"/>
                <a:ea typeface="Calibri"/>
                <a:cs typeface="Calibri"/>
                <a:sym typeface="Calibri"/>
              </a:defRPr>
            </a:lvl1pPr>
            <a:lvl2pPr lvl="1" marR="0" rtl="0" algn="ctr">
              <a:spcBef>
                <a:spcPts val="0"/>
              </a:spcBef>
              <a:spcAft>
                <a:spcPts val="0"/>
              </a:spcAft>
              <a:buSzPts val="1100"/>
              <a:buNone/>
              <a:defRPr b="0" i="0" sz="3300" u="none" cap="none" strike="noStrike">
                <a:latin typeface="Calibri"/>
                <a:ea typeface="Calibri"/>
                <a:cs typeface="Calibri"/>
                <a:sym typeface="Calibri"/>
              </a:defRPr>
            </a:lvl2pPr>
            <a:lvl3pPr lvl="2" marR="0" rtl="0" algn="ctr">
              <a:spcBef>
                <a:spcPts val="0"/>
              </a:spcBef>
              <a:spcAft>
                <a:spcPts val="0"/>
              </a:spcAft>
              <a:buSzPts val="1100"/>
              <a:buNone/>
              <a:defRPr b="0" i="0" sz="3300" u="none" cap="none" strike="noStrike">
                <a:latin typeface="Calibri"/>
                <a:ea typeface="Calibri"/>
                <a:cs typeface="Calibri"/>
                <a:sym typeface="Calibri"/>
              </a:defRPr>
            </a:lvl3pPr>
            <a:lvl4pPr lvl="3" marR="0" rtl="0" algn="ctr">
              <a:spcBef>
                <a:spcPts val="0"/>
              </a:spcBef>
              <a:spcAft>
                <a:spcPts val="0"/>
              </a:spcAft>
              <a:buSzPts val="1100"/>
              <a:buNone/>
              <a:defRPr b="0" i="0" sz="3300" u="none" cap="none" strike="noStrike">
                <a:latin typeface="Calibri"/>
                <a:ea typeface="Calibri"/>
                <a:cs typeface="Calibri"/>
                <a:sym typeface="Calibri"/>
              </a:defRPr>
            </a:lvl4pPr>
            <a:lvl5pPr lvl="4" marR="0" rtl="0" algn="ctr">
              <a:spcBef>
                <a:spcPts val="0"/>
              </a:spcBef>
              <a:spcAft>
                <a:spcPts val="0"/>
              </a:spcAft>
              <a:buSzPts val="1100"/>
              <a:buNone/>
              <a:defRPr b="0" i="0" sz="3300" u="none" cap="none" strike="noStrike">
                <a:latin typeface="Calibri"/>
                <a:ea typeface="Calibri"/>
                <a:cs typeface="Calibri"/>
                <a:sym typeface="Calibri"/>
              </a:defRPr>
            </a:lvl5pPr>
            <a:lvl6pPr lvl="5" marR="0" rtl="0" algn="ctr">
              <a:spcBef>
                <a:spcPts val="0"/>
              </a:spcBef>
              <a:spcAft>
                <a:spcPts val="0"/>
              </a:spcAft>
              <a:buSzPts val="1100"/>
              <a:buNone/>
              <a:defRPr b="0" i="0" sz="3300" u="none" cap="none" strike="noStrike">
                <a:latin typeface="Calibri"/>
                <a:ea typeface="Calibri"/>
                <a:cs typeface="Calibri"/>
                <a:sym typeface="Calibri"/>
              </a:defRPr>
            </a:lvl6pPr>
            <a:lvl7pPr lvl="6" marR="0" rtl="0" algn="ctr">
              <a:spcBef>
                <a:spcPts val="0"/>
              </a:spcBef>
              <a:spcAft>
                <a:spcPts val="0"/>
              </a:spcAft>
              <a:buSzPts val="1100"/>
              <a:buNone/>
              <a:defRPr b="0" i="0" sz="3300" u="none" cap="none" strike="noStrike">
                <a:latin typeface="Calibri"/>
                <a:ea typeface="Calibri"/>
                <a:cs typeface="Calibri"/>
                <a:sym typeface="Calibri"/>
              </a:defRPr>
            </a:lvl7pPr>
            <a:lvl8pPr lvl="7" marR="0" rtl="0" algn="ctr">
              <a:spcBef>
                <a:spcPts val="0"/>
              </a:spcBef>
              <a:spcAft>
                <a:spcPts val="0"/>
              </a:spcAft>
              <a:buSzPts val="1100"/>
              <a:buNone/>
              <a:defRPr b="0" i="0" sz="3300" u="none" cap="none" strike="noStrike">
                <a:latin typeface="Calibri"/>
                <a:ea typeface="Calibri"/>
                <a:cs typeface="Calibri"/>
                <a:sym typeface="Calibri"/>
              </a:defRPr>
            </a:lvl8pPr>
            <a:lvl9pPr lvl="8" marR="0" rtl="0" algn="ctr">
              <a:spcBef>
                <a:spcPts val="0"/>
              </a:spcBef>
              <a:spcAft>
                <a:spcPts val="0"/>
              </a:spcAft>
              <a:buSzPts val="1100"/>
              <a:buNone/>
              <a:defRPr b="0" i="0" sz="3300" u="none" cap="none" strike="noStrike">
                <a:latin typeface="Calibri"/>
                <a:ea typeface="Calibri"/>
                <a:cs typeface="Calibri"/>
                <a:sym typeface="Calibri"/>
              </a:defRPr>
            </a:lvl9pPr>
          </a:lstStyle>
          <a:p/>
        </p:txBody>
      </p:sp>
      <p:sp>
        <p:nvSpPr>
          <p:cNvPr id="7" name="Google Shape;7;p1"/>
          <p:cNvSpPr txBox="1"/>
          <p:nvPr>
            <p:ph idx="1" type="body"/>
          </p:nvPr>
        </p:nvSpPr>
        <p:spPr>
          <a:xfrm>
            <a:off x="457200" y="1200150"/>
            <a:ext cx="8229600" cy="3943200"/>
          </a:xfrm>
          <a:prstGeom prst="rect">
            <a:avLst/>
          </a:prstGeom>
          <a:noFill/>
          <a:ln>
            <a:noFill/>
          </a:ln>
        </p:spPr>
        <p:txBody>
          <a:bodyPr anchorCtr="0" anchor="t" bIns="34275" lIns="34275" spcFirstLastPara="1" rIns="34275" wrap="square" tIns="34275">
            <a:normAutofit/>
          </a:bodyPr>
          <a:lstStyle>
            <a:lvl1pPr indent="-381000" lvl="0" marL="457200" marR="0" rtl="0" algn="l">
              <a:spcBef>
                <a:spcPts val="500"/>
              </a:spcBef>
              <a:spcAft>
                <a:spcPts val="0"/>
              </a:spcAft>
              <a:buSzPts val="2400"/>
              <a:buFont typeface="Arial"/>
              <a:buChar char="•"/>
              <a:defRPr b="0" i="0" sz="2400" u="none" cap="none" strike="noStrike">
                <a:latin typeface="Calibri"/>
                <a:ea typeface="Calibri"/>
                <a:cs typeface="Calibri"/>
                <a:sym typeface="Calibri"/>
              </a:defRPr>
            </a:lvl1pPr>
            <a:lvl2pPr indent="-381000" lvl="1" marL="914400" marR="0" rtl="0" algn="l">
              <a:spcBef>
                <a:spcPts val="500"/>
              </a:spcBef>
              <a:spcAft>
                <a:spcPts val="0"/>
              </a:spcAft>
              <a:buSzPts val="2400"/>
              <a:buFont typeface="Arial"/>
              <a:buChar char="–"/>
              <a:defRPr b="0" i="0" sz="2400" u="none" cap="none" strike="noStrike">
                <a:latin typeface="Calibri"/>
                <a:ea typeface="Calibri"/>
                <a:cs typeface="Calibri"/>
                <a:sym typeface="Calibri"/>
              </a:defRPr>
            </a:lvl2pPr>
            <a:lvl3pPr indent="-381000" lvl="2" marL="1371600" marR="0" rtl="0" algn="l">
              <a:spcBef>
                <a:spcPts val="500"/>
              </a:spcBef>
              <a:spcAft>
                <a:spcPts val="0"/>
              </a:spcAft>
              <a:buSzPts val="2400"/>
              <a:buFont typeface="Arial"/>
              <a:buChar char="•"/>
              <a:defRPr b="0" i="0" sz="2400" u="none" cap="none" strike="noStrike">
                <a:latin typeface="Calibri"/>
                <a:ea typeface="Calibri"/>
                <a:cs typeface="Calibri"/>
                <a:sym typeface="Calibri"/>
              </a:defRPr>
            </a:lvl3pPr>
            <a:lvl4pPr indent="-381000" lvl="3" marL="1828800" marR="0" rtl="0" algn="l">
              <a:spcBef>
                <a:spcPts val="500"/>
              </a:spcBef>
              <a:spcAft>
                <a:spcPts val="0"/>
              </a:spcAft>
              <a:buSzPts val="2400"/>
              <a:buFont typeface="Arial"/>
              <a:buChar char="–"/>
              <a:defRPr b="0" i="0" sz="2400" u="none" cap="none" strike="noStrike">
                <a:latin typeface="Calibri"/>
                <a:ea typeface="Calibri"/>
                <a:cs typeface="Calibri"/>
                <a:sym typeface="Calibri"/>
              </a:defRPr>
            </a:lvl4pPr>
            <a:lvl5pPr indent="-381000" lvl="4" marL="2286000" marR="0" rtl="0" algn="l">
              <a:spcBef>
                <a:spcPts val="500"/>
              </a:spcBef>
              <a:spcAft>
                <a:spcPts val="0"/>
              </a:spcAft>
              <a:buSzPts val="2400"/>
              <a:buFont typeface="Arial"/>
              <a:buChar char="»"/>
              <a:defRPr b="0" i="0" sz="2400" u="none" cap="none" strike="noStrike">
                <a:latin typeface="Calibri"/>
                <a:ea typeface="Calibri"/>
                <a:cs typeface="Calibri"/>
                <a:sym typeface="Calibri"/>
              </a:defRPr>
            </a:lvl5pPr>
            <a:lvl6pPr indent="-381000" lvl="5" marL="2743200" marR="0" rtl="0" algn="l">
              <a:spcBef>
                <a:spcPts val="500"/>
              </a:spcBef>
              <a:spcAft>
                <a:spcPts val="0"/>
              </a:spcAft>
              <a:buSzPts val="2400"/>
              <a:buFont typeface="Arial"/>
              <a:buChar char="•"/>
              <a:defRPr b="0" i="0" sz="2400" u="none" cap="none" strike="noStrike">
                <a:latin typeface="Calibri"/>
                <a:ea typeface="Calibri"/>
                <a:cs typeface="Calibri"/>
                <a:sym typeface="Calibri"/>
              </a:defRPr>
            </a:lvl6pPr>
            <a:lvl7pPr indent="-381000" lvl="6" marL="3200400" marR="0" rtl="0" algn="l">
              <a:spcBef>
                <a:spcPts val="500"/>
              </a:spcBef>
              <a:spcAft>
                <a:spcPts val="0"/>
              </a:spcAft>
              <a:buSzPts val="2400"/>
              <a:buFont typeface="Arial"/>
              <a:buChar char="•"/>
              <a:defRPr b="0" i="0" sz="2400" u="none" cap="none" strike="noStrike">
                <a:latin typeface="Calibri"/>
                <a:ea typeface="Calibri"/>
                <a:cs typeface="Calibri"/>
                <a:sym typeface="Calibri"/>
              </a:defRPr>
            </a:lvl7pPr>
            <a:lvl8pPr indent="-381000" lvl="7" marL="3657600" marR="0" rtl="0" algn="l">
              <a:spcBef>
                <a:spcPts val="500"/>
              </a:spcBef>
              <a:spcAft>
                <a:spcPts val="0"/>
              </a:spcAft>
              <a:buSzPts val="2400"/>
              <a:buFont typeface="Arial"/>
              <a:buChar char="•"/>
              <a:defRPr b="0" i="0" sz="2400" u="none" cap="none" strike="noStrike">
                <a:latin typeface="Calibri"/>
                <a:ea typeface="Calibri"/>
                <a:cs typeface="Calibri"/>
                <a:sym typeface="Calibri"/>
              </a:defRPr>
            </a:lvl8pPr>
            <a:lvl9pPr indent="-381000" lvl="8" marL="4114800" marR="0" rtl="0" algn="l">
              <a:spcBef>
                <a:spcPts val="500"/>
              </a:spcBef>
              <a:spcAft>
                <a:spcPts val="0"/>
              </a:spcAft>
              <a:buSzPts val="2400"/>
              <a:buFont typeface="Arial"/>
              <a:buChar char="•"/>
              <a:defRPr b="0" i="0" sz="2400" u="none" cap="none" strike="noStrike">
                <a:latin typeface="Calibri"/>
                <a:ea typeface="Calibri"/>
                <a:cs typeface="Calibri"/>
                <a:sym typeface="Calibri"/>
              </a:defRPr>
            </a:lvl9pPr>
          </a:lstStyle>
          <a:p/>
        </p:txBody>
      </p:sp>
      <p:sp>
        <p:nvSpPr>
          <p:cNvPr id="8" name="Google Shape;8;p1"/>
          <p:cNvSpPr txBox="1"/>
          <p:nvPr>
            <p:ph idx="12" type="sldNum"/>
          </p:nvPr>
        </p:nvSpPr>
        <p:spPr>
          <a:xfrm>
            <a:off x="6553200" y="4800311"/>
            <a:ext cx="2133600" cy="207600"/>
          </a:xfrm>
          <a:prstGeom prst="rect">
            <a:avLst/>
          </a:prstGeom>
          <a:noFill/>
          <a:ln>
            <a:noFill/>
          </a:ln>
        </p:spPr>
        <p:txBody>
          <a:bodyPr anchorCtr="0" anchor="ctr" bIns="34275" lIns="34275" spcFirstLastPara="1" rIns="34275" wrap="square" tIns="34275">
            <a:sp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7"/>
          <p:cNvSpPr txBox="1"/>
          <p:nvPr>
            <p:ph idx="1" type="body"/>
          </p:nvPr>
        </p:nvSpPr>
        <p:spPr>
          <a:xfrm>
            <a:off x="2514600" y="4019550"/>
            <a:ext cx="6019800" cy="438300"/>
          </a:xfrm>
          <a:prstGeom prst="rect">
            <a:avLst/>
          </a:prstGeom>
        </p:spPr>
        <p:txBody>
          <a:bodyPr anchorCtr="0" anchor="b" bIns="34275" lIns="34275" spcFirstLastPara="1" rIns="34275" wrap="square" tIns="34275">
            <a:noAutofit/>
          </a:bodyPr>
          <a:lstStyle/>
          <a:p>
            <a:pPr indent="0" lvl="0" marL="0" rtl="0" algn="r">
              <a:spcBef>
                <a:spcPts val="0"/>
              </a:spcBef>
              <a:spcAft>
                <a:spcPts val="0"/>
              </a:spcAft>
              <a:buNone/>
            </a:pPr>
            <a:r>
              <a:rPr lang="en"/>
              <a:t>Nama Ravi Teja - 2020H1030143H , Saptarsi Saha - 2020H1030109H</a:t>
            </a:r>
            <a:endParaRPr/>
          </a:p>
        </p:txBody>
      </p:sp>
      <p:sp>
        <p:nvSpPr>
          <p:cNvPr id="108" name="Google Shape;108;p17"/>
          <p:cNvSpPr txBox="1"/>
          <p:nvPr>
            <p:ph type="title"/>
          </p:nvPr>
        </p:nvSpPr>
        <p:spPr>
          <a:xfrm>
            <a:off x="2514600" y="2838450"/>
            <a:ext cx="6019800" cy="1181100"/>
          </a:xfrm>
          <a:prstGeom prst="rect">
            <a:avLst/>
          </a:prstGeom>
        </p:spPr>
        <p:txBody>
          <a:bodyPr anchorCtr="0" anchor="ctr" bIns="34275" lIns="34275" spcFirstLastPara="1" rIns="34275" wrap="square" tIns="34275">
            <a:noAutofit/>
          </a:bodyPr>
          <a:lstStyle/>
          <a:p>
            <a:pPr indent="0" lvl="0" marL="0" rtl="0" algn="l">
              <a:spcBef>
                <a:spcPts val="0"/>
              </a:spcBef>
              <a:spcAft>
                <a:spcPts val="0"/>
              </a:spcAft>
              <a:buClr>
                <a:schemeClr val="dk1"/>
              </a:buClr>
              <a:buSzPts val="1100"/>
              <a:buFont typeface="Arial"/>
              <a:buNone/>
            </a:pPr>
            <a:r>
              <a:rPr lang="en"/>
              <a:t>Low-Cost Flow-Based Security Solutions</a:t>
            </a:r>
            <a:endParaRPr/>
          </a:p>
          <a:p>
            <a:pPr indent="0" lvl="0" marL="0" rtl="0" algn="l">
              <a:spcBef>
                <a:spcPts val="0"/>
              </a:spcBef>
              <a:spcAft>
                <a:spcPts val="0"/>
              </a:spcAft>
              <a:buClr>
                <a:schemeClr val="dk1"/>
              </a:buClr>
              <a:buSzPts val="1100"/>
              <a:buFont typeface="Arial"/>
              <a:buNone/>
            </a:pPr>
            <a:r>
              <a:rPr lang="en"/>
              <a:t>for Smart-Home IoT Devices</a:t>
            </a:r>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6"/>
          <p:cNvSpPr txBox="1"/>
          <p:nvPr>
            <p:ph idx="1" type="body"/>
          </p:nvPr>
        </p:nvSpPr>
        <p:spPr>
          <a:xfrm>
            <a:off x="304800" y="1025803"/>
            <a:ext cx="8229600" cy="4892100"/>
          </a:xfrm>
          <a:prstGeom prst="rect">
            <a:avLst/>
          </a:prstGeom>
        </p:spPr>
        <p:txBody>
          <a:bodyPr anchorCtr="0" anchor="t" bIns="34275" lIns="34275" spcFirstLastPara="1" rIns="34275" wrap="square" tIns="34275">
            <a:spAutoFit/>
          </a:bodyPr>
          <a:lstStyle/>
          <a:p>
            <a:pPr indent="0" lvl="0" marL="0" rtl="0" algn="just">
              <a:spcBef>
                <a:spcPts val="400"/>
              </a:spcBef>
              <a:spcAft>
                <a:spcPts val="0"/>
              </a:spcAft>
              <a:buNone/>
            </a:pPr>
            <a:r>
              <a:rPr b="1" lang="en" sz="1400"/>
              <a:t>Scan</a:t>
            </a:r>
            <a:r>
              <a:rPr lang="en" sz="1400"/>
              <a:t>: The script sends a multicast SSDP broadcast packet to the required IP address. The IoT devices that implement UPnP would respond with basic information about themselves and a URL which contains an XML file that describes the device functionalities. The url in the XML file is manipulated to proceed with an attack on the intended IoT devices.</a:t>
            </a:r>
            <a:endParaRPr sz="1400"/>
          </a:p>
          <a:p>
            <a:pPr indent="0" lvl="0" marL="0" rtl="0" algn="just">
              <a:spcBef>
                <a:spcPts val="400"/>
              </a:spcBef>
              <a:spcAft>
                <a:spcPts val="0"/>
              </a:spcAft>
              <a:buNone/>
            </a:pPr>
            <a:r>
              <a:t/>
            </a:r>
            <a:endParaRPr sz="1400"/>
          </a:p>
          <a:p>
            <a:pPr indent="0" lvl="0" marL="0" rtl="0" algn="just">
              <a:spcBef>
                <a:spcPts val="400"/>
              </a:spcBef>
              <a:spcAft>
                <a:spcPts val="0"/>
              </a:spcAft>
              <a:buNone/>
            </a:pPr>
            <a:r>
              <a:rPr b="1" lang="en" sz="1400"/>
              <a:t>Port-Forwarding: </a:t>
            </a:r>
            <a:r>
              <a:rPr lang="en" sz="1400">
                <a:solidFill>
                  <a:schemeClr val="dk1"/>
                </a:solidFill>
              </a:rPr>
              <a:t>This is the next step of the attack which maps an external port to the control URL of the IoT device, allowing an external user to have direct access the internal device. </a:t>
            </a:r>
            <a:endParaRPr sz="1400">
              <a:solidFill>
                <a:schemeClr val="dk1"/>
              </a:solidFill>
            </a:endParaRPr>
          </a:p>
          <a:p>
            <a:pPr indent="0" lvl="0" marL="914400" rtl="0" algn="just">
              <a:spcBef>
                <a:spcPts val="400"/>
              </a:spcBef>
              <a:spcAft>
                <a:spcPts val="0"/>
              </a:spcAft>
              <a:buNone/>
            </a:pPr>
            <a:r>
              <a:t/>
            </a:r>
            <a:endParaRPr sz="1400">
              <a:solidFill>
                <a:schemeClr val="dk1"/>
              </a:solidFill>
            </a:endParaRPr>
          </a:p>
          <a:p>
            <a:pPr indent="0" lvl="0" marL="0" rtl="0" algn="just">
              <a:spcBef>
                <a:spcPts val="400"/>
              </a:spcBef>
              <a:spcAft>
                <a:spcPts val="0"/>
              </a:spcAft>
              <a:buNone/>
            </a:pPr>
            <a:r>
              <a:rPr b="1" lang="en" sz="1400">
                <a:solidFill>
                  <a:schemeClr val="dk1"/>
                </a:solidFill>
              </a:rPr>
              <a:t>Attack detection: </a:t>
            </a:r>
            <a:r>
              <a:rPr lang="en" sz="1400">
                <a:solidFill>
                  <a:schemeClr val="dk1"/>
                </a:solidFill>
              </a:rPr>
              <a:t>The attacker was able to successfully conduct the SSDP attack from the internal host and an external attack was also launched which was successfully able to hack into the Wemo Switch and IP Camera.An external attacker would be able to use the camera and see whether the Smart Home was occupied.</a:t>
            </a:r>
            <a:endParaRPr sz="1400">
              <a:solidFill>
                <a:schemeClr val="dk1"/>
              </a:solidFill>
            </a:endParaRPr>
          </a:p>
          <a:p>
            <a:pPr indent="0" lvl="0" marL="0" rtl="0" algn="just">
              <a:spcBef>
                <a:spcPts val="400"/>
              </a:spcBef>
              <a:spcAft>
                <a:spcPts val="0"/>
              </a:spcAft>
              <a:buNone/>
            </a:pPr>
            <a:r>
              <a:t/>
            </a:r>
            <a:endParaRPr sz="1400">
              <a:solidFill>
                <a:schemeClr val="dk1"/>
              </a:solidFill>
            </a:endParaRPr>
          </a:p>
          <a:p>
            <a:pPr indent="0" lvl="0" marL="0" rtl="0" algn="just">
              <a:spcBef>
                <a:spcPts val="400"/>
              </a:spcBef>
              <a:spcAft>
                <a:spcPts val="0"/>
              </a:spcAft>
              <a:buNone/>
            </a:pPr>
            <a:r>
              <a:rPr b="1" lang="en" sz="1400">
                <a:solidFill>
                  <a:schemeClr val="dk1"/>
                </a:solidFill>
              </a:rPr>
              <a:t>Prevention: </a:t>
            </a:r>
            <a:r>
              <a:rPr lang="en" sz="1400">
                <a:solidFill>
                  <a:schemeClr val="dk1"/>
                </a:solidFill>
              </a:rPr>
              <a:t>Using the flow-based analysis as depicted in the paper, the sequence of activity (SSDP scan followed by port-forwarding command followed by external access) is logged, and the potential malicious activity is flagged.</a:t>
            </a:r>
            <a:endParaRPr sz="1400">
              <a:solidFill>
                <a:schemeClr val="dk1"/>
              </a:solidFill>
            </a:endParaRPr>
          </a:p>
          <a:p>
            <a:pPr indent="0" lvl="0" marL="0" rtl="0" algn="just">
              <a:spcBef>
                <a:spcPts val="400"/>
              </a:spcBef>
              <a:spcAft>
                <a:spcPts val="0"/>
              </a:spcAft>
              <a:buNone/>
            </a:pPr>
            <a:r>
              <a:t/>
            </a:r>
            <a:endParaRPr sz="1400">
              <a:solidFill>
                <a:schemeClr val="dk1"/>
              </a:solidFill>
            </a:endParaRPr>
          </a:p>
          <a:p>
            <a:pPr indent="0" lvl="0" marL="0" rtl="0" algn="just">
              <a:spcBef>
                <a:spcPts val="400"/>
              </a:spcBef>
              <a:spcAft>
                <a:spcPts val="0"/>
              </a:spcAft>
              <a:buNone/>
            </a:pPr>
            <a:r>
              <a:t/>
            </a:r>
            <a:endParaRPr sz="1400">
              <a:solidFill>
                <a:schemeClr val="dk1"/>
              </a:solidFill>
            </a:endParaRPr>
          </a:p>
          <a:p>
            <a:pPr indent="0" lvl="0" marL="0" rtl="0" algn="just">
              <a:spcBef>
                <a:spcPts val="400"/>
              </a:spcBef>
              <a:spcAft>
                <a:spcPts val="0"/>
              </a:spcAft>
              <a:buNone/>
            </a:pPr>
            <a:r>
              <a:t/>
            </a:r>
            <a:endParaRPr sz="1400">
              <a:solidFill>
                <a:schemeClr val="dk1"/>
              </a:solidFill>
            </a:endParaRPr>
          </a:p>
          <a:p>
            <a:pPr indent="0" lvl="0" marL="914400" rtl="0" algn="just">
              <a:spcBef>
                <a:spcPts val="400"/>
              </a:spcBef>
              <a:spcAft>
                <a:spcPts val="0"/>
              </a:spcAft>
              <a:buNone/>
            </a:pPr>
            <a:r>
              <a:t/>
            </a:r>
            <a:endParaRPr sz="14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7"/>
          <p:cNvSpPr txBox="1"/>
          <p:nvPr>
            <p:ph idx="1" type="body"/>
          </p:nvPr>
        </p:nvSpPr>
        <p:spPr>
          <a:xfrm>
            <a:off x="304800" y="1120378"/>
            <a:ext cx="8229600" cy="4023000"/>
          </a:xfrm>
          <a:prstGeom prst="rect">
            <a:avLst/>
          </a:prstGeom>
        </p:spPr>
        <p:txBody>
          <a:bodyPr anchorCtr="0" anchor="t" bIns="34275" lIns="34275" spcFirstLastPara="1" rIns="34275" wrap="square" tIns="34275">
            <a:noAutofit/>
          </a:bodyPr>
          <a:lstStyle/>
          <a:p>
            <a:pPr indent="0" lvl="0" marL="0" rtl="0" algn="l">
              <a:spcBef>
                <a:spcPts val="400"/>
              </a:spcBef>
              <a:spcAft>
                <a:spcPts val="0"/>
              </a:spcAft>
              <a:buNone/>
            </a:pPr>
            <a:r>
              <a:rPr lang="en" sz="1400"/>
              <a:t>For implementation of the above given paper we tried and tested few of the leading SDN Controllers available in the market viz </a:t>
            </a:r>
            <a:r>
              <a:rPr b="1" i="1" lang="en" sz="1400"/>
              <a:t>POX, OpenVSwitch, OpenDaylight, Floodlight, Ryu Controller, ONOS.</a:t>
            </a:r>
            <a:endParaRPr b="1" i="1" sz="1400"/>
          </a:p>
          <a:p>
            <a:pPr indent="0" lvl="0" marL="0" rtl="0" algn="l">
              <a:spcBef>
                <a:spcPts val="400"/>
              </a:spcBef>
              <a:spcAft>
                <a:spcPts val="0"/>
              </a:spcAft>
              <a:buNone/>
            </a:pPr>
            <a:r>
              <a:t/>
            </a:r>
            <a:endParaRPr sz="1400"/>
          </a:p>
          <a:p>
            <a:pPr indent="0" lvl="0" marL="0" rtl="0" algn="l">
              <a:spcBef>
                <a:spcPts val="400"/>
              </a:spcBef>
              <a:spcAft>
                <a:spcPts val="0"/>
              </a:spcAft>
              <a:buNone/>
            </a:pPr>
            <a:r>
              <a:rPr lang="en" sz="1400"/>
              <a:t>We finally decided to move forward with </a:t>
            </a:r>
            <a:r>
              <a:rPr b="1" lang="en" sz="1400"/>
              <a:t>ONOS</a:t>
            </a:r>
            <a:r>
              <a:rPr lang="en" sz="1400"/>
              <a:t> ( </a:t>
            </a:r>
            <a:r>
              <a:rPr b="1" lang="en" sz="1400">
                <a:solidFill>
                  <a:srgbClr val="202122"/>
                </a:solidFill>
                <a:highlight>
                  <a:srgbClr val="FFFFFF"/>
                </a:highlight>
              </a:rPr>
              <a:t>Open Network Operating System ) </a:t>
            </a:r>
            <a:r>
              <a:rPr lang="en" sz="1400">
                <a:solidFill>
                  <a:srgbClr val="202122"/>
                </a:solidFill>
                <a:highlight>
                  <a:srgbClr val="FFFFFF"/>
                </a:highlight>
              </a:rPr>
              <a:t>as it was a lot simple to use,setup,implement.For the sake of uniformity also,since the author of the given paper has implemented this paper with the help of ONOS controller.</a:t>
            </a:r>
            <a:endParaRPr sz="1400">
              <a:solidFill>
                <a:srgbClr val="202122"/>
              </a:solidFill>
              <a:highlight>
                <a:srgbClr val="FFFFFF"/>
              </a:highlight>
            </a:endParaRPr>
          </a:p>
          <a:p>
            <a:pPr indent="0" lvl="0" marL="0" rtl="0" algn="l">
              <a:spcBef>
                <a:spcPts val="400"/>
              </a:spcBef>
              <a:spcAft>
                <a:spcPts val="0"/>
              </a:spcAft>
              <a:buNone/>
            </a:pPr>
            <a:r>
              <a:t/>
            </a:r>
            <a:endParaRPr sz="1400">
              <a:solidFill>
                <a:srgbClr val="202122"/>
              </a:solidFill>
              <a:highlight>
                <a:srgbClr val="FFFFFF"/>
              </a:highlight>
            </a:endParaRPr>
          </a:p>
          <a:p>
            <a:pPr indent="0" lvl="0" marL="0" rtl="0" algn="l">
              <a:spcBef>
                <a:spcPts val="400"/>
              </a:spcBef>
              <a:spcAft>
                <a:spcPts val="0"/>
              </a:spcAft>
              <a:buNone/>
            </a:pPr>
            <a:r>
              <a:rPr lang="en" sz="1400">
                <a:solidFill>
                  <a:srgbClr val="202122"/>
                </a:solidFill>
                <a:highlight>
                  <a:srgbClr val="FFFFFF"/>
                </a:highlight>
              </a:rPr>
              <a:t>For analyzing the packets captured in wireshark we are proposing to use </a:t>
            </a:r>
            <a:r>
              <a:rPr lang="en" sz="1400">
                <a:solidFill>
                  <a:srgbClr val="606C71"/>
                </a:solidFill>
              </a:rPr>
              <a:t> </a:t>
            </a:r>
            <a:r>
              <a:rPr b="1" lang="en" sz="1400"/>
              <a:t>scapy</a:t>
            </a:r>
            <a:r>
              <a:rPr lang="en" sz="1400"/>
              <a:t>, plus a few other modules </a:t>
            </a:r>
            <a:r>
              <a:rPr b="1" lang="en" sz="1400"/>
              <a:t>ssdp 1.0.1 &amp; UPnPy 1.1.8. </a:t>
            </a:r>
            <a:r>
              <a:rPr lang="en" sz="1400"/>
              <a:t>There are few other modules also that we will like to try out like </a:t>
            </a:r>
            <a:r>
              <a:rPr lang="en" sz="1400">
                <a:latin typeface="Helvetica Neue"/>
                <a:ea typeface="Helvetica Neue"/>
                <a:cs typeface="Helvetica Neue"/>
                <a:sym typeface="Helvetica Neue"/>
              </a:rPr>
              <a:t>pyshark and pycapfile.</a:t>
            </a:r>
            <a:endParaRPr sz="1400">
              <a:latin typeface="Helvetica Neue"/>
              <a:ea typeface="Helvetica Neue"/>
              <a:cs typeface="Helvetica Neue"/>
              <a:sym typeface="Helvetica Neue"/>
            </a:endParaRPr>
          </a:p>
          <a:p>
            <a:pPr indent="0" lvl="0" marL="0" rtl="0" algn="l">
              <a:spcBef>
                <a:spcPts val="400"/>
              </a:spcBef>
              <a:spcAft>
                <a:spcPts val="0"/>
              </a:spcAft>
              <a:buNone/>
            </a:pPr>
            <a:r>
              <a:t/>
            </a:r>
            <a:endParaRPr sz="1400">
              <a:latin typeface="Helvetica Neue"/>
              <a:ea typeface="Helvetica Neue"/>
              <a:cs typeface="Helvetica Neue"/>
              <a:sym typeface="Helvetica Neue"/>
            </a:endParaRPr>
          </a:p>
          <a:p>
            <a:pPr indent="0" lvl="0" marL="0" rtl="0" algn="l">
              <a:spcBef>
                <a:spcPts val="400"/>
              </a:spcBef>
              <a:spcAft>
                <a:spcPts val="0"/>
              </a:spcAft>
              <a:buNone/>
            </a:pPr>
            <a:r>
              <a:rPr lang="en" sz="1400">
                <a:solidFill>
                  <a:schemeClr val="dk1"/>
                </a:solidFill>
              </a:rPr>
              <a:t>If needed, specific </a:t>
            </a:r>
            <a:r>
              <a:rPr b="1" lang="en" sz="1400">
                <a:solidFill>
                  <a:srgbClr val="FF0000"/>
                </a:solidFill>
              </a:rPr>
              <a:t>network rules</a:t>
            </a:r>
            <a:r>
              <a:rPr lang="en" sz="1400">
                <a:solidFill>
                  <a:schemeClr val="dk1"/>
                </a:solidFill>
              </a:rPr>
              <a:t> will also be  setup by the SDN controller on the request of the analysis engine. E.g “responding to IoT devices that are accessed from the Internet. This may involve setting up subsequent rules ensuring not all data-plane traffic is forwarded to the analysis engine.”</a:t>
            </a:r>
            <a:endParaRPr sz="1400">
              <a:solidFill>
                <a:schemeClr val="dk1"/>
              </a:solidFill>
            </a:endParaRPr>
          </a:p>
          <a:p>
            <a:pPr indent="0" lvl="0" marL="0" rtl="0" algn="l">
              <a:spcBef>
                <a:spcPts val="400"/>
              </a:spcBef>
              <a:spcAft>
                <a:spcPts val="0"/>
              </a:spcAft>
              <a:buNone/>
            </a:pPr>
            <a:r>
              <a:t/>
            </a:r>
            <a:endParaRPr sz="1400">
              <a:latin typeface="Helvetica Neue"/>
              <a:ea typeface="Helvetica Neue"/>
              <a:cs typeface="Helvetica Neue"/>
              <a:sym typeface="Helvetica Neue"/>
            </a:endParaRPr>
          </a:p>
          <a:p>
            <a:pPr indent="0" lvl="0" marL="0" rtl="0" algn="l">
              <a:spcBef>
                <a:spcPts val="400"/>
              </a:spcBef>
              <a:spcAft>
                <a:spcPts val="0"/>
              </a:spcAft>
              <a:buNone/>
            </a:pPr>
            <a:r>
              <a:t/>
            </a:r>
            <a:endParaRPr sz="1400"/>
          </a:p>
          <a:p>
            <a:pPr indent="0" lvl="0" marL="0" rtl="0" algn="l">
              <a:spcBef>
                <a:spcPts val="400"/>
              </a:spcBef>
              <a:spcAft>
                <a:spcPts val="0"/>
              </a:spcAft>
              <a:buNone/>
            </a:pPr>
            <a:r>
              <a:t/>
            </a:r>
            <a:endParaRPr sz="1400">
              <a:solidFill>
                <a:srgbClr val="606C71"/>
              </a:solidFill>
              <a:latin typeface="Helvetica Neue"/>
              <a:ea typeface="Helvetica Neue"/>
              <a:cs typeface="Helvetica Neue"/>
              <a:sym typeface="Helvetica Neue"/>
            </a:endParaRPr>
          </a:p>
        </p:txBody>
      </p:sp>
      <p:sp>
        <p:nvSpPr>
          <p:cNvPr id="173" name="Google Shape;173;p27"/>
          <p:cNvSpPr txBox="1"/>
          <p:nvPr>
            <p:ph idx="4294967295" type="body"/>
          </p:nvPr>
        </p:nvSpPr>
        <p:spPr>
          <a:xfrm>
            <a:off x="723150" y="54925"/>
            <a:ext cx="6324600" cy="857400"/>
          </a:xfrm>
          <a:prstGeom prst="rect">
            <a:avLst/>
          </a:prstGeom>
          <a:effectLst>
            <a:outerShdw blurRad="57150" rotWithShape="0" algn="bl" dir="5400000" dist="19050">
              <a:srgbClr val="000000">
                <a:alpha val="50000"/>
              </a:srgbClr>
            </a:outerShdw>
          </a:effectLst>
        </p:spPr>
        <p:txBody>
          <a:bodyPr anchorCtr="0" anchor="t" bIns="34275" lIns="34275" spcFirstLastPara="1" rIns="34275" wrap="square" tIns="34275">
            <a:normAutofit/>
          </a:bodyPr>
          <a:lstStyle/>
          <a:p>
            <a:pPr indent="0" lvl="0" marL="0" rtl="0" algn="l">
              <a:spcBef>
                <a:spcPts val="500"/>
              </a:spcBef>
              <a:spcAft>
                <a:spcPts val="0"/>
              </a:spcAft>
              <a:buNone/>
            </a:pPr>
            <a:r>
              <a:rPr lang="en"/>
              <a:t>Work Proposal</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8"/>
          <p:cNvSpPr txBox="1"/>
          <p:nvPr>
            <p:ph idx="1" type="body"/>
          </p:nvPr>
        </p:nvSpPr>
        <p:spPr>
          <a:xfrm>
            <a:off x="304800" y="1120375"/>
            <a:ext cx="8490900" cy="4023000"/>
          </a:xfrm>
          <a:prstGeom prst="rect">
            <a:avLst/>
          </a:prstGeom>
        </p:spPr>
        <p:txBody>
          <a:bodyPr anchorCtr="0" anchor="t" bIns="34275" lIns="34275" spcFirstLastPara="1" rIns="34275" wrap="square" tIns="34275">
            <a:normAutofit/>
          </a:bodyPr>
          <a:lstStyle/>
          <a:p>
            <a:pPr indent="-317500" lvl="0" marL="457200" rtl="0" algn="l">
              <a:spcBef>
                <a:spcPts val="400"/>
              </a:spcBef>
              <a:spcAft>
                <a:spcPts val="0"/>
              </a:spcAft>
              <a:buSzPts val="1400"/>
              <a:buChar char="●"/>
            </a:pPr>
            <a:r>
              <a:rPr lang="en" sz="1400"/>
              <a:t>For the practical implementation of the project we are proposing a 3-Layer Plan</a:t>
            </a:r>
            <a:endParaRPr sz="1400"/>
          </a:p>
          <a:p>
            <a:pPr indent="0" lvl="0" marL="457200" rtl="0" algn="l">
              <a:spcBef>
                <a:spcPts val="400"/>
              </a:spcBef>
              <a:spcAft>
                <a:spcPts val="0"/>
              </a:spcAft>
              <a:buNone/>
            </a:pPr>
            <a:r>
              <a:t/>
            </a:r>
            <a:endParaRPr sz="1400"/>
          </a:p>
          <a:p>
            <a:pPr indent="0" lvl="0" marL="457200" rtl="0" algn="l">
              <a:spcBef>
                <a:spcPts val="400"/>
              </a:spcBef>
              <a:spcAft>
                <a:spcPts val="0"/>
              </a:spcAft>
              <a:buNone/>
            </a:pPr>
            <a:r>
              <a:rPr b="1" lang="en" sz="1200"/>
              <a:t>Infrastructure Layer: </a:t>
            </a:r>
            <a:r>
              <a:rPr lang="en" sz="1200">
                <a:solidFill>
                  <a:srgbClr val="333333"/>
                </a:solidFill>
                <a:highlight>
                  <a:srgbClr val="FFFFFF"/>
                </a:highlight>
              </a:rPr>
              <a:t>A scaled-out architecture of mininet VM’s </a:t>
            </a:r>
            <a:endParaRPr sz="1200">
              <a:solidFill>
                <a:srgbClr val="333333"/>
              </a:solidFill>
              <a:highlight>
                <a:srgbClr val="FFFFFF"/>
              </a:highlight>
            </a:endParaRPr>
          </a:p>
          <a:p>
            <a:pPr indent="0" lvl="0" marL="457200" rtl="0" algn="l">
              <a:spcBef>
                <a:spcPts val="400"/>
              </a:spcBef>
              <a:spcAft>
                <a:spcPts val="0"/>
              </a:spcAft>
              <a:buNone/>
            </a:pPr>
            <a:r>
              <a:rPr lang="en" sz="1200">
                <a:solidFill>
                  <a:srgbClr val="333333"/>
                </a:solidFill>
                <a:highlight>
                  <a:srgbClr val="FFFFFF"/>
                </a:highlight>
              </a:rPr>
              <a:t>representing the “N” iot-devices controlled by a layer of switches and </a:t>
            </a:r>
            <a:endParaRPr sz="1200">
              <a:solidFill>
                <a:srgbClr val="333333"/>
              </a:solidFill>
              <a:highlight>
                <a:srgbClr val="FFFFFF"/>
              </a:highlight>
            </a:endParaRPr>
          </a:p>
          <a:p>
            <a:pPr indent="0" lvl="0" marL="457200" rtl="0" algn="l">
              <a:spcBef>
                <a:spcPts val="400"/>
              </a:spcBef>
              <a:spcAft>
                <a:spcPts val="0"/>
              </a:spcAft>
              <a:buNone/>
            </a:pPr>
            <a:r>
              <a:rPr lang="en" sz="1200">
                <a:solidFill>
                  <a:srgbClr val="333333"/>
                </a:solidFill>
                <a:highlight>
                  <a:srgbClr val="FFFFFF"/>
                </a:highlight>
              </a:rPr>
              <a:t>a SDN Controller.</a:t>
            </a:r>
            <a:endParaRPr sz="1200">
              <a:solidFill>
                <a:srgbClr val="333333"/>
              </a:solidFill>
              <a:highlight>
                <a:srgbClr val="FFFFFF"/>
              </a:highlight>
            </a:endParaRPr>
          </a:p>
          <a:p>
            <a:pPr indent="0" lvl="0" marL="457200" rtl="0" algn="l">
              <a:spcBef>
                <a:spcPts val="400"/>
              </a:spcBef>
              <a:spcAft>
                <a:spcPts val="0"/>
              </a:spcAft>
              <a:buNone/>
            </a:pPr>
            <a:r>
              <a:t/>
            </a:r>
            <a:endParaRPr sz="1200">
              <a:solidFill>
                <a:srgbClr val="333333"/>
              </a:solidFill>
              <a:highlight>
                <a:srgbClr val="FFFFFF"/>
              </a:highlight>
            </a:endParaRPr>
          </a:p>
          <a:p>
            <a:pPr indent="0" lvl="0" marL="457200" rtl="0" algn="l">
              <a:spcBef>
                <a:spcPts val="400"/>
              </a:spcBef>
              <a:spcAft>
                <a:spcPts val="0"/>
              </a:spcAft>
              <a:buNone/>
            </a:pPr>
            <a:r>
              <a:rPr b="1" lang="en" sz="1200">
                <a:solidFill>
                  <a:srgbClr val="333333"/>
                </a:solidFill>
                <a:highlight>
                  <a:srgbClr val="FFFFFF"/>
                </a:highlight>
              </a:rPr>
              <a:t>Control Layer: </a:t>
            </a:r>
            <a:r>
              <a:rPr lang="en" sz="1200">
                <a:solidFill>
                  <a:srgbClr val="333333"/>
                </a:solidFill>
                <a:highlight>
                  <a:srgbClr val="FFFFFF"/>
                </a:highlight>
              </a:rPr>
              <a:t>For our controller we are proposing to use </a:t>
            </a:r>
            <a:endParaRPr sz="1200">
              <a:solidFill>
                <a:srgbClr val="333333"/>
              </a:solidFill>
              <a:highlight>
                <a:srgbClr val="FFFFFF"/>
              </a:highlight>
            </a:endParaRPr>
          </a:p>
          <a:p>
            <a:pPr indent="0" lvl="0" marL="457200" rtl="0" algn="l">
              <a:spcBef>
                <a:spcPts val="400"/>
              </a:spcBef>
              <a:spcAft>
                <a:spcPts val="0"/>
              </a:spcAft>
              <a:buNone/>
            </a:pPr>
            <a:r>
              <a:rPr lang="en" sz="1200">
                <a:solidFill>
                  <a:srgbClr val="333333"/>
                </a:solidFill>
                <a:highlight>
                  <a:srgbClr val="FFFFFF"/>
                </a:highlight>
              </a:rPr>
              <a:t>Open Network Operating System (ONOS®)which  is one of the leading</a:t>
            </a:r>
            <a:endParaRPr sz="1200">
              <a:solidFill>
                <a:srgbClr val="333333"/>
              </a:solidFill>
              <a:highlight>
                <a:srgbClr val="FFFFFF"/>
              </a:highlight>
            </a:endParaRPr>
          </a:p>
          <a:p>
            <a:pPr indent="0" lvl="0" marL="457200" rtl="0" algn="l">
              <a:spcBef>
                <a:spcPts val="400"/>
              </a:spcBef>
              <a:spcAft>
                <a:spcPts val="0"/>
              </a:spcAft>
              <a:buNone/>
            </a:pPr>
            <a:r>
              <a:rPr lang="en" sz="1200">
                <a:solidFill>
                  <a:srgbClr val="333333"/>
                </a:solidFill>
                <a:highlight>
                  <a:srgbClr val="FFFFFF"/>
                </a:highlight>
              </a:rPr>
              <a:t>open source SDN controller for building next-generation </a:t>
            </a:r>
            <a:endParaRPr sz="1200">
              <a:solidFill>
                <a:srgbClr val="333333"/>
              </a:solidFill>
              <a:highlight>
                <a:srgbClr val="FFFFFF"/>
              </a:highlight>
            </a:endParaRPr>
          </a:p>
          <a:p>
            <a:pPr indent="0" lvl="0" marL="457200" rtl="0" algn="l">
              <a:spcBef>
                <a:spcPts val="400"/>
              </a:spcBef>
              <a:spcAft>
                <a:spcPts val="0"/>
              </a:spcAft>
              <a:buNone/>
            </a:pPr>
            <a:r>
              <a:rPr lang="en" sz="1200">
                <a:solidFill>
                  <a:srgbClr val="333333"/>
                </a:solidFill>
                <a:highlight>
                  <a:srgbClr val="FFFFFF"/>
                </a:highlight>
              </a:rPr>
              <a:t>SDN/NFV solutions.</a:t>
            </a:r>
            <a:endParaRPr sz="1200">
              <a:solidFill>
                <a:srgbClr val="333333"/>
              </a:solidFill>
              <a:highlight>
                <a:srgbClr val="FFFFFF"/>
              </a:highlight>
            </a:endParaRPr>
          </a:p>
          <a:p>
            <a:pPr indent="0" lvl="0" marL="457200" rtl="0" algn="l">
              <a:spcBef>
                <a:spcPts val="400"/>
              </a:spcBef>
              <a:spcAft>
                <a:spcPts val="0"/>
              </a:spcAft>
              <a:buNone/>
            </a:pPr>
            <a:r>
              <a:t/>
            </a:r>
            <a:endParaRPr sz="1200">
              <a:solidFill>
                <a:srgbClr val="333333"/>
              </a:solidFill>
              <a:highlight>
                <a:srgbClr val="FFFFFF"/>
              </a:highlight>
            </a:endParaRPr>
          </a:p>
          <a:p>
            <a:pPr indent="0" lvl="0" marL="457200" rtl="0" algn="l">
              <a:spcBef>
                <a:spcPts val="400"/>
              </a:spcBef>
              <a:spcAft>
                <a:spcPts val="0"/>
              </a:spcAft>
              <a:buNone/>
            </a:pPr>
            <a:r>
              <a:rPr b="1" lang="en" sz="1200">
                <a:solidFill>
                  <a:srgbClr val="333333"/>
                </a:solidFill>
                <a:highlight>
                  <a:srgbClr val="FFFFFF"/>
                </a:highlight>
              </a:rPr>
              <a:t>Application Layer: </a:t>
            </a:r>
            <a:r>
              <a:rPr lang="en" sz="1200">
                <a:solidFill>
                  <a:srgbClr val="333333"/>
                </a:solidFill>
                <a:highlight>
                  <a:srgbClr val="FFFFFF"/>
                </a:highlight>
              </a:rPr>
              <a:t>This controller will be responsible for doing the </a:t>
            </a:r>
            <a:endParaRPr sz="1200">
              <a:solidFill>
                <a:srgbClr val="333333"/>
              </a:solidFill>
              <a:highlight>
                <a:srgbClr val="FFFFFF"/>
              </a:highlight>
            </a:endParaRPr>
          </a:p>
          <a:p>
            <a:pPr indent="0" lvl="0" marL="457200" rtl="0" algn="l">
              <a:spcBef>
                <a:spcPts val="400"/>
              </a:spcBef>
              <a:spcAft>
                <a:spcPts val="0"/>
              </a:spcAft>
              <a:buNone/>
            </a:pPr>
            <a:r>
              <a:rPr lang="en" sz="1200">
                <a:solidFill>
                  <a:srgbClr val="333333"/>
                </a:solidFill>
                <a:highlight>
                  <a:srgbClr val="FFFFFF"/>
                </a:highlight>
              </a:rPr>
              <a:t>analysis of the traffic and determining if the network is compromised </a:t>
            </a:r>
            <a:endParaRPr sz="1200">
              <a:solidFill>
                <a:srgbClr val="333333"/>
              </a:solidFill>
              <a:highlight>
                <a:srgbClr val="FFFFFF"/>
              </a:highlight>
            </a:endParaRPr>
          </a:p>
          <a:p>
            <a:pPr indent="0" lvl="0" marL="457200" rtl="0" algn="l">
              <a:spcBef>
                <a:spcPts val="400"/>
              </a:spcBef>
              <a:spcAft>
                <a:spcPts val="0"/>
              </a:spcAft>
              <a:buNone/>
            </a:pPr>
            <a:r>
              <a:rPr lang="en" sz="1200">
                <a:solidFill>
                  <a:srgbClr val="333333"/>
                </a:solidFill>
                <a:highlight>
                  <a:srgbClr val="FFFFFF"/>
                </a:highlight>
              </a:rPr>
              <a:t>or not according to the paper.</a:t>
            </a:r>
            <a:endParaRPr sz="1200">
              <a:solidFill>
                <a:srgbClr val="333333"/>
              </a:solidFill>
              <a:highlight>
                <a:srgbClr val="FFFFFF"/>
              </a:highlight>
            </a:endParaRPr>
          </a:p>
          <a:p>
            <a:pPr indent="0" lvl="0" marL="457200" rtl="0" algn="l">
              <a:spcBef>
                <a:spcPts val="400"/>
              </a:spcBef>
              <a:spcAft>
                <a:spcPts val="0"/>
              </a:spcAft>
              <a:buNone/>
            </a:pPr>
            <a:r>
              <a:t/>
            </a:r>
            <a:endParaRPr b="1" sz="1200">
              <a:solidFill>
                <a:srgbClr val="333333"/>
              </a:solidFill>
              <a:highlight>
                <a:srgbClr val="FFFFFF"/>
              </a:highlight>
            </a:endParaRPr>
          </a:p>
          <a:p>
            <a:pPr indent="0" lvl="0" marL="457200" rtl="0" algn="l">
              <a:spcBef>
                <a:spcPts val="400"/>
              </a:spcBef>
              <a:spcAft>
                <a:spcPts val="0"/>
              </a:spcAft>
              <a:buNone/>
            </a:pPr>
            <a:r>
              <a:t/>
            </a:r>
            <a:endParaRPr sz="1200">
              <a:solidFill>
                <a:srgbClr val="333333"/>
              </a:solidFill>
              <a:highlight>
                <a:srgbClr val="FFFFFF"/>
              </a:highlight>
            </a:endParaRPr>
          </a:p>
        </p:txBody>
      </p:sp>
      <p:pic>
        <p:nvPicPr>
          <p:cNvPr id="179" name="Google Shape;179;p28"/>
          <p:cNvPicPr preferRelativeResize="0"/>
          <p:nvPr/>
        </p:nvPicPr>
        <p:blipFill>
          <a:blip r:embed="rId3">
            <a:alphaModFix/>
          </a:blip>
          <a:stretch>
            <a:fillRect/>
          </a:stretch>
        </p:blipFill>
        <p:spPr>
          <a:xfrm>
            <a:off x="5614025" y="1513225"/>
            <a:ext cx="3392575" cy="3055524"/>
          </a:xfrm>
          <a:prstGeom prst="rect">
            <a:avLst/>
          </a:prstGeom>
          <a:noFill/>
          <a:ln>
            <a:noFill/>
          </a:ln>
        </p:spPr>
      </p:pic>
      <p:sp>
        <p:nvSpPr>
          <p:cNvPr id="180" name="Google Shape;180;p28"/>
          <p:cNvSpPr txBox="1"/>
          <p:nvPr/>
        </p:nvSpPr>
        <p:spPr>
          <a:xfrm>
            <a:off x="6271200" y="4299575"/>
            <a:ext cx="2735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Sample Architecture Diagram</a:t>
            </a:r>
            <a:endParaRPr>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8"/>
          <p:cNvSpPr txBox="1"/>
          <p:nvPr>
            <p:ph idx="1" type="body"/>
          </p:nvPr>
        </p:nvSpPr>
        <p:spPr>
          <a:xfrm>
            <a:off x="304800" y="1120378"/>
            <a:ext cx="8229600" cy="4023000"/>
          </a:xfrm>
          <a:prstGeom prst="rect">
            <a:avLst/>
          </a:prstGeom>
        </p:spPr>
        <p:txBody>
          <a:bodyPr anchorCtr="0" anchor="t" bIns="34275" lIns="34275" spcFirstLastPara="1" rIns="34275" wrap="square" tIns="34275">
            <a:normAutofit/>
          </a:bodyPr>
          <a:lstStyle/>
          <a:p>
            <a:pPr indent="-355600" lvl="0" marL="457200" rtl="0" algn="l">
              <a:spcBef>
                <a:spcPts val="400"/>
              </a:spcBef>
              <a:spcAft>
                <a:spcPts val="0"/>
              </a:spcAft>
              <a:buSzPts val="2000"/>
              <a:buChar char="●"/>
            </a:pPr>
            <a:r>
              <a:rPr lang="en" sz="2000"/>
              <a:t>Large heterogeneity of IOT devices poses a formidable challenge for security as each of those have their own hardware,firmware &amp; software.</a:t>
            </a:r>
            <a:endParaRPr sz="2000"/>
          </a:p>
          <a:p>
            <a:pPr indent="-355600" lvl="0" marL="457200" rtl="0" algn="l">
              <a:spcBef>
                <a:spcPts val="0"/>
              </a:spcBef>
              <a:spcAft>
                <a:spcPts val="0"/>
              </a:spcAft>
              <a:buSzPts val="2000"/>
              <a:buChar char="●"/>
            </a:pPr>
            <a:r>
              <a:rPr lang="en" sz="2000"/>
              <a:t>Novel approach of moving the security solutions to network-level.</a:t>
            </a:r>
            <a:endParaRPr sz="2000"/>
          </a:p>
          <a:p>
            <a:pPr indent="-355600" lvl="0" marL="457200" rtl="0" algn="l">
              <a:spcBef>
                <a:spcPts val="0"/>
              </a:spcBef>
              <a:spcAft>
                <a:spcPts val="0"/>
              </a:spcAft>
              <a:buSzPts val="2000"/>
              <a:buChar char="●"/>
            </a:pPr>
            <a:r>
              <a:rPr lang="en" sz="2000"/>
              <a:t>Cost/Benefit tradeoff unclear since inspection of network traffic can involve significant costs that may be difficult to recover in a residential market.</a:t>
            </a:r>
            <a:endParaRPr sz="2000"/>
          </a:p>
          <a:p>
            <a:pPr indent="-355600" lvl="0" marL="457200" rtl="0" algn="l">
              <a:spcBef>
                <a:spcPts val="0"/>
              </a:spcBef>
              <a:spcAft>
                <a:spcPts val="0"/>
              </a:spcAft>
              <a:buSzPts val="2000"/>
              <a:buChar char="●"/>
            </a:pPr>
            <a:r>
              <a:rPr lang="en" sz="2000"/>
              <a:t>Paper deals with cost/benefit analysis of flow-level approach (that predominantly uses information about active flows in the network) against a packet-level approach (that looks into the content of the data packets) for securing smart-home IoT devices.</a:t>
            </a:r>
            <a:endParaRPr sz="2000"/>
          </a:p>
          <a:p>
            <a:pPr indent="0" lvl="0" marL="457200" rtl="0" algn="l">
              <a:spcBef>
                <a:spcPts val="400"/>
              </a:spcBef>
              <a:spcAft>
                <a:spcPts val="0"/>
              </a:spcAft>
              <a:buNone/>
            </a:pPr>
            <a:r>
              <a:t/>
            </a:r>
            <a:endParaRPr sz="1200"/>
          </a:p>
          <a:p>
            <a:pPr indent="0" lvl="0" marL="0" rtl="0" algn="l">
              <a:spcBef>
                <a:spcPts val="400"/>
              </a:spcBef>
              <a:spcAft>
                <a:spcPts val="0"/>
              </a:spcAft>
              <a:buNone/>
            </a:pPr>
            <a:r>
              <a:t/>
            </a:r>
            <a:endParaRPr sz="1200"/>
          </a:p>
        </p:txBody>
      </p:sp>
      <p:sp>
        <p:nvSpPr>
          <p:cNvPr id="114" name="Google Shape;114;p18"/>
          <p:cNvSpPr txBox="1"/>
          <p:nvPr>
            <p:ph idx="4294967295" type="body"/>
          </p:nvPr>
        </p:nvSpPr>
        <p:spPr>
          <a:xfrm>
            <a:off x="723150" y="54925"/>
            <a:ext cx="6324600" cy="857400"/>
          </a:xfrm>
          <a:prstGeom prst="rect">
            <a:avLst/>
          </a:prstGeom>
          <a:effectLst>
            <a:outerShdw blurRad="57150" rotWithShape="0" algn="bl" dir="5400000" dist="19050">
              <a:srgbClr val="000000">
                <a:alpha val="50000"/>
              </a:srgbClr>
            </a:outerShdw>
          </a:effectLst>
        </p:spPr>
        <p:txBody>
          <a:bodyPr anchorCtr="0" anchor="t" bIns="34275" lIns="34275" spcFirstLastPara="1" rIns="34275" wrap="square" tIns="34275">
            <a:normAutofit/>
          </a:bodyPr>
          <a:lstStyle/>
          <a:p>
            <a:pPr indent="0" lvl="0" marL="0" rtl="0" algn="l">
              <a:spcBef>
                <a:spcPts val="500"/>
              </a:spcBef>
              <a:spcAft>
                <a:spcPts val="0"/>
              </a:spcAft>
              <a:buNone/>
            </a:pPr>
            <a:r>
              <a:rPr lang="en"/>
              <a:t>INTRODUCTION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9"/>
          <p:cNvSpPr txBox="1"/>
          <p:nvPr>
            <p:ph idx="1" type="body"/>
          </p:nvPr>
        </p:nvSpPr>
        <p:spPr>
          <a:xfrm>
            <a:off x="290250" y="1003978"/>
            <a:ext cx="8229600" cy="4023000"/>
          </a:xfrm>
          <a:prstGeom prst="rect">
            <a:avLst/>
          </a:prstGeom>
        </p:spPr>
        <p:txBody>
          <a:bodyPr anchorCtr="0" anchor="t" bIns="34275" lIns="34275" spcFirstLastPara="1" rIns="34275" wrap="square" tIns="34275">
            <a:normAutofit lnSpcReduction="20000"/>
          </a:bodyPr>
          <a:lstStyle/>
          <a:p>
            <a:pPr indent="0" lvl="0" marL="0" rtl="0" algn="l">
              <a:spcBef>
                <a:spcPts val="400"/>
              </a:spcBef>
              <a:spcAft>
                <a:spcPts val="0"/>
              </a:spcAft>
              <a:buNone/>
            </a:pPr>
            <a:r>
              <a:rPr lang="en" sz="1490"/>
              <a:t>Types of IoT security:</a:t>
            </a:r>
            <a:endParaRPr sz="1490"/>
          </a:p>
          <a:p>
            <a:pPr indent="-323244" lvl="0" marL="457200" rtl="0" algn="l">
              <a:spcBef>
                <a:spcPts val="400"/>
              </a:spcBef>
              <a:spcAft>
                <a:spcPts val="0"/>
              </a:spcAft>
              <a:buSzPts val="1490"/>
              <a:buAutoNum type="arabicPeriod"/>
            </a:pPr>
            <a:r>
              <a:rPr lang="en" sz="1490"/>
              <a:t>Host-Based</a:t>
            </a:r>
            <a:endParaRPr sz="1490"/>
          </a:p>
          <a:p>
            <a:pPr indent="-323244" lvl="0" marL="457200" rtl="0" algn="l">
              <a:spcBef>
                <a:spcPts val="0"/>
              </a:spcBef>
              <a:spcAft>
                <a:spcPts val="0"/>
              </a:spcAft>
              <a:buSzPts val="1490"/>
              <a:buAutoNum type="arabicPeriod"/>
            </a:pPr>
            <a:r>
              <a:rPr lang="en" sz="1490"/>
              <a:t>Network-Based</a:t>
            </a:r>
            <a:endParaRPr sz="1490"/>
          </a:p>
          <a:p>
            <a:pPr indent="0" lvl="0" marL="0" rtl="0" algn="l">
              <a:spcBef>
                <a:spcPts val="400"/>
              </a:spcBef>
              <a:spcAft>
                <a:spcPts val="0"/>
              </a:spcAft>
              <a:buNone/>
            </a:pPr>
            <a:r>
              <a:t/>
            </a:r>
            <a:endParaRPr sz="1490"/>
          </a:p>
          <a:p>
            <a:pPr indent="0" lvl="0" marL="0" rtl="0" algn="l">
              <a:spcBef>
                <a:spcPts val="400"/>
              </a:spcBef>
              <a:spcAft>
                <a:spcPts val="0"/>
              </a:spcAft>
              <a:buNone/>
            </a:pPr>
            <a:r>
              <a:rPr b="1" lang="en" sz="1490"/>
              <a:t>Host-Based </a:t>
            </a:r>
            <a:r>
              <a:rPr lang="en" sz="1490"/>
              <a:t>:= These schemes embed security in the IoT device itself, either adapting existing security mechanisms, or developing new ones, to suit the resource constraints of IoT devices. </a:t>
            </a:r>
            <a:r>
              <a:rPr lang="en" sz="1490">
                <a:solidFill>
                  <a:srgbClr val="FF0000"/>
                </a:solidFill>
              </a:rPr>
              <a:t>Drawback</a:t>
            </a:r>
            <a:r>
              <a:rPr lang="en" sz="1490"/>
              <a:t>: The host-based devices are not only low on resources on IoT devices but also lack the motivation amongst vendors who often do not have the time,skills, resources, or financial incentives to embed security in the products.</a:t>
            </a:r>
            <a:endParaRPr sz="1490"/>
          </a:p>
          <a:p>
            <a:pPr indent="0" lvl="0" marL="0" rtl="0" algn="l">
              <a:spcBef>
                <a:spcPts val="400"/>
              </a:spcBef>
              <a:spcAft>
                <a:spcPts val="0"/>
              </a:spcAft>
              <a:buNone/>
            </a:pPr>
            <a:r>
              <a:t/>
            </a:r>
            <a:endParaRPr sz="1490"/>
          </a:p>
          <a:p>
            <a:pPr indent="0" lvl="0" marL="0" rtl="0" algn="l">
              <a:spcBef>
                <a:spcPts val="400"/>
              </a:spcBef>
              <a:spcAft>
                <a:spcPts val="0"/>
              </a:spcAft>
              <a:buNone/>
            </a:pPr>
            <a:r>
              <a:rPr b="1" lang="en" sz="1490"/>
              <a:t>Network-Based </a:t>
            </a:r>
            <a:r>
              <a:rPr lang="en" sz="1490"/>
              <a:t>:= The aforementioned scheme is better suited to the scale of massive deployment and can be used in diverse use-cases. </a:t>
            </a:r>
            <a:r>
              <a:rPr lang="en" sz="1490">
                <a:solidFill>
                  <a:schemeClr val="dk1"/>
                </a:solidFill>
              </a:rPr>
              <a:t>E.g “An architecture for secure end-to-end communication for IoT is proposed, that moves the expensive authentication and encryption operations out of the IoT device into an external entity with abundant resources. </a:t>
            </a:r>
            <a:endParaRPr sz="1490">
              <a:solidFill>
                <a:schemeClr val="dk1"/>
              </a:solidFill>
            </a:endParaRPr>
          </a:p>
          <a:p>
            <a:pPr indent="0" lvl="0" marL="0" rtl="0" algn="l">
              <a:spcBef>
                <a:spcPts val="400"/>
              </a:spcBef>
              <a:spcAft>
                <a:spcPts val="0"/>
              </a:spcAft>
              <a:buNone/>
            </a:pPr>
            <a:r>
              <a:rPr lang="en" sz="1490"/>
              <a:t>Examples include Philips Hue light bulb and Nest smoke-alarm which are currently using this scheme.</a:t>
            </a:r>
            <a:endParaRPr sz="1490"/>
          </a:p>
          <a:p>
            <a:pPr indent="0" lvl="0" marL="0" rtl="0" algn="l">
              <a:spcBef>
                <a:spcPts val="400"/>
              </a:spcBef>
              <a:spcAft>
                <a:spcPts val="0"/>
              </a:spcAft>
              <a:buClr>
                <a:schemeClr val="dk1"/>
              </a:buClr>
              <a:buSzPts val="1100"/>
              <a:buFont typeface="Arial"/>
              <a:buNone/>
            </a:pPr>
            <a:r>
              <a:t/>
            </a:r>
            <a:endParaRPr sz="1490"/>
          </a:p>
          <a:p>
            <a:pPr indent="0" lvl="0" marL="0" rtl="0" algn="l">
              <a:spcBef>
                <a:spcPts val="400"/>
              </a:spcBef>
              <a:spcAft>
                <a:spcPts val="0"/>
              </a:spcAft>
              <a:buNone/>
            </a:pPr>
            <a:r>
              <a:t/>
            </a:r>
            <a:endParaRPr sz="1200"/>
          </a:p>
          <a:p>
            <a:pPr indent="0" lvl="0" marL="0" rtl="0" algn="l">
              <a:spcBef>
                <a:spcPts val="400"/>
              </a:spcBef>
              <a:spcAft>
                <a:spcPts val="0"/>
              </a:spcAft>
              <a:buNone/>
            </a:pPr>
            <a:r>
              <a:t/>
            </a:r>
            <a:endParaRPr sz="1200"/>
          </a:p>
        </p:txBody>
      </p:sp>
      <p:sp>
        <p:nvSpPr>
          <p:cNvPr id="120" name="Google Shape;120;p19"/>
          <p:cNvSpPr txBox="1"/>
          <p:nvPr>
            <p:ph idx="4294967295" type="body"/>
          </p:nvPr>
        </p:nvSpPr>
        <p:spPr>
          <a:xfrm>
            <a:off x="723150" y="54925"/>
            <a:ext cx="6324600" cy="857400"/>
          </a:xfrm>
          <a:prstGeom prst="rect">
            <a:avLst/>
          </a:prstGeom>
          <a:effectLst>
            <a:outerShdw blurRad="57150" rotWithShape="0" algn="bl" dir="5400000" dist="19050">
              <a:srgbClr val="000000">
                <a:alpha val="50000"/>
              </a:srgbClr>
            </a:outerShdw>
          </a:effectLst>
        </p:spPr>
        <p:txBody>
          <a:bodyPr anchorCtr="0" anchor="t" bIns="34275" lIns="34275" spcFirstLastPara="1" rIns="34275" wrap="square" tIns="34275">
            <a:normAutofit/>
          </a:bodyPr>
          <a:lstStyle/>
          <a:p>
            <a:pPr indent="0" lvl="0" marL="0" rtl="0" algn="l">
              <a:spcBef>
                <a:spcPts val="500"/>
              </a:spcBef>
              <a:spcAft>
                <a:spcPts val="0"/>
              </a:spcAft>
              <a:buNone/>
            </a:pPr>
            <a:r>
              <a:rPr lang="en"/>
              <a:t>Background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0"/>
          <p:cNvSpPr txBox="1"/>
          <p:nvPr>
            <p:ph idx="1" type="body"/>
          </p:nvPr>
        </p:nvSpPr>
        <p:spPr>
          <a:xfrm>
            <a:off x="153150" y="1033800"/>
            <a:ext cx="8445000" cy="3836700"/>
          </a:xfrm>
          <a:prstGeom prst="rect">
            <a:avLst/>
          </a:prstGeom>
        </p:spPr>
        <p:txBody>
          <a:bodyPr anchorCtr="0" anchor="t" bIns="34275" lIns="34275" spcFirstLastPara="1" rIns="34275" wrap="square" tIns="34275">
            <a:normAutofit lnSpcReduction="20000"/>
          </a:bodyPr>
          <a:lstStyle/>
          <a:p>
            <a:pPr indent="0" lvl="0" marL="0" rtl="0" algn="l">
              <a:spcBef>
                <a:spcPts val="400"/>
              </a:spcBef>
              <a:spcAft>
                <a:spcPts val="0"/>
              </a:spcAft>
              <a:buClr>
                <a:schemeClr val="dk1"/>
              </a:buClr>
              <a:buSzPts val="1100"/>
              <a:buFont typeface="Arial"/>
              <a:buNone/>
            </a:pPr>
            <a:r>
              <a:rPr lang="en" sz="1200"/>
              <a:t>-</a:t>
            </a:r>
            <a:r>
              <a:rPr lang="en" sz="1300"/>
              <a:t>The main objective of SDN is to break the</a:t>
            </a:r>
            <a:endParaRPr sz="1300"/>
          </a:p>
          <a:p>
            <a:pPr indent="0" lvl="0" marL="0" rtl="0" algn="l">
              <a:spcBef>
                <a:spcPts val="400"/>
              </a:spcBef>
              <a:spcAft>
                <a:spcPts val="0"/>
              </a:spcAft>
              <a:buClr>
                <a:schemeClr val="dk1"/>
              </a:buClr>
              <a:buSzPts val="1100"/>
              <a:buFont typeface="Arial"/>
              <a:buNone/>
            </a:pPr>
            <a:r>
              <a:rPr lang="en" sz="1300"/>
              <a:t>tight relation between the hardware and</a:t>
            </a:r>
            <a:endParaRPr sz="1300"/>
          </a:p>
          <a:p>
            <a:pPr indent="0" lvl="0" marL="0" rtl="0" algn="l">
              <a:spcBef>
                <a:spcPts val="400"/>
              </a:spcBef>
              <a:spcAft>
                <a:spcPts val="0"/>
              </a:spcAft>
              <a:buClr>
                <a:schemeClr val="dk1"/>
              </a:buClr>
              <a:buSzPts val="1100"/>
              <a:buFont typeface="Arial"/>
              <a:buNone/>
            </a:pPr>
            <a:r>
              <a:rPr lang="en" sz="1300"/>
              <a:t>software by decoupling the control plane</a:t>
            </a:r>
            <a:endParaRPr sz="1300"/>
          </a:p>
          <a:p>
            <a:pPr indent="0" lvl="0" marL="0" rtl="0" algn="l">
              <a:spcBef>
                <a:spcPts val="400"/>
              </a:spcBef>
              <a:spcAft>
                <a:spcPts val="0"/>
              </a:spcAft>
              <a:buNone/>
            </a:pPr>
            <a:r>
              <a:rPr lang="en" sz="1300"/>
              <a:t>from the data plane.</a:t>
            </a:r>
            <a:endParaRPr sz="1300"/>
          </a:p>
          <a:p>
            <a:pPr indent="0" lvl="0" marL="0" rtl="0" algn="l">
              <a:spcBef>
                <a:spcPts val="400"/>
              </a:spcBef>
              <a:spcAft>
                <a:spcPts val="0"/>
              </a:spcAft>
              <a:buNone/>
            </a:pPr>
            <a:r>
              <a:rPr lang="en" sz="1300"/>
              <a:t>-SDN takes the network operating systems</a:t>
            </a:r>
            <a:endParaRPr sz="1300"/>
          </a:p>
          <a:p>
            <a:pPr indent="0" lvl="0" marL="0" rtl="0" algn="l">
              <a:spcBef>
                <a:spcPts val="400"/>
              </a:spcBef>
              <a:spcAft>
                <a:spcPts val="0"/>
              </a:spcAft>
              <a:buClr>
                <a:schemeClr val="dk1"/>
              </a:buClr>
              <a:buSzPts val="1100"/>
              <a:buFont typeface="Arial"/>
              <a:buNone/>
            </a:pPr>
            <a:r>
              <a:rPr lang="en" sz="1300"/>
              <a:t>out of the data plane and consolidates</a:t>
            </a:r>
            <a:endParaRPr sz="1300"/>
          </a:p>
          <a:p>
            <a:pPr indent="0" lvl="0" marL="0" rtl="0" algn="l">
              <a:spcBef>
                <a:spcPts val="400"/>
              </a:spcBef>
              <a:spcAft>
                <a:spcPts val="0"/>
              </a:spcAft>
              <a:buNone/>
            </a:pPr>
            <a:r>
              <a:rPr lang="en" sz="1300"/>
              <a:t>them into the centralized control plane(SDN</a:t>
            </a:r>
            <a:endParaRPr sz="1300"/>
          </a:p>
          <a:p>
            <a:pPr indent="0" lvl="0" marL="0" rtl="0" algn="l">
              <a:spcBef>
                <a:spcPts val="400"/>
              </a:spcBef>
              <a:spcAft>
                <a:spcPts val="0"/>
              </a:spcAft>
              <a:buNone/>
            </a:pPr>
            <a:r>
              <a:rPr lang="en" sz="1300"/>
              <a:t>CONTROLLER)</a:t>
            </a:r>
            <a:endParaRPr sz="1300"/>
          </a:p>
          <a:p>
            <a:pPr indent="0" lvl="0" marL="0" rtl="0" algn="l">
              <a:spcBef>
                <a:spcPts val="400"/>
              </a:spcBef>
              <a:spcAft>
                <a:spcPts val="0"/>
              </a:spcAft>
              <a:buNone/>
            </a:pPr>
            <a:r>
              <a:rPr lang="en" sz="1300"/>
              <a:t>-SDN Rest API is used to communicate</a:t>
            </a:r>
            <a:endParaRPr sz="1300"/>
          </a:p>
          <a:p>
            <a:pPr indent="0" lvl="0" marL="0" rtl="0" algn="l">
              <a:spcBef>
                <a:spcPts val="400"/>
              </a:spcBef>
              <a:spcAft>
                <a:spcPts val="0"/>
              </a:spcAft>
              <a:buClr>
                <a:schemeClr val="dk1"/>
              </a:buClr>
              <a:buSzPts val="1100"/>
              <a:buFont typeface="Arial"/>
              <a:buNone/>
            </a:pPr>
            <a:r>
              <a:rPr lang="en" sz="1300"/>
              <a:t>between the SDN Controller and the</a:t>
            </a:r>
            <a:endParaRPr sz="1300"/>
          </a:p>
          <a:p>
            <a:pPr indent="0" lvl="0" marL="0" rtl="0" algn="l">
              <a:spcBef>
                <a:spcPts val="400"/>
              </a:spcBef>
              <a:spcAft>
                <a:spcPts val="0"/>
              </a:spcAft>
              <a:buClr>
                <a:schemeClr val="dk1"/>
              </a:buClr>
              <a:buSzPts val="1100"/>
              <a:buFont typeface="Arial"/>
              <a:buNone/>
            </a:pPr>
            <a:r>
              <a:rPr lang="en" sz="1300"/>
              <a:t>services and applications running over</a:t>
            </a:r>
            <a:endParaRPr sz="1300"/>
          </a:p>
          <a:p>
            <a:pPr indent="0" lvl="0" marL="0" rtl="0" algn="l">
              <a:spcBef>
                <a:spcPts val="400"/>
              </a:spcBef>
              <a:spcAft>
                <a:spcPts val="0"/>
              </a:spcAft>
              <a:buNone/>
            </a:pPr>
            <a:r>
              <a:rPr lang="en" sz="1300"/>
              <a:t>the network.</a:t>
            </a:r>
            <a:endParaRPr sz="1300"/>
          </a:p>
          <a:p>
            <a:pPr indent="0" lvl="0" marL="0" rtl="0" algn="l">
              <a:spcBef>
                <a:spcPts val="400"/>
              </a:spcBef>
              <a:spcAft>
                <a:spcPts val="0"/>
              </a:spcAft>
              <a:buNone/>
            </a:pPr>
            <a:r>
              <a:rPr lang="en" sz="1300"/>
              <a:t>-The northbound APIs can be used to</a:t>
            </a:r>
            <a:endParaRPr sz="1300"/>
          </a:p>
          <a:p>
            <a:pPr indent="0" lvl="0" marL="0" rtl="0" algn="l">
              <a:spcBef>
                <a:spcPts val="400"/>
              </a:spcBef>
              <a:spcAft>
                <a:spcPts val="0"/>
              </a:spcAft>
              <a:buClr>
                <a:schemeClr val="dk1"/>
              </a:buClr>
              <a:buSzPts val="1100"/>
              <a:buFont typeface="Arial"/>
              <a:buNone/>
            </a:pPr>
            <a:r>
              <a:rPr lang="en" sz="1300"/>
              <a:t>facilitate innovation and enable efficient</a:t>
            </a:r>
            <a:endParaRPr sz="1300"/>
          </a:p>
          <a:p>
            <a:pPr indent="0" lvl="0" marL="0" rtl="0" algn="l">
              <a:spcBef>
                <a:spcPts val="400"/>
              </a:spcBef>
              <a:spcAft>
                <a:spcPts val="0"/>
              </a:spcAft>
              <a:buClr>
                <a:schemeClr val="dk1"/>
              </a:buClr>
              <a:buSzPts val="1100"/>
              <a:buFont typeface="Arial"/>
              <a:buNone/>
            </a:pPr>
            <a:r>
              <a:rPr lang="en" sz="1300"/>
              <a:t>orchestration and automation of the</a:t>
            </a:r>
            <a:endParaRPr sz="1300"/>
          </a:p>
          <a:p>
            <a:pPr indent="0" lvl="0" marL="0" rtl="0" algn="l">
              <a:spcBef>
                <a:spcPts val="400"/>
              </a:spcBef>
              <a:spcAft>
                <a:spcPts val="0"/>
              </a:spcAft>
              <a:buClr>
                <a:schemeClr val="dk1"/>
              </a:buClr>
              <a:buSzPts val="1100"/>
              <a:buFont typeface="Arial"/>
              <a:buNone/>
            </a:pPr>
            <a:r>
              <a:rPr lang="en" sz="1300"/>
              <a:t>network to align with the needs of</a:t>
            </a:r>
            <a:endParaRPr sz="1300"/>
          </a:p>
          <a:p>
            <a:pPr indent="0" lvl="0" marL="0" rtl="0" algn="l">
              <a:spcBef>
                <a:spcPts val="400"/>
              </a:spcBef>
              <a:spcAft>
                <a:spcPts val="0"/>
              </a:spcAft>
              <a:buClr>
                <a:schemeClr val="dk1"/>
              </a:buClr>
              <a:buSzPts val="1100"/>
              <a:buFont typeface="Arial"/>
              <a:buNone/>
            </a:pPr>
            <a:r>
              <a:rPr lang="en" sz="1300"/>
              <a:t>different applications via SDN network</a:t>
            </a:r>
            <a:endParaRPr sz="1300"/>
          </a:p>
          <a:p>
            <a:pPr indent="0" lvl="0" marL="0" rtl="0" algn="l">
              <a:spcBef>
                <a:spcPts val="400"/>
              </a:spcBef>
              <a:spcAft>
                <a:spcPts val="0"/>
              </a:spcAft>
              <a:buNone/>
            </a:pPr>
            <a:r>
              <a:rPr lang="en" sz="1300"/>
              <a:t>programmability.</a:t>
            </a:r>
            <a:endParaRPr sz="1300"/>
          </a:p>
        </p:txBody>
      </p:sp>
      <p:sp>
        <p:nvSpPr>
          <p:cNvPr id="126" name="Google Shape;126;p20"/>
          <p:cNvSpPr txBox="1"/>
          <p:nvPr/>
        </p:nvSpPr>
        <p:spPr>
          <a:xfrm>
            <a:off x="970000" y="497750"/>
            <a:ext cx="142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pic>
        <p:nvPicPr>
          <p:cNvPr id="127" name="Google Shape;127;p20"/>
          <p:cNvPicPr preferRelativeResize="0"/>
          <p:nvPr/>
        </p:nvPicPr>
        <p:blipFill>
          <a:blip r:embed="rId3">
            <a:alphaModFix/>
          </a:blip>
          <a:stretch>
            <a:fillRect/>
          </a:stretch>
        </p:blipFill>
        <p:spPr>
          <a:xfrm>
            <a:off x="3357375" y="1135900"/>
            <a:ext cx="5525701" cy="3734600"/>
          </a:xfrm>
          <a:prstGeom prst="rect">
            <a:avLst/>
          </a:prstGeom>
          <a:noFill/>
          <a:ln>
            <a:noFill/>
          </a:ln>
        </p:spPr>
      </p:pic>
      <p:sp>
        <p:nvSpPr>
          <p:cNvPr id="128" name="Google Shape;128;p20"/>
          <p:cNvSpPr txBox="1"/>
          <p:nvPr/>
        </p:nvSpPr>
        <p:spPr>
          <a:xfrm>
            <a:off x="357375" y="268025"/>
            <a:ext cx="3000000" cy="554100"/>
          </a:xfrm>
          <a:prstGeom prst="rect">
            <a:avLst/>
          </a:prstGeom>
          <a:noFill/>
          <a:ln>
            <a:noFill/>
          </a:ln>
        </p:spPr>
        <p:txBody>
          <a:bodyPr anchorCtr="0" anchor="t" bIns="91425" lIns="91425" spcFirstLastPara="1" rIns="91425" wrap="square" tIns="91425">
            <a:spAutoFit/>
          </a:bodyPr>
          <a:lstStyle/>
          <a:p>
            <a:pPr indent="0" lvl="0" marL="0" rtl="0" algn="l">
              <a:spcBef>
                <a:spcPts val="500"/>
              </a:spcBef>
              <a:spcAft>
                <a:spcPts val="0"/>
              </a:spcAft>
              <a:buNone/>
            </a:pPr>
            <a:r>
              <a:rPr lang="en" sz="2400">
                <a:solidFill>
                  <a:schemeClr val="dk1"/>
                </a:solidFill>
                <a:latin typeface="Calibri"/>
                <a:ea typeface="Calibri"/>
                <a:cs typeface="Calibri"/>
                <a:sym typeface="Calibri"/>
              </a:rPr>
              <a:t>What is SDN?</a:t>
            </a:r>
            <a:endParaRPr sz="24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1"/>
          <p:cNvSpPr txBox="1"/>
          <p:nvPr>
            <p:ph idx="1" type="body"/>
          </p:nvPr>
        </p:nvSpPr>
        <p:spPr>
          <a:xfrm>
            <a:off x="304800" y="1120378"/>
            <a:ext cx="8229600" cy="4023000"/>
          </a:xfrm>
          <a:prstGeom prst="rect">
            <a:avLst/>
          </a:prstGeom>
        </p:spPr>
        <p:txBody>
          <a:bodyPr anchorCtr="0" anchor="t" bIns="34275" lIns="34275" spcFirstLastPara="1" rIns="34275" wrap="square" tIns="34275">
            <a:normAutofit/>
          </a:bodyPr>
          <a:lstStyle/>
          <a:p>
            <a:pPr indent="0" lvl="0" marL="0" rtl="0" algn="l">
              <a:spcBef>
                <a:spcPts val="400"/>
              </a:spcBef>
              <a:spcAft>
                <a:spcPts val="0"/>
              </a:spcAft>
              <a:buNone/>
            </a:pPr>
            <a:r>
              <a:t/>
            </a:r>
            <a:endParaRPr/>
          </a:p>
        </p:txBody>
      </p:sp>
      <p:pic>
        <p:nvPicPr>
          <p:cNvPr id="134" name="Google Shape;134;p21"/>
          <p:cNvPicPr preferRelativeResize="0"/>
          <p:nvPr/>
        </p:nvPicPr>
        <p:blipFill>
          <a:blip r:embed="rId3">
            <a:alphaModFix/>
          </a:blip>
          <a:stretch>
            <a:fillRect/>
          </a:stretch>
        </p:blipFill>
        <p:spPr>
          <a:xfrm>
            <a:off x="268750" y="1110375"/>
            <a:ext cx="8229600" cy="3731550"/>
          </a:xfrm>
          <a:prstGeom prst="rect">
            <a:avLst/>
          </a:prstGeom>
          <a:noFill/>
          <a:ln>
            <a:noFill/>
          </a:ln>
        </p:spPr>
      </p:pic>
      <p:sp>
        <p:nvSpPr>
          <p:cNvPr id="135" name="Google Shape;135;p21"/>
          <p:cNvSpPr txBox="1"/>
          <p:nvPr/>
        </p:nvSpPr>
        <p:spPr>
          <a:xfrm>
            <a:off x="165925" y="293550"/>
            <a:ext cx="3000000" cy="554100"/>
          </a:xfrm>
          <a:prstGeom prst="rect">
            <a:avLst/>
          </a:prstGeom>
          <a:noFill/>
          <a:ln>
            <a:noFill/>
          </a:ln>
        </p:spPr>
        <p:txBody>
          <a:bodyPr anchorCtr="0" anchor="t" bIns="91425" lIns="91425" spcFirstLastPara="1" rIns="91425" wrap="square" tIns="91425">
            <a:spAutoFit/>
          </a:bodyPr>
          <a:lstStyle/>
          <a:p>
            <a:pPr indent="0" lvl="0" marL="0" rtl="0" algn="l">
              <a:spcBef>
                <a:spcPts val="500"/>
              </a:spcBef>
              <a:spcAft>
                <a:spcPts val="0"/>
              </a:spcAft>
              <a:buNone/>
            </a:pPr>
            <a:r>
              <a:rPr lang="en" sz="2400">
                <a:solidFill>
                  <a:schemeClr val="dk1"/>
                </a:solidFill>
                <a:latin typeface="Calibri"/>
                <a:ea typeface="Calibri"/>
                <a:cs typeface="Calibri"/>
                <a:sym typeface="Calibri"/>
              </a:rPr>
              <a:t>Flow table</a:t>
            </a:r>
            <a:endParaRPr sz="24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2"/>
          <p:cNvSpPr txBox="1"/>
          <p:nvPr>
            <p:ph idx="1" type="body"/>
          </p:nvPr>
        </p:nvSpPr>
        <p:spPr>
          <a:xfrm>
            <a:off x="304800" y="1120375"/>
            <a:ext cx="8229600" cy="3729600"/>
          </a:xfrm>
          <a:prstGeom prst="rect">
            <a:avLst/>
          </a:prstGeom>
        </p:spPr>
        <p:txBody>
          <a:bodyPr anchorCtr="0" anchor="t" bIns="34275" lIns="34275" spcFirstLastPara="1" rIns="34275" wrap="square" tIns="34275">
            <a:normAutofit/>
          </a:bodyPr>
          <a:lstStyle/>
          <a:p>
            <a:pPr indent="0" lvl="0" marL="0" rtl="0" algn="l">
              <a:spcBef>
                <a:spcPts val="400"/>
              </a:spcBef>
              <a:spcAft>
                <a:spcPts val="0"/>
              </a:spcAft>
              <a:buNone/>
            </a:pPr>
            <a:r>
              <a:rPr lang="en" sz="1250">
                <a:solidFill>
                  <a:schemeClr val="dk1"/>
                </a:solidFill>
              </a:rPr>
              <a:t>I</a:t>
            </a:r>
            <a:r>
              <a:rPr lang="en" sz="1350">
                <a:solidFill>
                  <a:schemeClr val="dk1"/>
                </a:solidFill>
              </a:rPr>
              <a:t>n SDN, forwarding entities are referred to as OpenFlow switches and all forwarding decisions are flow-based instead of destination-based as used in the legacy traditional network. An OpenFlow switch contains a flow table with a logical data structure where packets are processed based on a list of prioritizing entries. A flow table can store a set of flow entries made of 15 field tuples.some of the fields are optional but matching fields, action, statistical counter, priority, and timeout mechanism are commonly used. Matching fields are used to match packet meta information such as(medium access control (MAC) source and destination address, ethernet type, internet protocol (IP)source and destination address). These fields can be specified as either exact-match or wildcard-match entries</a:t>
            </a:r>
            <a:endParaRPr sz="1350">
              <a:solidFill>
                <a:schemeClr val="dk1"/>
              </a:solidFill>
            </a:endParaRPr>
          </a:p>
          <a:p>
            <a:pPr indent="0" lvl="0" marL="0" rtl="0" algn="l">
              <a:spcBef>
                <a:spcPts val="400"/>
              </a:spcBef>
              <a:spcAft>
                <a:spcPts val="0"/>
              </a:spcAft>
              <a:buNone/>
            </a:pPr>
            <a:r>
              <a:t/>
            </a:r>
            <a:endParaRPr sz="1450">
              <a:solidFill>
                <a:schemeClr val="dk1"/>
              </a:solidFill>
            </a:endParaRPr>
          </a:p>
          <a:p>
            <a:pPr indent="0" lvl="0" marL="0" rtl="0" algn="l">
              <a:spcBef>
                <a:spcPts val="400"/>
              </a:spcBef>
              <a:spcAft>
                <a:spcPts val="0"/>
              </a:spcAft>
              <a:buNone/>
            </a:pPr>
            <a:r>
              <a:rPr lang="en" sz="1350">
                <a:solidFill>
                  <a:schemeClr val="dk1"/>
                </a:solidFill>
              </a:rPr>
              <a:t>Wildcard matching entries are assigned with priorities, if multiple packets match multiple wildcards flow the higher priority is the final match. Exact match is usually assigned a higher priority than wildcard flows.If the packet could not match any flow, it will be forwarded to the controller or drop the packet.Other actions may be forward to specific switch port number. The flow lookup is compulsory for every incoming packet.</a:t>
            </a:r>
            <a:endParaRPr sz="135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3"/>
          <p:cNvSpPr txBox="1"/>
          <p:nvPr>
            <p:ph idx="1" type="body"/>
          </p:nvPr>
        </p:nvSpPr>
        <p:spPr>
          <a:xfrm>
            <a:off x="304800" y="1120378"/>
            <a:ext cx="8229600" cy="4023000"/>
          </a:xfrm>
          <a:prstGeom prst="rect">
            <a:avLst/>
          </a:prstGeom>
        </p:spPr>
        <p:txBody>
          <a:bodyPr anchorCtr="0" anchor="t" bIns="34275" lIns="34275" spcFirstLastPara="1" rIns="34275" wrap="square" tIns="34275">
            <a:normAutofit/>
          </a:bodyPr>
          <a:lstStyle/>
          <a:p>
            <a:pPr indent="-304800" lvl="0" marL="457200" rtl="0" algn="l">
              <a:spcBef>
                <a:spcPts val="400"/>
              </a:spcBef>
              <a:spcAft>
                <a:spcPts val="0"/>
              </a:spcAft>
              <a:buSzPts val="1200"/>
              <a:buChar char="●"/>
            </a:pPr>
            <a:r>
              <a:rPr lang="en" sz="1200"/>
              <a:t>Inspect only a tiny fraction of data-plane traffic, thereby limiting the processing cost and network bandwidth overheads.</a:t>
            </a:r>
            <a:endParaRPr sz="1200"/>
          </a:p>
          <a:p>
            <a:pPr indent="-304800" lvl="0" marL="457200" rtl="0" algn="l">
              <a:spcBef>
                <a:spcPts val="0"/>
              </a:spcBef>
              <a:spcAft>
                <a:spcPts val="0"/>
              </a:spcAft>
              <a:buSzPts val="1200"/>
              <a:buChar char="●"/>
            </a:pPr>
            <a:r>
              <a:rPr lang="en" sz="1200"/>
              <a:t>The flows are chosen dynamically and can be changed according to the vulnerabilities.</a:t>
            </a:r>
            <a:endParaRPr sz="1200"/>
          </a:p>
          <a:p>
            <a:pPr indent="-304800" lvl="0" marL="457200" rtl="0" algn="l">
              <a:spcBef>
                <a:spcPts val="0"/>
              </a:spcBef>
              <a:spcAft>
                <a:spcPts val="0"/>
              </a:spcAft>
              <a:buSzPts val="1200"/>
              <a:buChar char="●"/>
            </a:pPr>
            <a:r>
              <a:rPr lang="en" sz="1200"/>
              <a:t>The process flows are managed from cloud-based software, instead of embedding the processing unit into the home gateway that is difficult to maintain and upgrade like Edge Computing.</a:t>
            </a:r>
            <a:endParaRPr sz="1200"/>
          </a:p>
          <a:p>
            <a:pPr indent="0" lvl="0" marL="457200" rtl="0" algn="l">
              <a:spcBef>
                <a:spcPts val="400"/>
              </a:spcBef>
              <a:spcAft>
                <a:spcPts val="0"/>
              </a:spcAft>
              <a:buNone/>
            </a:pPr>
            <a:r>
              <a:t/>
            </a:r>
            <a:endParaRPr sz="1200"/>
          </a:p>
          <a:p>
            <a:pPr indent="0" lvl="0" marL="457200" rtl="0" algn="l">
              <a:spcBef>
                <a:spcPts val="400"/>
              </a:spcBef>
              <a:spcAft>
                <a:spcPts val="0"/>
              </a:spcAft>
              <a:buNone/>
            </a:pPr>
            <a:r>
              <a:t/>
            </a:r>
            <a:endParaRPr sz="1200"/>
          </a:p>
          <a:p>
            <a:pPr indent="0" lvl="0" marL="457200" rtl="0" algn="l">
              <a:spcBef>
                <a:spcPts val="400"/>
              </a:spcBef>
              <a:spcAft>
                <a:spcPts val="0"/>
              </a:spcAft>
              <a:buNone/>
            </a:pPr>
            <a:r>
              <a:t/>
            </a:r>
            <a:endParaRPr sz="1200"/>
          </a:p>
        </p:txBody>
      </p:sp>
      <p:sp>
        <p:nvSpPr>
          <p:cNvPr id="146" name="Google Shape;146;p23"/>
          <p:cNvSpPr txBox="1"/>
          <p:nvPr>
            <p:ph idx="4294967295" type="body"/>
          </p:nvPr>
        </p:nvSpPr>
        <p:spPr>
          <a:xfrm>
            <a:off x="723150" y="54925"/>
            <a:ext cx="6324600" cy="857400"/>
          </a:xfrm>
          <a:prstGeom prst="rect">
            <a:avLst/>
          </a:prstGeom>
          <a:effectLst>
            <a:outerShdw blurRad="57150" rotWithShape="0" algn="bl" dir="5400000" dist="19050">
              <a:srgbClr val="000000">
                <a:alpha val="50000"/>
              </a:srgbClr>
            </a:outerShdw>
          </a:effectLst>
        </p:spPr>
        <p:txBody>
          <a:bodyPr anchorCtr="0" anchor="t" bIns="34275" lIns="34275" spcFirstLastPara="1" rIns="34275" wrap="square" tIns="34275">
            <a:normAutofit/>
          </a:bodyPr>
          <a:lstStyle/>
          <a:p>
            <a:pPr indent="0" lvl="0" marL="0" rtl="0" algn="l">
              <a:spcBef>
                <a:spcPts val="500"/>
              </a:spcBef>
              <a:spcAft>
                <a:spcPts val="0"/>
              </a:spcAft>
              <a:buNone/>
            </a:pPr>
            <a:r>
              <a:rPr lang="en"/>
              <a:t>Solution Idea</a:t>
            </a:r>
            <a:endParaRPr/>
          </a:p>
        </p:txBody>
      </p:sp>
      <p:sp>
        <p:nvSpPr>
          <p:cNvPr id="147" name="Google Shape;147;p23"/>
          <p:cNvSpPr txBox="1"/>
          <p:nvPr/>
        </p:nvSpPr>
        <p:spPr>
          <a:xfrm>
            <a:off x="4634250" y="2095225"/>
            <a:ext cx="4255800" cy="27936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n" sz="1000"/>
              <a:t>Components described in diagram:</a:t>
            </a:r>
            <a:endParaRPr sz="1000"/>
          </a:p>
          <a:p>
            <a:pPr indent="0" lvl="0" marL="0" rtl="0" algn="l">
              <a:spcBef>
                <a:spcPts val="0"/>
              </a:spcBef>
              <a:spcAft>
                <a:spcPts val="0"/>
              </a:spcAft>
              <a:buNone/>
            </a:pPr>
            <a:r>
              <a:t/>
            </a:r>
            <a:endParaRPr sz="1000"/>
          </a:p>
          <a:p>
            <a:pPr indent="-292100" lvl="0" marL="457200" rtl="0" algn="l">
              <a:spcBef>
                <a:spcPts val="0"/>
              </a:spcBef>
              <a:spcAft>
                <a:spcPts val="0"/>
              </a:spcAft>
              <a:buSzPts val="1000"/>
              <a:buAutoNum type="arabicPeriod"/>
            </a:pPr>
            <a:r>
              <a:rPr b="1" lang="en" sz="1000"/>
              <a:t>Home-Gateway</a:t>
            </a:r>
            <a:r>
              <a:rPr lang="en" sz="1000"/>
              <a:t> ( eg. router,modem) to which households connect.</a:t>
            </a:r>
            <a:endParaRPr sz="1000"/>
          </a:p>
          <a:p>
            <a:pPr indent="-292100" lvl="0" marL="457200" rtl="0" algn="l">
              <a:spcBef>
                <a:spcPts val="0"/>
              </a:spcBef>
              <a:spcAft>
                <a:spcPts val="0"/>
              </a:spcAft>
              <a:buSzPts val="1000"/>
              <a:buAutoNum type="arabicPeriod"/>
            </a:pPr>
            <a:r>
              <a:rPr lang="en" sz="1000"/>
              <a:t>SDN enabled home-gateway which is managed by a </a:t>
            </a:r>
            <a:r>
              <a:rPr b="1" lang="en" sz="1000"/>
              <a:t>controller</a:t>
            </a:r>
            <a:r>
              <a:rPr lang="en" sz="1000"/>
              <a:t> hosted in cloud.</a:t>
            </a:r>
            <a:endParaRPr sz="1000"/>
          </a:p>
          <a:p>
            <a:pPr indent="-292100" lvl="0" marL="457200" rtl="0" algn="l">
              <a:spcBef>
                <a:spcPts val="0"/>
              </a:spcBef>
              <a:spcAft>
                <a:spcPts val="0"/>
              </a:spcAft>
              <a:buSzPts val="1000"/>
              <a:buAutoNum type="arabicPeriod"/>
            </a:pPr>
            <a:r>
              <a:rPr b="1" lang="en" sz="1000"/>
              <a:t>Analysis Engine</a:t>
            </a:r>
            <a:r>
              <a:rPr lang="en" sz="1000"/>
              <a:t> that interacts with SDN controllers with northbound API’s.It issues requests to the SDN controller on which flows are inspected.</a:t>
            </a:r>
            <a:endParaRPr sz="1000"/>
          </a:p>
          <a:p>
            <a:pPr indent="-292100" lvl="0" marL="457200" rtl="0" algn="l">
              <a:spcBef>
                <a:spcPts val="0"/>
              </a:spcBef>
              <a:spcAft>
                <a:spcPts val="0"/>
              </a:spcAft>
              <a:buSzPts val="1000"/>
              <a:buAutoNum type="arabicPeriod"/>
            </a:pPr>
            <a:r>
              <a:rPr lang="en" sz="1000"/>
              <a:t>Analysis engine is the heart of the solution.It issues requests to the SDN controller on which flows are inspected. It actively monitor the network activity of IoT devices by inspecting few packets to/from IoT devices with specific headers as well as measuring the load of selected flows and deletes the pertinent rules created by the controller when the analysis is completed.</a:t>
            </a:r>
            <a:endParaRPr sz="1000"/>
          </a:p>
          <a:p>
            <a:pPr indent="0" lvl="0" marL="0" rtl="0" algn="l">
              <a:spcBef>
                <a:spcPts val="0"/>
              </a:spcBef>
              <a:spcAft>
                <a:spcPts val="0"/>
              </a:spcAft>
              <a:buNone/>
            </a:pPr>
            <a:r>
              <a:t/>
            </a:r>
            <a:endParaRPr sz="1000"/>
          </a:p>
        </p:txBody>
      </p:sp>
      <p:pic>
        <p:nvPicPr>
          <p:cNvPr id="148" name="Google Shape;148;p23"/>
          <p:cNvPicPr preferRelativeResize="0"/>
          <p:nvPr/>
        </p:nvPicPr>
        <p:blipFill>
          <a:blip r:embed="rId3">
            <a:alphaModFix/>
          </a:blip>
          <a:stretch>
            <a:fillRect/>
          </a:stretch>
        </p:blipFill>
        <p:spPr>
          <a:xfrm>
            <a:off x="528050" y="2248000"/>
            <a:ext cx="4106200" cy="25813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4"/>
          <p:cNvSpPr txBox="1"/>
          <p:nvPr>
            <p:ph idx="1" type="body"/>
          </p:nvPr>
        </p:nvSpPr>
        <p:spPr>
          <a:xfrm>
            <a:off x="370250" y="1164025"/>
            <a:ext cx="8229600" cy="3594000"/>
          </a:xfrm>
          <a:prstGeom prst="rect">
            <a:avLst/>
          </a:prstGeom>
        </p:spPr>
        <p:txBody>
          <a:bodyPr anchorCtr="0" anchor="t" bIns="34275" lIns="34275" spcFirstLastPara="1" rIns="34275" wrap="square" tIns="34275">
            <a:noAutofit/>
          </a:bodyPr>
          <a:lstStyle/>
          <a:p>
            <a:pPr indent="-298450" lvl="0" marL="457200" rtl="0" algn="l">
              <a:spcBef>
                <a:spcPts val="400"/>
              </a:spcBef>
              <a:spcAft>
                <a:spcPts val="0"/>
              </a:spcAft>
              <a:buSzPts val="1100"/>
              <a:buChar char="●"/>
            </a:pPr>
            <a:r>
              <a:rPr lang="en" sz="1100"/>
              <a:t>This is the heart of the scheme.</a:t>
            </a:r>
            <a:endParaRPr sz="1100"/>
          </a:p>
          <a:p>
            <a:pPr indent="-298450" lvl="0" marL="457200" rtl="0" algn="l">
              <a:spcBef>
                <a:spcPts val="0"/>
              </a:spcBef>
              <a:spcAft>
                <a:spcPts val="0"/>
              </a:spcAft>
              <a:buSzPts val="1100"/>
              <a:buChar char="●"/>
            </a:pPr>
            <a:r>
              <a:rPr lang="en" sz="1100"/>
              <a:t>When the mirrored traffic comes in to the analysis engine operating in the cloud, an algorithm is run to inspect the</a:t>
            </a:r>
            <a:endParaRPr sz="1100"/>
          </a:p>
          <a:p>
            <a:pPr indent="-298450" lvl="0" marL="457200" rtl="0" algn="l">
              <a:spcBef>
                <a:spcPts val="0"/>
              </a:spcBef>
              <a:spcAft>
                <a:spcPts val="0"/>
              </a:spcAft>
              <a:buSzPts val="1100"/>
              <a:buChar char="●"/>
            </a:pPr>
            <a:r>
              <a:rPr lang="en" sz="1100"/>
              <a:t>flow, e.g. recording source and destination entities of certain requests and responses</a:t>
            </a:r>
            <a:endParaRPr sz="1100"/>
          </a:p>
          <a:p>
            <a:pPr indent="-298450" lvl="0" marL="457200" rtl="0" algn="l">
              <a:spcBef>
                <a:spcPts val="0"/>
              </a:spcBef>
              <a:spcAft>
                <a:spcPts val="0"/>
              </a:spcAft>
              <a:buSzPts val="1100"/>
              <a:buChar char="●"/>
            </a:pPr>
            <a:r>
              <a:rPr lang="en" sz="1100"/>
              <a:t>If needed, specific </a:t>
            </a:r>
            <a:r>
              <a:rPr b="1" lang="en" sz="1100">
                <a:solidFill>
                  <a:srgbClr val="FF0000"/>
                </a:solidFill>
              </a:rPr>
              <a:t>network rules</a:t>
            </a:r>
            <a:r>
              <a:rPr lang="en" sz="1100"/>
              <a:t> are setup by the SDN controller on the request of the analysis engine. E.g “responding to IoT devices that are accessed from the Internet. This may involve setting up subsequent rules ensuring not all data-plane traffic is forwarded to the analysis engine.”</a:t>
            </a:r>
            <a:endParaRPr sz="1100"/>
          </a:p>
          <a:p>
            <a:pPr indent="0" lvl="0" marL="0" rtl="0" algn="l">
              <a:spcBef>
                <a:spcPts val="400"/>
              </a:spcBef>
              <a:spcAft>
                <a:spcPts val="0"/>
              </a:spcAft>
              <a:buNone/>
            </a:pPr>
            <a:r>
              <a:rPr lang="en" sz="1100"/>
              <a:t>	</a:t>
            </a:r>
            <a:r>
              <a:rPr b="1" i="1" lang="en" sz="1100" u="sng"/>
              <a:t>Network Rules</a:t>
            </a:r>
            <a:endParaRPr b="1" i="1" sz="1100" u="sng"/>
          </a:p>
          <a:p>
            <a:pPr indent="-298450" lvl="0" marL="457200" rtl="0" algn="l">
              <a:spcBef>
                <a:spcPts val="400"/>
              </a:spcBef>
              <a:spcAft>
                <a:spcPts val="0"/>
              </a:spcAft>
              <a:buSzPts val="1100"/>
              <a:buChar char="●"/>
            </a:pPr>
            <a:r>
              <a:rPr lang="en" sz="1100"/>
              <a:t>Client devices exposed via UPnP port, by which a hacker gains access to IoT devices in the home network via SSDP.This can be followed by a UPnP port forwarding command( these are very common in nature ) to the home router that allows an external attacker to directly attack the IoT device.</a:t>
            </a:r>
            <a:endParaRPr sz="1100"/>
          </a:p>
          <a:p>
            <a:pPr indent="-298450" lvl="0" marL="457200" rtl="0" algn="l">
              <a:spcBef>
                <a:spcPts val="0"/>
              </a:spcBef>
              <a:spcAft>
                <a:spcPts val="0"/>
              </a:spcAft>
              <a:buSzPts val="1100"/>
              <a:buChar char="●"/>
            </a:pPr>
            <a:r>
              <a:rPr lang="en" sz="1100"/>
              <a:t>Protocol-Specific traffic</a:t>
            </a:r>
            <a:r>
              <a:rPr b="1" lang="en" sz="1100"/>
              <a:t>*</a:t>
            </a:r>
            <a:r>
              <a:rPr lang="en" sz="1100"/>
              <a:t> characterized by packet headers are captured by home-gateway and mirror copies sent to the analysis engine.</a:t>
            </a:r>
            <a:endParaRPr sz="1100"/>
          </a:p>
          <a:p>
            <a:pPr indent="-298450" lvl="0" marL="457200" rtl="0" algn="l">
              <a:spcBef>
                <a:spcPts val="0"/>
              </a:spcBef>
              <a:spcAft>
                <a:spcPts val="0"/>
              </a:spcAft>
              <a:buSzPts val="1100"/>
              <a:buChar char="●"/>
            </a:pPr>
            <a:r>
              <a:rPr lang="en" sz="1100"/>
              <a:t>Monitor Internet traffic flows to/from an IoT device to create a richer context around access of a specific device.</a:t>
            </a:r>
            <a:endParaRPr sz="1100"/>
          </a:p>
          <a:p>
            <a:pPr indent="-298450" lvl="0" marL="457200" rtl="0" algn="l">
              <a:spcBef>
                <a:spcPts val="0"/>
              </a:spcBef>
              <a:spcAft>
                <a:spcPts val="0"/>
              </a:spcAft>
              <a:buSzPts val="1100"/>
              <a:buChar char="●"/>
            </a:pPr>
            <a:r>
              <a:rPr lang="en" sz="1100"/>
              <a:t>The remote access traffic of an IoT device inside the home network can be identified by a rule that matches the source MAC of the default gateway as well as the destination MAC address of the device for downstream traffic from the Internet.</a:t>
            </a:r>
            <a:endParaRPr sz="1100"/>
          </a:p>
          <a:p>
            <a:pPr indent="-298450" lvl="0" marL="457200" rtl="0" algn="l">
              <a:spcBef>
                <a:spcPts val="0"/>
              </a:spcBef>
              <a:spcAft>
                <a:spcPts val="0"/>
              </a:spcAft>
              <a:buSzPts val="1100"/>
              <a:buChar char="●"/>
            </a:pPr>
            <a:r>
              <a:rPr lang="en" sz="1100"/>
              <a:t>Extracts the IP address of the remote device.</a:t>
            </a:r>
            <a:endParaRPr sz="1100"/>
          </a:p>
          <a:p>
            <a:pPr indent="-298450" lvl="0" marL="457200" rtl="0" algn="l">
              <a:spcBef>
                <a:spcPts val="0"/>
              </a:spcBef>
              <a:spcAft>
                <a:spcPts val="0"/>
              </a:spcAft>
              <a:buSzPts val="1100"/>
              <a:buChar char="●"/>
            </a:pPr>
            <a:r>
              <a:rPr lang="en" sz="1100"/>
              <a:t>Instructs</a:t>
            </a:r>
            <a:r>
              <a:rPr lang="en" sz="1100"/>
              <a:t> the controller to install a pair of new higher-priority rules into the home gateway that match source/destination IP of remote host and destination/source IP of the IoT device with action “normal” only (i.e. no more packets for this flow are forwarded to the analysis engine).</a:t>
            </a:r>
            <a:endParaRPr sz="1100"/>
          </a:p>
          <a:p>
            <a:pPr indent="-298450" lvl="0" marL="457200" rtl="0" algn="l">
              <a:spcBef>
                <a:spcPts val="0"/>
              </a:spcBef>
              <a:spcAft>
                <a:spcPts val="0"/>
              </a:spcAft>
              <a:buSzPts val="1100"/>
              <a:buChar char="●"/>
            </a:pPr>
            <a:r>
              <a:rPr lang="en" sz="1100"/>
              <a:t>This saves a lot of </a:t>
            </a:r>
            <a:r>
              <a:rPr b="1" lang="en" sz="1100">
                <a:solidFill>
                  <a:srgbClr val="FF0000"/>
                </a:solidFill>
              </a:rPr>
              <a:t>cost</a:t>
            </a:r>
            <a:r>
              <a:rPr lang="en" sz="1100"/>
              <a:t> since inspection process by the analysis engine can be paused and run periodically once in a day/week/fortnight/month etc.</a:t>
            </a:r>
            <a:endParaRPr sz="1100"/>
          </a:p>
          <a:p>
            <a:pPr indent="0" lvl="0" marL="457200" rtl="0" algn="l">
              <a:spcBef>
                <a:spcPts val="400"/>
              </a:spcBef>
              <a:spcAft>
                <a:spcPts val="0"/>
              </a:spcAft>
              <a:buNone/>
            </a:pPr>
            <a:r>
              <a:t/>
            </a:r>
            <a:endParaRPr sz="1200"/>
          </a:p>
          <a:p>
            <a:pPr indent="0" lvl="0" marL="457200" rtl="0" algn="l">
              <a:spcBef>
                <a:spcPts val="400"/>
              </a:spcBef>
              <a:spcAft>
                <a:spcPts val="0"/>
              </a:spcAft>
              <a:buNone/>
            </a:pPr>
            <a:r>
              <a:t/>
            </a:r>
            <a:endParaRPr sz="1200"/>
          </a:p>
          <a:p>
            <a:pPr indent="0" lvl="0" marL="457200" rtl="0" algn="l">
              <a:spcBef>
                <a:spcPts val="400"/>
              </a:spcBef>
              <a:spcAft>
                <a:spcPts val="0"/>
              </a:spcAft>
              <a:buNone/>
            </a:pPr>
            <a:r>
              <a:t/>
            </a:r>
            <a:endParaRPr sz="1200"/>
          </a:p>
        </p:txBody>
      </p:sp>
      <p:sp>
        <p:nvSpPr>
          <p:cNvPr id="154" name="Google Shape;154;p24"/>
          <p:cNvSpPr txBox="1"/>
          <p:nvPr>
            <p:ph idx="4294967295" type="body"/>
          </p:nvPr>
        </p:nvSpPr>
        <p:spPr>
          <a:xfrm>
            <a:off x="723150" y="54925"/>
            <a:ext cx="6324600" cy="857400"/>
          </a:xfrm>
          <a:prstGeom prst="rect">
            <a:avLst/>
          </a:prstGeom>
          <a:effectLst>
            <a:outerShdw blurRad="57150" rotWithShape="0" algn="bl" dir="5400000" dist="19050">
              <a:srgbClr val="000000">
                <a:alpha val="50000"/>
              </a:srgbClr>
            </a:outerShdw>
          </a:effectLst>
        </p:spPr>
        <p:txBody>
          <a:bodyPr anchorCtr="0" anchor="t" bIns="34275" lIns="34275" spcFirstLastPara="1" rIns="34275" wrap="square" tIns="34275">
            <a:normAutofit/>
          </a:bodyPr>
          <a:lstStyle/>
          <a:p>
            <a:pPr indent="0" lvl="0" marL="0" rtl="0" algn="l">
              <a:spcBef>
                <a:spcPts val="500"/>
              </a:spcBef>
              <a:spcAft>
                <a:spcPts val="0"/>
              </a:spcAft>
              <a:buNone/>
            </a:pPr>
            <a:r>
              <a:rPr lang="en"/>
              <a:t>Analysis Engine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5"/>
          <p:cNvSpPr txBox="1"/>
          <p:nvPr>
            <p:ph idx="1" type="body"/>
          </p:nvPr>
        </p:nvSpPr>
        <p:spPr>
          <a:xfrm>
            <a:off x="173850" y="1033075"/>
            <a:ext cx="8614500" cy="4023000"/>
          </a:xfrm>
          <a:prstGeom prst="rect">
            <a:avLst/>
          </a:prstGeom>
        </p:spPr>
        <p:txBody>
          <a:bodyPr anchorCtr="0" anchor="t" bIns="34275" lIns="34275" spcFirstLastPara="1" rIns="34275" wrap="square" tIns="34275">
            <a:normAutofit/>
          </a:bodyPr>
          <a:lstStyle/>
          <a:p>
            <a:pPr indent="-304800" lvl="0" marL="457200" rtl="0" algn="l">
              <a:spcBef>
                <a:spcPts val="400"/>
              </a:spcBef>
              <a:spcAft>
                <a:spcPts val="0"/>
              </a:spcAft>
              <a:buSzPts val="1200"/>
              <a:buChar char="●"/>
            </a:pPr>
            <a:r>
              <a:rPr lang="en" sz="1200"/>
              <a:t>Testbed consists of a home-gateway router with OpenWrt firmware version 15.05. </a:t>
            </a:r>
            <a:endParaRPr sz="1200"/>
          </a:p>
          <a:p>
            <a:pPr indent="-304800" lvl="0" marL="457200" rtl="0" algn="l">
              <a:spcBef>
                <a:spcPts val="0"/>
              </a:spcBef>
              <a:spcAft>
                <a:spcPts val="0"/>
              </a:spcAft>
              <a:buSzPts val="1200"/>
              <a:buChar char="●"/>
            </a:pPr>
            <a:r>
              <a:rPr lang="en" sz="1200"/>
              <a:t>The IoT devices connected to the gateway include Samsung’s Smart Things, D-Link DCS-5300G IP security camera, Belkin’s Wemo switch and Wemo Motion detector.</a:t>
            </a:r>
            <a:endParaRPr sz="1200"/>
          </a:p>
          <a:p>
            <a:pPr indent="-304800" lvl="0" marL="457200" rtl="0" algn="l">
              <a:spcBef>
                <a:spcPts val="0"/>
              </a:spcBef>
              <a:spcAft>
                <a:spcPts val="0"/>
              </a:spcAft>
              <a:buSzPts val="1200"/>
              <a:buChar char="●"/>
            </a:pPr>
            <a:r>
              <a:rPr lang="en" sz="1200"/>
              <a:t>Two types of attacks carried out via an infected local-host &amp; a remote attacker host outside the network.</a:t>
            </a:r>
            <a:endParaRPr sz="1200"/>
          </a:p>
          <a:p>
            <a:pPr indent="0" lvl="0" marL="457200" rtl="0" algn="l">
              <a:spcBef>
                <a:spcPts val="400"/>
              </a:spcBef>
              <a:spcAft>
                <a:spcPts val="0"/>
              </a:spcAft>
              <a:buNone/>
            </a:pPr>
            <a:r>
              <a:t/>
            </a:r>
            <a:endParaRPr sz="1200"/>
          </a:p>
          <a:p>
            <a:pPr indent="0" lvl="0" marL="457200" rtl="0" algn="l">
              <a:spcBef>
                <a:spcPts val="400"/>
              </a:spcBef>
              <a:spcAft>
                <a:spcPts val="0"/>
              </a:spcAft>
              <a:buNone/>
            </a:pPr>
            <a:r>
              <a:rPr lang="en" sz="1200"/>
              <a:t>LocalHost attack:( </a:t>
            </a:r>
            <a:r>
              <a:rPr lang="en" sz="850">
                <a:latin typeface="Lobster"/>
                <a:ea typeface="Lobster"/>
                <a:cs typeface="Lobster"/>
                <a:sym typeface="Lobster"/>
              </a:rPr>
              <a:t>We assume that the laptop was “infected” by malicious code (i.e our script), and carried out an attack by enabling port forwarding for selected IoT devices</a:t>
            </a:r>
            <a:r>
              <a:rPr b="1" lang="en" sz="850">
                <a:latin typeface="Lobster"/>
                <a:ea typeface="Lobster"/>
                <a:cs typeface="Lobster"/>
                <a:sym typeface="Lobster"/>
              </a:rPr>
              <a:t> </a:t>
            </a:r>
            <a:r>
              <a:rPr b="1" lang="en" sz="800"/>
              <a:t>)</a:t>
            </a:r>
            <a:endParaRPr b="1" sz="800"/>
          </a:p>
          <a:p>
            <a:pPr indent="0" lvl="0" marL="457200" rtl="0" algn="l">
              <a:spcBef>
                <a:spcPts val="400"/>
              </a:spcBef>
              <a:spcAft>
                <a:spcPts val="0"/>
              </a:spcAft>
              <a:buNone/>
            </a:pPr>
            <a:r>
              <a:t/>
            </a:r>
            <a:endParaRPr sz="1200"/>
          </a:p>
          <a:p>
            <a:pPr indent="0" lvl="0" marL="457200" rtl="0" algn="l">
              <a:spcBef>
                <a:spcPts val="400"/>
              </a:spcBef>
              <a:spcAft>
                <a:spcPts val="0"/>
              </a:spcAft>
              <a:buNone/>
            </a:pPr>
            <a:r>
              <a:t/>
            </a:r>
            <a:endParaRPr sz="1200"/>
          </a:p>
        </p:txBody>
      </p:sp>
      <p:sp>
        <p:nvSpPr>
          <p:cNvPr id="160" name="Google Shape;160;p25"/>
          <p:cNvSpPr txBox="1"/>
          <p:nvPr>
            <p:ph idx="4294967295" type="body"/>
          </p:nvPr>
        </p:nvSpPr>
        <p:spPr>
          <a:xfrm>
            <a:off x="723150" y="54925"/>
            <a:ext cx="6324600" cy="857400"/>
          </a:xfrm>
          <a:prstGeom prst="rect">
            <a:avLst/>
          </a:prstGeom>
          <a:effectLst>
            <a:outerShdw blurRad="57150" rotWithShape="0" algn="bl" dir="5400000" dist="19050">
              <a:srgbClr val="000000">
                <a:alpha val="50000"/>
              </a:srgbClr>
            </a:outerShdw>
          </a:effectLst>
        </p:spPr>
        <p:txBody>
          <a:bodyPr anchorCtr="0" anchor="t" bIns="34275" lIns="34275" spcFirstLastPara="1" rIns="34275" wrap="square" tIns="34275">
            <a:normAutofit/>
          </a:bodyPr>
          <a:lstStyle/>
          <a:p>
            <a:pPr indent="0" lvl="0" marL="0" rtl="0" algn="l">
              <a:spcBef>
                <a:spcPts val="500"/>
              </a:spcBef>
              <a:spcAft>
                <a:spcPts val="0"/>
              </a:spcAft>
              <a:buNone/>
            </a:pPr>
            <a:r>
              <a:rPr lang="en"/>
              <a:t>Experimental Setup</a:t>
            </a:r>
            <a:endParaRPr/>
          </a:p>
        </p:txBody>
      </p:sp>
      <p:pic>
        <p:nvPicPr>
          <p:cNvPr id="161" name="Google Shape;161;p25"/>
          <p:cNvPicPr preferRelativeResize="0"/>
          <p:nvPr/>
        </p:nvPicPr>
        <p:blipFill>
          <a:blip r:embed="rId3">
            <a:alphaModFix/>
          </a:blip>
          <a:stretch>
            <a:fillRect/>
          </a:stretch>
        </p:blipFill>
        <p:spPr>
          <a:xfrm>
            <a:off x="603075" y="2480800"/>
            <a:ext cx="3163725" cy="2390500"/>
          </a:xfrm>
          <a:prstGeom prst="rect">
            <a:avLst/>
          </a:prstGeom>
          <a:noFill/>
          <a:ln>
            <a:noFill/>
          </a:ln>
        </p:spPr>
      </p:pic>
      <p:sp>
        <p:nvSpPr>
          <p:cNvPr id="162" name="Google Shape;162;p25"/>
          <p:cNvSpPr txBox="1"/>
          <p:nvPr/>
        </p:nvSpPr>
        <p:spPr>
          <a:xfrm>
            <a:off x="3825000" y="2371650"/>
            <a:ext cx="4641600" cy="1877700"/>
          </a:xfrm>
          <a:prstGeom prst="rect">
            <a:avLst/>
          </a:prstGeom>
          <a:noFill/>
          <a:ln>
            <a:noFill/>
          </a:ln>
        </p:spPr>
        <p:txBody>
          <a:bodyPr anchorCtr="0" anchor="t" bIns="91425" lIns="91425" spcFirstLastPara="1" rIns="91425" wrap="square" tIns="91425">
            <a:spAutoFit/>
          </a:bodyPr>
          <a:lstStyle/>
          <a:p>
            <a:pPr indent="-292100" lvl="0" marL="457200" rtl="0" algn="l">
              <a:spcBef>
                <a:spcPts val="0"/>
              </a:spcBef>
              <a:spcAft>
                <a:spcPts val="0"/>
              </a:spcAft>
              <a:buSzPts val="1000"/>
              <a:buFont typeface="Calibri"/>
              <a:buChar char="●"/>
            </a:pPr>
            <a:r>
              <a:rPr lang="en" sz="1000">
                <a:latin typeface="Calibri"/>
                <a:ea typeface="Calibri"/>
                <a:cs typeface="Calibri"/>
                <a:sym typeface="Calibri"/>
              </a:rPr>
              <a:t>Device connected inside of NAT.</a:t>
            </a:r>
            <a:endParaRPr sz="1000">
              <a:latin typeface="Calibri"/>
              <a:ea typeface="Calibri"/>
              <a:cs typeface="Calibri"/>
              <a:sym typeface="Calibri"/>
            </a:endParaRPr>
          </a:p>
          <a:p>
            <a:pPr indent="0" lvl="0" marL="457200" rtl="0" algn="l">
              <a:spcBef>
                <a:spcPts val="0"/>
              </a:spcBef>
              <a:spcAft>
                <a:spcPts val="0"/>
              </a:spcAft>
              <a:buNone/>
            </a:pPr>
            <a:r>
              <a:t/>
            </a:r>
            <a:endParaRPr sz="1000">
              <a:latin typeface="Calibri"/>
              <a:ea typeface="Calibri"/>
              <a:cs typeface="Calibri"/>
              <a:sym typeface="Calibri"/>
            </a:endParaRPr>
          </a:p>
          <a:p>
            <a:pPr indent="0" lvl="0" marL="457200" rtl="0" algn="l">
              <a:spcBef>
                <a:spcPts val="0"/>
              </a:spcBef>
              <a:spcAft>
                <a:spcPts val="0"/>
              </a:spcAft>
              <a:buNone/>
            </a:pPr>
            <a:r>
              <a:t/>
            </a:r>
            <a:endParaRPr sz="1000">
              <a:latin typeface="Calibri"/>
              <a:ea typeface="Calibri"/>
              <a:cs typeface="Calibri"/>
              <a:sym typeface="Calibri"/>
            </a:endParaRPr>
          </a:p>
          <a:p>
            <a:pPr indent="0" lvl="0" marL="457200" rtl="0" algn="l">
              <a:spcBef>
                <a:spcPts val="0"/>
              </a:spcBef>
              <a:spcAft>
                <a:spcPts val="0"/>
              </a:spcAft>
              <a:buNone/>
            </a:pPr>
            <a:r>
              <a:t/>
            </a:r>
            <a:endParaRPr sz="1000">
              <a:latin typeface="Calibri"/>
              <a:ea typeface="Calibri"/>
              <a:cs typeface="Calibri"/>
              <a:sym typeface="Calibri"/>
            </a:endParaRPr>
          </a:p>
          <a:p>
            <a:pPr indent="0" lvl="0" marL="457200" rtl="0" algn="l">
              <a:spcBef>
                <a:spcPts val="0"/>
              </a:spcBef>
              <a:spcAft>
                <a:spcPts val="0"/>
              </a:spcAft>
              <a:buNone/>
            </a:pPr>
            <a:r>
              <a:t/>
            </a:r>
            <a:endParaRPr sz="1000">
              <a:latin typeface="Calibri"/>
              <a:ea typeface="Calibri"/>
              <a:cs typeface="Calibri"/>
              <a:sym typeface="Calibri"/>
            </a:endParaRPr>
          </a:p>
          <a:p>
            <a:pPr indent="0" lvl="0" marL="457200" rtl="0" algn="l">
              <a:spcBef>
                <a:spcPts val="0"/>
              </a:spcBef>
              <a:spcAft>
                <a:spcPts val="0"/>
              </a:spcAft>
              <a:buNone/>
            </a:pPr>
            <a:r>
              <a:rPr b="1" lang="en" sz="1200" u="sng">
                <a:solidFill>
                  <a:srgbClr val="0000FF"/>
                </a:solidFill>
                <a:latin typeface="Calibri"/>
                <a:ea typeface="Calibri"/>
                <a:cs typeface="Calibri"/>
                <a:sym typeface="Calibri"/>
              </a:rPr>
              <a:t>3 Step Attack</a:t>
            </a:r>
            <a:r>
              <a:rPr lang="en" sz="1000">
                <a:latin typeface="Calibri"/>
                <a:ea typeface="Calibri"/>
                <a:cs typeface="Calibri"/>
                <a:sym typeface="Calibri"/>
              </a:rPr>
              <a:t> : </a:t>
            </a:r>
            <a:endParaRPr sz="1000">
              <a:latin typeface="Calibri"/>
              <a:ea typeface="Calibri"/>
              <a:cs typeface="Calibri"/>
              <a:sym typeface="Calibri"/>
            </a:endParaRPr>
          </a:p>
          <a:p>
            <a:pPr indent="0" lvl="0" marL="457200" rtl="0" algn="l">
              <a:spcBef>
                <a:spcPts val="0"/>
              </a:spcBef>
              <a:spcAft>
                <a:spcPts val="0"/>
              </a:spcAft>
              <a:buNone/>
            </a:pPr>
            <a:r>
              <a:rPr b="1" lang="en" sz="1200"/>
              <a:t>1.</a:t>
            </a:r>
            <a:r>
              <a:rPr b="1" lang="en" sz="1200">
                <a:solidFill>
                  <a:srgbClr val="FF9900"/>
                </a:solidFill>
              </a:rPr>
              <a:t>Discovery</a:t>
            </a:r>
            <a:r>
              <a:rPr b="1" lang="en" sz="1200"/>
              <a:t> ( SSDP Scan )</a:t>
            </a:r>
            <a:endParaRPr b="1" sz="1200"/>
          </a:p>
          <a:p>
            <a:pPr indent="0" lvl="0" marL="457200" rtl="0" algn="l">
              <a:spcBef>
                <a:spcPts val="0"/>
              </a:spcBef>
              <a:spcAft>
                <a:spcPts val="0"/>
              </a:spcAft>
              <a:buNone/>
            </a:pPr>
            <a:r>
              <a:rPr b="1" lang="en" sz="1200"/>
              <a:t>2.</a:t>
            </a:r>
            <a:r>
              <a:rPr b="1" lang="en" sz="1200">
                <a:solidFill>
                  <a:srgbClr val="B45F06"/>
                </a:solidFill>
              </a:rPr>
              <a:t>Port-Forwarding</a:t>
            </a:r>
            <a:r>
              <a:rPr b="1" lang="en" sz="1200"/>
              <a:t> </a:t>
            </a:r>
            <a:endParaRPr b="1" sz="1200"/>
          </a:p>
          <a:p>
            <a:pPr indent="0" lvl="0" marL="457200" rtl="0" algn="l">
              <a:spcBef>
                <a:spcPts val="0"/>
              </a:spcBef>
              <a:spcAft>
                <a:spcPts val="0"/>
              </a:spcAft>
              <a:buNone/>
            </a:pPr>
            <a:r>
              <a:rPr b="1" lang="en" sz="1200"/>
              <a:t>3.</a:t>
            </a:r>
            <a:r>
              <a:rPr b="1" lang="en" sz="1200">
                <a:solidFill>
                  <a:srgbClr val="FF0000"/>
                </a:solidFill>
              </a:rPr>
              <a:t>Access</a:t>
            </a:r>
            <a:endParaRPr b="1" sz="1200">
              <a:solidFill>
                <a:srgbClr val="FF0000"/>
              </a:solidFill>
            </a:endParaRPr>
          </a:p>
          <a:p>
            <a:pPr indent="0" lvl="0" marL="0" rtl="0" algn="l">
              <a:spcBef>
                <a:spcPts val="0"/>
              </a:spcBef>
              <a:spcAft>
                <a:spcPts val="0"/>
              </a:spcAft>
              <a:buNone/>
            </a:pPr>
            <a:r>
              <a:t/>
            </a:r>
            <a:endParaRPr b="1" sz="12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