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4948E-4FCC-4F35-8FF7-4511E155F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B47A0-1E71-45B6-BDB6-C3204380AA05}"/>
              </a:ext>
            </a:extLst>
          </p:cNvPr>
          <p:cNvSpPr txBox="1"/>
          <p:nvPr/>
        </p:nvSpPr>
        <p:spPr>
          <a:xfrm>
            <a:off x="1895062" y="1948070"/>
            <a:ext cx="8401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Algerian" panose="04020705040A02060702" pitchFamily="82" charset="0"/>
              </a:rPr>
              <a:t>Great American coffee case study</a:t>
            </a:r>
            <a:endParaRPr lang="en-IN" sz="48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D02F0-1ACD-4936-8365-24D42C59E237}"/>
              </a:ext>
            </a:extLst>
          </p:cNvPr>
          <p:cNvSpPr txBox="1"/>
          <p:nvPr/>
        </p:nvSpPr>
        <p:spPr>
          <a:xfrm>
            <a:off x="4757530" y="3910650"/>
            <a:ext cx="552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solidFill>
                  <a:schemeClr val="bg1"/>
                </a:solidFill>
              </a:rPr>
              <a:t>Research project by SAPTATI BAGAL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4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3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0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3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2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2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6BB63-1093-4F79-8740-59AD6944D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90ACF-1BBA-44BB-8720-E20DC0E0F02C}"/>
              </a:ext>
            </a:extLst>
          </p:cNvPr>
          <p:cNvSpPr txBox="1"/>
          <p:nvPr/>
        </p:nvSpPr>
        <p:spPr>
          <a:xfrm>
            <a:off x="1815548" y="768627"/>
            <a:ext cx="7381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bg1"/>
                </a:solidFill>
              </a:rPr>
              <a:t>Content-</a:t>
            </a:r>
          </a:p>
          <a:p>
            <a:endParaRPr lang="en-US" sz="1200" b="1" u="sng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Introduction to the Case Study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Purpose of the Case Study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Introduction to the Data Set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Analysis on different grounds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Final Report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4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6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7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36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38799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5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7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476A0-5A8A-4CBE-A6DD-0165C6653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0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{71CEA5D2-C2FD-42F6-B590-46A1B345BF1D}tf12214701_win32</Template>
  <TotalTime>965</TotalTime>
  <Words>39</Words>
  <Application>Microsoft Office PowerPoint</Application>
  <PresentationFormat>Widescreen</PresentationFormat>
  <Paragraphs>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Algerian</vt:lpstr>
      <vt:lpstr>Goudy Old Style</vt:lpstr>
      <vt:lpstr>Wingdings</vt:lpstr>
      <vt:lpstr>Wingdings 2</vt:lpstr>
      <vt:lpstr>SlateVTI</vt:lpstr>
      <vt:lpstr>Title Lorem Ipsum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SAPTATI BAGAL</dc:creator>
  <cp:lastModifiedBy>SAPTATI BAGAL</cp:lastModifiedBy>
  <cp:revision>5</cp:revision>
  <dcterms:created xsi:type="dcterms:W3CDTF">2024-03-20T19:53:31Z</dcterms:created>
  <dcterms:modified xsi:type="dcterms:W3CDTF">2024-03-21T11:59:13Z</dcterms:modified>
</cp:coreProperties>
</file>